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338" r:id="rId6"/>
    <p:sldId id="272" r:id="rId7"/>
    <p:sldId id="274" r:id="rId8"/>
    <p:sldId id="339" r:id="rId9"/>
    <p:sldId id="340" r:id="rId10"/>
    <p:sldId id="341" r:id="rId11"/>
    <p:sldId id="361" r:id="rId12"/>
    <p:sldId id="263" r:id="rId13"/>
    <p:sldId id="266" r:id="rId14"/>
    <p:sldId id="3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18554A-040A-40D6-B73C-DF9EC188FC96}" v="231" dt="2025-10-11T11:19:28.3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Ionita (2433196)" userId="74397cee-6c25-4078-945a-b79418f5422c" providerId="ADAL" clId="{7A216DC0-5A6D-4446-B6A9-EC58DC9CAA88}"/>
    <pc:docChg chg="undo custSel addSld delSld modSld sldOrd">
      <pc:chgData name="Cristian Ionita (2433196)" userId="74397cee-6c25-4078-945a-b79418f5422c" providerId="ADAL" clId="{7A216DC0-5A6D-4446-B6A9-EC58DC9CAA88}" dt="2025-10-11T11:19:40.625" v="3039" actId="20577"/>
      <pc:docMkLst>
        <pc:docMk/>
      </pc:docMkLst>
      <pc:sldChg chg="modSp del mod">
        <pc:chgData name="Cristian Ionita (2433196)" userId="74397cee-6c25-4078-945a-b79418f5422c" providerId="ADAL" clId="{7A216DC0-5A6D-4446-B6A9-EC58DC9CAA88}" dt="2025-10-11T09:19:48.795" v="913" actId="2696"/>
        <pc:sldMkLst>
          <pc:docMk/>
          <pc:sldMk cId="764605052" sldId="261"/>
        </pc:sldMkLst>
        <pc:spChg chg="mod">
          <ac:chgData name="Cristian Ionita (2433196)" userId="74397cee-6c25-4078-945a-b79418f5422c" providerId="ADAL" clId="{7A216DC0-5A6D-4446-B6A9-EC58DC9CAA88}" dt="2025-10-11T09:19:01.030" v="899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Cristian Ionita (2433196)" userId="74397cee-6c25-4078-945a-b79418f5422c" providerId="ADAL" clId="{7A216DC0-5A6D-4446-B6A9-EC58DC9CAA88}" dt="2025-10-11T09:19:06.033" v="903" actId="20577"/>
          <ac:spMkLst>
            <pc:docMk/>
            <pc:sldMk cId="764605052" sldId="261"/>
            <ac:spMk id="3" creationId="{E04C29E1-0FF6-7114-4118-5B68E71110F6}"/>
          </ac:spMkLst>
        </pc:spChg>
        <pc:graphicFrameChg chg="modGraphic">
          <ac:chgData name="Cristian Ionita (2433196)" userId="74397cee-6c25-4078-945a-b79418f5422c" providerId="ADAL" clId="{7A216DC0-5A6D-4446-B6A9-EC58DC9CAA88}" dt="2025-10-11T09:19:28.525" v="911" actId="2057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 mod modTransition setBg">
        <pc:chgData name="Cristian Ionita (2433196)" userId="74397cee-6c25-4078-945a-b79418f5422c" providerId="ADAL" clId="{7A216DC0-5A6D-4446-B6A9-EC58DC9CAA88}" dt="2025-10-11T11:19:40.625" v="3039" actId="20577"/>
        <pc:sldMkLst>
          <pc:docMk/>
          <pc:sldMk cId="2451324015" sldId="263"/>
        </pc:sldMkLst>
        <pc:spChg chg="mod">
          <ac:chgData name="Cristian Ionita (2433196)" userId="74397cee-6c25-4078-945a-b79418f5422c" providerId="ADAL" clId="{7A216DC0-5A6D-4446-B6A9-EC58DC9CAA88}" dt="2025-10-11T10:52:29.316" v="2612" actId="207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Cristian Ionita (2433196)" userId="74397cee-6c25-4078-945a-b79418f5422c" providerId="ADAL" clId="{7A216DC0-5A6D-4446-B6A9-EC58DC9CAA88}" dt="2025-10-11T11:19:40.625" v="3039" actId="20577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Cristian Ionita (2433196)" userId="74397cee-6c25-4078-945a-b79418f5422c" providerId="ADAL" clId="{7A216DC0-5A6D-4446-B6A9-EC58DC9CAA88}" dt="2025-10-11T10:51:31.739" v="2606" actId="26606"/>
          <ac:spMkLst>
            <pc:docMk/>
            <pc:sldMk cId="2451324015" sldId="263"/>
            <ac:spMk id="9" creationId="{362810D9-2C5A-477D-949C-C191895477F3}"/>
          </ac:spMkLst>
        </pc:spChg>
        <pc:spChg chg="add">
          <ac:chgData name="Cristian Ionita (2433196)" userId="74397cee-6c25-4078-945a-b79418f5422c" providerId="ADAL" clId="{7A216DC0-5A6D-4446-B6A9-EC58DC9CAA88}" dt="2025-10-11T10:51:31.739" v="2606" actId="26606"/>
          <ac:spMkLst>
            <pc:docMk/>
            <pc:sldMk cId="2451324015" sldId="263"/>
            <ac:spMk id="11" creationId="{081E4A58-353D-44AE-B2FC-2A74E2E400F7}"/>
          </ac:spMkLst>
        </pc:spChg>
        <pc:picChg chg="add mod">
          <ac:chgData name="Cristian Ionita (2433196)" userId="74397cee-6c25-4078-945a-b79418f5422c" providerId="ADAL" clId="{7A216DC0-5A6D-4446-B6A9-EC58DC9CAA88}" dt="2025-10-11T10:51:38.267" v="2607" actId="1076"/>
          <ac:picMkLst>
            <pc:docMk/>
            <pc:sldMk cId="2451324015" sldId="263"/>
            <ac:picMk id="5" creationId="{739FE15B-AEB0-835A-730F-C82C50FEE527}"/>
          </ac:picMkLst>
        </pc:picChg>
      </pc:sldChg>
      <pc:sldChg chg="del">
        <pc:chgData name="Cristian Ionita (2433196)" userId="74397cee-6c25-4078-945a-b79418f5422c" providerId="ADAL" clId="{7A216DC0-5A6D-4446-B6A9-EC58DC9CAA88}" dt="2025-10-11T10:42:06.888" v="2497" actId="2696"/>
        <pc:sldMkLst>
          <pc:docMk/>
          <pc:sldMk cId="1037257886" sldId="265"/>
        </pc:sldMkLst>
      </pc:sldChg>
      <pc:sldChg chg="addSp modSp mod">
        <pc:chgData name="Cristian Ionita (2433196)" userId="74397cee-6c25-4078-945a-b79418f5422c" providerId="ADAL" clId="{7A216DC0-5A6D-4446-B6A9-EC58DC9CAA88}" dt="2025-10-11T10:53:30.729" v="2617" actId="962"/>
        <pc:sldMkLst>
          <pc:docMk/>
          <pc:sldMk cId="3258301802" sldId="266"/>
        </pc:sldMkLst>
        <pc:spChg chg="mod">
          <ac:chgData name="Cristian Ionita (2433196)" userId="74397cee-6c25-4078-945a-b79418f5422c" providerId="ADAL" clId="{7A216DC0-5A6D-4446-B6A9-EC58DC9CAA88}" dt="2025-10-11T10:52:45.636" v="2614" actId="14100"/>
          <ac:spMkLst>
            <pc:docMk/>
            <pc:sldMk cId="3258301802" sldId="266"/>
            <ac:spMk id="3" creationId="{E04C29E1-0FF6-7114-4118-5B68E71110F6}"/>
          </ac:spMkLst>
        </pc:spChg>
        <pc:picChg chg="add mod">
          <ac:chgData name="Cristian Ionita (2433196)" userId="74397cee-6c25-4078-945a-b79418f5422c" providerId="ADAL" clId="{7A216DC0-5A6D-4446-B6A9-EC58DC9CAA88}" dt="2025-10-11T10:53:30.729" v="2617" actId="962"/>
          <ac:picMkLst>
            <pc:docMk/>
            <pc:sldMk cId="3258301802" sldId="266"/>
            <ac:picMk id="5" creationId="{283A0915-9F3F-BEB1-757F-2F078D12DD1F}"/>
          </ac:picMkLst>
        </pc:picChg>
      </pc:sldChg>
      <pc:sldChg chg="del">
        <pc:chgData name="Cristian Ionita (2433196)" userId="74397cee-6c25-4078-945a-b79418f5422c" providerId="ADAL" clId="{7A216DC0-5A6D-4446-B6A9-EC58DC9CAA88}" dt="2025-10-11T10:53:52.562" v="2618" actId="2696"/>
        <pc:sldMkLst>
          <pc:docMk/>
          <pc:sldMk cId="3206334785" sldId="268"/>
        </pc:sldMkLst>
      </pc:sldChg>
      <pc:sldChg chg="addSp delSp modSp modAnim">
        <pc:chgData name="Cristian Ionita (2433196)" userId="74397cee-6c25-4078-945a-b79418f5422c" providerId="ADAL" clId="{7A216DC0-5A6D-4446-B6A9-EC58DC9CAA88}" dt="2025-10-11T09:11:28.093" v="658"/>
        <pc:sldMkLst>
          <pc:docMk/>
          <pc:sldMk cId="702059637" sldId="270"/>
        </pc:sldMkLst>
        <pc:spChg chg="del">
          <ac:chgData name="Cristian Ionita (2433196)" userId="74397cee-6c25-4078-945a-b79418f5422c" providerId="ADAL" clId="{7A216DC0-5A6D-4446-B6A9-EC58DC9CAA88}" dt="2025-10-11T09:07:04.053" v="636" actId="12084"/>
          <ac:spMkLst>
            <pc:docMk/>
            <pc:sldMk cId="702059637" sldId="270"/>
            <ac:spMk id="4" creationId="{0275301B-F9FE-639C-99FA-5A78A9B0F8AC}"/>
          </ac:spMkLst>
        </pc:spChg>
        <pc:graphicFrameChg chg="add mod">
          <ac:chgData name="Cristian Ionita (2433196)" userId="74397cee-6c25-4078-945a-b79418f5422c" providerId="ADAL" clId="{7A216DC0-5A6D-4446-B6A9-EC58DC9CAA88}" dt="2025-10-11T09:11:04.998" v="653"/>
          <ac:graphicFrameMkLst>
            <pc:docMk/>
            <pc:sldMk cId="702059637" sldId="270"/>
            <ac:graphicFrameMk id="2" creationId="{EDCDAE6B-19C2-9738-10C5-FF1B5D7A3095}"/>
          </ac:graphicFrameMkLst>
        </pc:graphicFrameChg>
      </pc:sldChg>
      <pc:sldChg chg="addSp delSp modSp mod setBg modAnim">
        <pc:chgData name="Cristian Ionita (2433196)" userId="74397cee-6c25-4078-945a-b79418f5422c" providerId="ADAL" clId="{7A216DC0-5A6D-4446-B6A9-EC58DC9CAA88}" dt="2025-10-11T09:12:45.854" v="673"/>
        <pc:sldMkLst>
          <pc:docMk/>
          <pc:sldMk cId="1027608494" sldId="272"/>
        </pc:sldMkLst>
        <pc:spChg chg="mod">
          <ac:chgData name="Cristian Ionita (2433196)" userId="74397cee-6c25-4078-945a-b79418f5422c" providerId="ADAL" clId="{7A216DC0-5A6D-4446-B6A9-EC58DC9CAA88}" dt="2025-10-11T08:53:55.185" v="201" actId="113"/>
          <ac:spMkLst>
            <pc:docMk/>
            <pc:sldMk cId="1027608494" sldId="272"/>
            <ac:spMk id="2" creationId="{8A50C2D0-4F0F-32FA-368C-29CAACE5786E}"/>
          </ac:spMkLst>
        </pc:spChg>
        <pc:spChg chg="del mod">
          <ac:chgData name="Cristian Ionita (2433196)" userId="74397cee-6c25-4078-945a-b79418f5422c" providerId="ADAL" clId="{7A216DC0-5A6D-4446-B6A9-EC58DC9CAA88}" dt="2025-10-11T08:48:27.812" v="136" actId="12084"/>
          <ac:spMkLst>
            <pc:docMk/>
            <pc:sldMk cId="1027608494" sldId="272"/>
            <ac:spMk id="3" creationId="{E292113E-450D-CB08-601E-E45AB99509E7}"/>
          </ac:spMkLst>
        </pc:spChg>
        <pc:grpChg chg="add">
          <ac:chgData name="Cristian Ionita (2433196)" userId="74397cee-6c25-4078-945a-b79418f5422c" providerId="ADAL" clId="{7A216DC0-5A6D-4446-B6A9-EC58DC9CAA88}" dt="2025-10-11T08:49:18.417" v="142" actId="26606"/>
          <ac:grpSpMkLst>
            <pc:docMk/>
            <pc:sldMk cId="1027608494" sldId="272"/>
            <ac:grpSpMk id="9" creationId="{7024687B-3153-123C-0A8C-D7D007FAF1BE}"/>
          </ac:grpSpMkLst>
        </pc:grpChg>
        <pc:graphicFrameChg chg="add mod modGraphic">
          <ac:chgData name="Cristian Ionita (2433196)" userId="74397cee-6c25-4078-945a-b79418f5422c" providerId="ADAL" clId="{7A216DC0-5A6D-4446-B6A9-EC58DC9CAA88}" dt="2025-10-11T08:49:18.417" v="142" actId="26606"/>
          <ac:graphicFrameMkLst>
            <pc:docMk/>
            <pc:sldMk cId="1027608494" sldId="272"/>
            <ac:graphicFrameMk id="4" creationId="{9DB02416-F1BF-B8D3-8771-231AC352F941}"/>
          </ac:graphicFrameMkLst>
        </pc:graphicFrameChg>
      </pc:sldChg>
      <pc:sldChg chg="modSp del mod chgLayout">
        <pc:chgData name="Cristian Ionita (2433196)" userId="74397cee-6c25-4078-945a-b79418f5422c" providerId="ADAL" clId="{7A216DC0-5A6D-4446-B6A9-EC58DC9CAA88}" dt="2025-10-11T09:19:46.004" v="912" actId="2696"/>
        <pc:sldMkLst>
          <pc:docMk/>
          <pc:sldMk cId="2661610389" sldId="273"/>
        </pc:sldMkLst>
        <pc:spChg chg="mod ord">
          <ac:chgData name="Cristian Ionita (2433196)" userId="74397cee-6c25-4078-945a-b79418f5422c" providerId="ADAL" clId="{7A216DC0-5A6D-4446-B6A9-EC58DC9CAA88}" dt="2025-10-11T08:57:59.076" v="221" actId="700"/>
          <ac:spMkLst>
            <pc:docMk/>
            <pc:sldMk cId="2661610389" sldId="273"/>
            <ac:spMk id="2" creationId="{F1DF348C-F75E-75E9-74BA-22A65FB9E02F}"/>
          </ac:spMkLst>
        </pc:spChg>
        <pc:spChg chg="mod ord">
          <ac:chgData name="Cristian Ionita (2433196)" userId="74397cee-6c25-4078-945a-b79418f5422c" providerId="ADAL" clId="{7A216DC0-5A6D-4446-B6A9-EC58DC9CAA88}" dt="2025-10-11T08:57:59.076" v="221" actId="700"/>
          <ac:spMkLst>
            <pc:docMk/>
            <pc:sldMk cId="2661610389" sldId="273"/>
            <ac:spMk id="3" creationId="{881B820E-B9B3-5CF2-E1AE-F54AA3FA003E}"/>
          </ac:spMkLst>
        </pc:spChg>
      </pc:sldChg>
      <pc:sldChg chg="addSp delSp modSp mod modTransition setBg modAnim">
        <pc:chgData name="Cristian Ionita (2433196)" userId="74397cee-6c25-4078-945a-b79418f5422c" providerId="ADAL" clId="{7A216DC0-5A6D-4446-B6A9-EC58DC9CAA88}" dt="2025-10-11T11:01:23.889" v="2676" actId="1076"/>
        <pc:sldMkLst>
          <pc:docMk/>
          <pc:sldMk cId="860344735" sldId="274"/>
        </pc:sldMkLst>
        <pc:spChg chg="mod">
          <ac:chgData name="Cristian Ionita (2433196)" userId="74397cee-6c25-4078-945a-b79418f5422c" providerId="ADAL" clId="{7A216DC0-5A6D-4446-B6A9-EC58DC9CAA88}" dt="2025-10-11T08:56:18.944" v="216" actId="27636"/>
          <ac:spMkLst>
            <pc:docMk/>
            <pc:sldMk cId="860344735" sldId="274"/>
            <ac:spMk id="2" creationId="{A4625D9A-89A8-7973-B86A-02BB98C95A4B}"/>
          </ac:spMkLst>
        </pc:spChg>
        <pc:spChg chg="del mod">
          <ac:chgData name="Cristian Ionita (2433196)" userId="74397cee-6c25-4078-945a-b79418f5422c" providerId="ADAL" clId="{7A216DC0-5A6D-4446-B6A9-EC58DC9CAA88}" dt="2025-10-11T08:51:53.992" v="181"/>
          <ac:spMkLst>
            <pc:docMk/>
            <pc:sldMk cId="860344735" sldId="274"/>
            <ac:spMk id="3" creationId="{5A83545D-6FBE-2985-5F35-4C84283CFC53}"/>
          </ac:spMkLst>
        </pc:spChg>
        <pc:spChg chg="add del mod">
          <ac:chgData name="Cristian Ionita (2433196)" userId="74397cee-6c25-4078-945a-b79418f5422c" providerId="ADAL" clId="{7A216DC0-5A6D-4446-B6A9-EC58DC9CAA88}" dt="2025-10-11T08:52:49.748" v="194"/>
          <ac:spMkLst>
            <pc:docMk/>
            <pc:sldMk cId="860344735" sldId="274"/>
            <ac:spMk id="5" creationId="{0C7B21DA-8BC1-DF0F-8011-C0B2A9C74F2A}"/>
          </ac:spMkLst>
        </pc:spChg>
        <pc:spChg chg="add del">
          <ac:chgData name="Cristian Ionita (2433196)" userId="74397cee-6c25-4078-945a-b79418f5422c" providerId="ADAL" clId="{7A216DC0-5A6D-4446-B6A9-EC58DC9CAA88}" dt="2025-10-11T08:54:36.101" v="205" actId="26606"/>
          <ac:spMkLst>
            <pc:docMk/>
            <pc:sldMk cId="860344735" sldId="274"/>
            <ac:spMk id="14" creationId="{2659FDB4-FCBE-4A89-B46D-43D4FA54464D}"/>
          </ac:spMkLst>
        </pc:spChg>
        <pc:spChg chg="add">
          <ac:chgData name="Cristian Ionita (2433196)" userId="74397cee-6c25-4078-945a-b79418f5422c" providerId="ADAL" clId="{7A216DC0-5A6D-4446-B6A9-EC58DC9CAA88}" dt="2025-10-11T08:54:36.134" v="206" actId="26606"/>
          <ac:spMkLst>
            <pc:docMk/>
            <pc:sldMk cId="860344735" sldId="274"/>
            <ac:spMk id="17" creationId="{ED888B23-07FA-482A-96DF-47E31AF1A603}"/>
          </ac:spMkLst>
        </pc:spChg>
        <pc:spChg chg="add">
          <ac:chgData name="Cristian Ionita (2433196)" userId="74397cee-6c25-4078-945a-b79418f5422c" providerId="ADAL" clId="{7A216DC0-5A6D-4446-B6A9-EC58DC9CAA88}" dt="2025-10-11T08:54:36.134" v="206" actId="26606"/>
          <ac:spMkLst>
            <pc:docMk/>
            <pc:sldMk cId="860344735" sldId="274"/>
            <ac:spMk id="18" creationId="{5C8908E2-EE49-44D2-9428-A28D2312A8D5}"/>
          </ac:spMkLst>
        </pc:spChg>
        <pc:spChg chg="add">
          <ac:chgData name="Cristian Ionita (2433196)" userId="74397cee-6c25-4078-945a-b79418f5422c" providerId="ADAL" clId="{7A216DC0-5A6D-4446-B6A9-EC58DC9CAA88}" dt="2025-10-11T08:54:36.134" v="206" actId="26606"/>
          <ac:spMkLst>
            <pc:docMk/>
            <pc:sldMk cId="860344735" sldId="274"/>
            <ac:spMk id="19" creationId="{7449A6C7-D15F-4AA5-BFA5-71A404B47016}"/>
          </ac:spMkLst>
        </pc:spChg>
        <pc:grpChg chg="add del">
          <ac:chgData name="Cristian Ionita (2433196)" userId="74397cee-6c25-4078-945a-b79418f5422c" providerId="ADAL" clId="{7A216DC0-5A6D-4446-B6A9-EC58DC9CAA88}" dt="2025-10-11T08:54:27.961" v="203" actId="26606"/>
          <ac:grpSpMkLst>
            <pc:docMk/>
            <pc:sldMk cId="860344735" sldId="274"/>
            <ac:grpSpMk id="9" creationId="{A866D134-D62A-3228-C198-2737C7D319BB}"/>
          </ac:grpSpMkLst>
        </pc:grpChg>
        <pc:grpChg chg="add">
          <ac:chgData name="Cristian Ionita (2433196)" userId="74397cee-6c25-4078-945a-b79418f5422c" providerId="ADAL" clId="{7A216DC0-5A6D-4446-B6A9-EC58DC9CAA88}" dt="2025-10-11T08:54:36.134" v="206" actId="26606"/>
          <ac:grpSpMkLst>
            <pc:docMk/>
            <pc:sldMk cId="860344735" sldId="274"/>
            <ac:grpSpMk id="11" creationId="{05314994-6337-4875-8CF5-652CAFE8342C}"/>
          </ac:grpSpMkLst>
        </pc:grpChg>
        <pc:graphicFrameChg chg="add mod modGraphic">
          <ac:chgData name="Cristian Ionita (2433196)" userId="74397cee-6c25-4078-945a-b79418f5422c" providerId="ADAL" clId="{7A216DC0-5A6D-4446-B6A9-EC58DC9CAA88}" dt="2025-10-11T11:01:23.889" v="2676" actId="1076"/>
          <ac:graphicFrameMkLst>
            <pc:docMk/>
            <pc:sldMk cId="860344735" sldId="274"/>
            <ac:graphicFrameMk id="4" creationId="{E28071A0-C05E-68FC-B2D4-79C40D086950}"/>
          </ac:graphicFrameMkLst>
        </pc:graphicFrameChg>
        <pc:cxnChg chg="add del">
          <ac:chgData name="Cristian Ionita (2433196)" userId="74397cee-6c25-4078-945a-b79418f5422c" providerId="ADAL" clId="{7A216DC0-5A6D-4446-B6A9-EC58DC9CAA88}" dt="2025-10-11T08:54:36.101" v="205" actId="26606"/>
          <ac:cxnSpMkLst>
            <pc:docMk/>
            <pc:sldMk cId="860344735" sldId="274"/>
            <ac:cxnSpMk id="15" creationId="{C8F51B3F-8331-4E4A-AE96-D47B1006EEAD}"/>
          </ac:cxnSpMkLst>
        </pc:cxnChg>
      </pc:sldChg>
      <pc:sldChg chg="delSp modSp del mod">
        <pc:chgData name="Cristian Ionita (2433196)" userId="74397cee-6c25-4078-945a-b79418f5422c" providerId="ADAL" clId="{7A216DC0-5A6D-4446-B6A9-EC58DC9CAA88}" dt="2025-10-11T09:31:50.291" v="1140" actId="2696"/>
        <pc:sldMkLst>
          <pc:docMk/>
          <pc:sldMk cId="1780730117" sldId="275"/>
        </pc:sldMkLst>
        <pc:spChg chg="del mod">
          <ac:chgData name="Cristian Ionita (2433196)" userId="74397cee-6c25-4078-945a-b79418f5422c" providerId="ADAL" clId="{7A216DC0-5A6D-4446-B6A9-EC58DC9CAA88}" dt="2025-10-11T09:31:45.847" v="1137"/>
          <ac:spMkLst>
            <pc:docMk/>
            <pc:sldMk cId="1780730117" sldId="275"/>
            <ac:spMk id="6" creationId="{A505395B-EB6B-5ED1-186D-E017DA15A205}"/>
          </ac:spMkLst>
        </pc:spChg>
        <pc:spChg chg="del mod">
          <ac:chgData name="Cristian Ionita (2433196)" userId="74397cee-6c25-4078-945a-b79418f5422c" providerId="ADAL" clId="{7A216DC0-5A6D-4446-B6A9-EC58DC9CAA88}" dt="2025-10-11T09:31:45.847" v="1139"/>
          <ac:spMkLst>
            <pc:docMk/>
            <pc:sldMk cId="1780730117" sldId="275"/>
            <ac:spMk id="8" creationId="{8945A82A-043D-3087-38CE-0365EA342AE0}"/>
          </ac:spMkLst>
        </pc:spChg>
      </pc:sldChg>
      <pc:sldChg chg="modSp del mod">
        <pc:chgData name="Cristian Ionita (2433196)" userId="74397cee-6c25-4078-945a-b79418f5422c" providerId="ADAL" clId="{7A216DC0-5A6D-4446-B6A9-EC58DC9CAA88}" dt="2025-10-11T08:57:26.464" v="219" actId="2696"/>
        <pc:sldMkLst>
          <pc:docMk/>
          <pc:sldMk cId="2496961718" sldId="336"/>
        </pc:sldMkLst>
        <pc:graphicFrameChg chg="modGraphic">
          <ac:chgData name="Cristian Ionita (2433196)" userId="74397cee-6c25-4078-945a-b79418f5422c" providerId="ADAL" clId="{7A216DC0-5A6D-4446-B6A9-EC58DC9CAA88}" dt="2025-10-11T08:57:10.907" v="218" actId="14734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">
        <pc:chgData name="Cristian Ionita (2433196)" userId="74397cee-6c25-4078-945a-b79418f5422c" providerId="ADAL" clId="{7A216DC0-5A6D-4446-B6A9-EC58DC9CAA88}" dt="2025-10-11T09:31:36.959" v="1132" actId="2696"/>
        <pc:sldMkLst>
          <pc:docMk/>
          <pc:sldMk cId="2319079123" sldId="337"/>
        </pc:sldMkLst>
      </pc:sldChg>
      <pc:sldChg chg="addSp delSp modSp mod setBg modAnim">
        <pc:chgData name="Cristian Ionita (2433196)" userId="74397cee-6c25-4078-945a-b79418f5422c" providerId="ADAL" clId="{7A216DC0-5A6D-4446-B6A9-EC58DC9CAA88}" dt="2025-10-11T09:11:58.414" v="665"/>
        <pc:sldMkLst>
          <pc:docMk/>
          <pc:sldMk cId="2709609819" sldId="338"/>
        </pc:sldMkLst>
        <pc:spChg chg="mod">
          <ac:chgData name="Cristian Ionita (2433196)" userId="74397cee-6c25-4078-945a-b79418f5422c" providerId="ADAL" clId="{7A216DC0-5A6D-4446-B6A9-EC58DC9CAA88}" dt="2025-10-11T08:49:52.421" v="143" actId="26606"/>
          <ac:spMkLst>
            <pc:docMk/>
            <pc:sldMk cId="2709609819" sldId="338"/>
            <ac:spMk id="2" creationId="{E3B16182-B99E-13AA-19B9-10DE7A4DE968}"/>
          </ac:spMkLst>
        </pc:spChg>
        <pc:spChg chg="del mod">
          <ac:chgData name="Cristian Ionita (2433196)" userId="74397cee-6c25-4078-945a-b79418f5422c" providerId="ADAL" clId="{7A216DC0-5A6D-4446-B6A9-EC58DC9CAA88}" dt="2025-10-11T08:44:03.985" v="20" actId="12084"/>
          <ac:spMkLst>
            <pc:docMk/>
            <pc:sldMk cId="2709609819" sldId="338"/>
            <ac:spMk id="3" creationId="{D49021E0-EFA0-C591-6C8D-482CE069232B}"/>
          </ac:spMkLst>
        </pc:spChg>
        <pc:spChg chg="add del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9" creationId="{BACC6370-2D7E-4714-9D71-7542949D7D5D}"/>
          </ac:spMkLst>
        </pc:spChg>
        <pc:spChg chg="add del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11" creationId="{F68B3F68-107C-434F-AA38-110D5EA91B85}"/>
          </ac:spMkLst>
        </pc:spChg>
        <pc:spChg chg="add del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13" creationId="{AAD0DBB9-1A4B-4391-81D4-CB19F9AB918A}"/>
          </ac:spMkLst>
        </pc:spChg>
        <pc:spChg chg="add del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15" creationId="{063BBA22-50EA-4C4D-BE05-F1CE4E63AA56}"/>
          </ac:spMkLst>
        </pc:spChg>
        <pc:spChg chg="add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21" creationId="{BACC6370-2D7E-4714-9D71-7542949D7D5D}"/>
          </ac:spMkLst>
        </pc:spChg>
        <pc:spChg chg="add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23" creationId="{F68B3F68-107C-434F-AA38-110D5EA91B85}"/>
          </ac:spMkLst>
        </pc:spChg>
        <pc:spChg chg="add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25" creationId="{AAD0DBB9-1A4B-4391-81D4-CB19F9AB918A}"/>
          </ac:spMkLst>
        </pc:spChg>
        <pc:spChg chg="add">
          <ac:chgData name="Cristian Ionita (2433196)" userId="74397cee-6c25-4078-945a-b79418f5422c" providerId="ADAL" clId="{7A216DC0-5A6D-4446-B6A9-EC58DC9CAA88}" dt="2025-10-11T08:50:03.048" v="144" actId="26606"/>
          <ac:spMkLst>
            <pc:docMk/>
            <pc:sldMk cId="2709609819" sldId="338"/>
            <ac:spMk id="27" creationId="{063BBA22-50EA-4C4D-BE05-F1CE4E63AA56}"/>
          </ac:spMkLst>
        </pc:spChg>
        <pc:graphicFrameChg chg="add del mod modGraphic">
          <ac:chgData name="Cristian Ionita (2433196)" userId="74397cee-6c25-4078-945a-b79418f5422c" providerId="ADAL" clId="{7A216DC0-5A6D-4446-B6A9-EC58DC9CAA88}" dt="2025-10-11T08:50:03.048" v="144" actId="26606"/>
          <ac:graphicFrameMkLst>
            <pc:docMk/>
            <pc:sldMk cId="2709609819" sldId="338"/>
            <ac:graphicFrameMk id="4" creationId="{945A8C6B-817F-4864-CA2D-9AFB9A2ED213}"/>
          </ac:graphicFrameMkLst>
        </pc:graphicFrameChg>
        <pc:graphicFrameChg chg="add">
          <ac:chgData name="Cristian Ionita (2433196)" userId="74397cee-6c25-4078-945a-b79418f5422c" providerId="ADAL" clId="{7A216DC0-5A6D-4446-B6A9-EC58DC9CAA88}" dt="2025-10-11T08:50:03.048" v="144" actId="26606"/>
          <ac:graphicFrameMkLst>
            <pc:docMk/>
            <pc:sldMk cId="2709609819" sldId="338"/>
            <ac:graphicFrameMk id="17" creationId="{80AF6D5B-F635-739A-DEAD-B23A044CA9E3}"/>
          </ac:graphicFrameMkLst>
        </pc:graphicFrameChg>
      </pc:sldChg>
      <pc:sldChg chg="addSp delSp modSp new mod ord modTransition setBg setFolMasterObjs modAnim">
        <pc:chgData name="Cristian Ionita (2433196)" userId="74397cee-6c25-4078-945a-b79418f5422c" providerId="ADAL" clId="{7A216DC0-5A6D-4446-B6A9-EC58DC9CAA88}" dt="2025-10-11T10:59:11.161" v="2663" actId="207"/>
        <pc:sldMkLst>
          <pc:docMk/>
          <pc:sldMk cId="2576975615" sldId="339"/>
        </pc:sldMkLst>
        <pc:spChg chg="mod">
          <ac:chgData name="Cristian Ionita (2433196)" userId="74397cee-6c25-4078-945a-b79418f5422c" providerId="ADAL" clId="{7A216DC0-5A6D-4446-B6A9-EC58DC9CAA88}" dt="2025-10-11T10:59:11.161" v="2663" actId="207"/>
          <ac:spMkLst>
            <pc:docMk/>
            <pc:sldMk cId="2576975615" sldId="339"/>
            <ac:spMk id="2" creationId="{CAD0105E-08CC-8803-2C14-B741F6F9D7B2}"/>
          </ac:spMkLst>
        </pc:spChg>
        <pc:spChg chg="del mod">
          <ac:chgData name="Cristian Ionita (2433196)" userId="74397cee-6c25-4078-945a-b79418f5422c" providerId="ADAL" clId="{7A216DC0-5A6D-4446-B6A9-EC58DC9CAA88}" dt="2025-10-11T09:00:06.187" v="244" actId="12084"/>
          <ac:spMkLst>
            <pc:docMk/>
            <pc:sldMk cId="2576975615" sldId="339"/>
            <ac:spMk id="3" creationId="{181AFCC1-5D67-B8B0-E262-B5B55C604C9D}"/>
          </ac:spMkLst>
        </pc:spChg>
        <pc:spChg chg="add del">
          <ac:chgData name="Cristian Ionita (2433196)" userId="74397cee-6c25-4078-945a-b79418f5422c" providerId="ADAL" clId="{7A216DC0-5A6D-4446-B6A9-EC58DC9CAA88}" dt="2025-10-11T10:58:26.658" v="2655" actId="26606"/>
          <ac:spMkLst>
            <pc:docMk/>
            <pc:sldMk cId="2576975615" sldId="339"/>
            <ac:spMk id="9" creationId="{9DBC8166-481C-4473-95F5-9A5B9073B7F1}"/>
          </ac:spMkLst>
        </pc:spChg>
        <pc:spChg chg="add del">
          <ac:chgData name="Cristian Ionita (2433196)" userId="74397cee-6c25-4078-945a-b79418f5422c" providerId="ADAL" clId="{7A216DC0-5A6D-4446-B6A9-EC58DC9CAA88}" dt="2025-10-11T10:58:26.658" v="2655" actId="26606"/>
          <ac:spMkLst>
            <pc:docMk/>
            <pc:sldMk cId="2576975615" sldId="339"/>
            <ac:spMk id="11" creationId="{A5A5CE6E-90AF-4D43-A014-1F9EC83EB93D}"/>
          </ac:spMkLst>
        </pc:spChg>
        <pc:spChg chg="add del">
          <ac:chgData name="Cristian Ionita (2433196)" userId="74397cee-6c25-4078-945a-b79418f5422c" providerId="ADAL" clId="{7A216DC0-5A6D-4446-B6A9-EC58DC9CAA88}" dt="2025-10-11T10:58:08.035" v="2636" actId="26606"/>
          <ac:spMkLst>
            <pc:docMk/>
            <pc:sldMk cId="2576975615" sldId="339"/>
            <ac:spMk id="16" creationId="{BACC6370-2D7E-4714-9D71-7542949D7D5D}"/>
          </ac:spMkLst>
        </pc:spChg>
        <pc:spChg chg="add del">
          <ac:chgData name="Cristian Ionita (2433196)" userId="74397cee-6c25-4078-945a-b79418f5422c" providerId="ADAL" clId="{7A216DC0-5A6D-4446-B6A9-EC58DC9CAA88}" dt="2025-10-11T10:58:21.984" v="2646" actId="26606"/>
          <ac:spMkLst>
            <pc:docMk/>
            <pc:sldMk cId="2576975615" sldId="339"/>
            <ac:spMk id="17" creationId="{E10650BA-D090-4A23-98E3-B48BBAEA9201}"/>
          </ac:spMkLst>
        </pc:spChg>
        <pc:spChg chg="add del">
          <ac:chgData name="Cristian Ionita (2433196)" userId="74397cee-6c25-4078-945a-b79418f5422c" providerId="ADAL" clId="{7A216DC0-5A6D-4446-B6A9-EC58DC9CAA88}" dt="2025-10-11T10:58:08.035" v="2636" actId="26606"/>
          <ac:spMkLst>
            <pc:docMk/>
            <pc:sldMk cId="2576975615" sldId="339"/>
            <ac:spMk id="18" creationId="{F68B3F68-107C-434F-AA38-110D5EA91B85}"/>
          </ac:spMkLst>
        </pc:spChg>
        <pc:spChg chg="add del">
          <ac:chgData name="Cristian Ionita (2433196)" userId="74397cee-6c25-4078-945a-b79418f5422c" providerId="ADAL" clId="{7A216DC0-5A6D-4446-B6A9-EC58DC9CAA88}" dt="2025-10-11T10:58:08.035" v="2636" actId="26606"/>
          <ac:spMkLst>
            <pc:docMk/>
            <pc:sldMk cId="2576975615" sldId="339"/>
            <ac:spMk id="20" creationId="{AAD0DBB9-1A4B-4391-81D4-CB19F9AB918A}"/>
          </ac:spMkLst>
        </pc:spChg>
        <pc:spChg chg="add del">
          <ac:chgData name="Cristian Ionita (2433196)" userId="74397cee-6c25-4078-945a-b79418f5422c" providerId="ADAL" clId="{7A216DC0-5A6D-4446-B6A9-EC58DC9CAA88}" dt="2025-10-11T10:58:08.035" v="2636" actId="26606"/>
          <ac:spMkLst>
            <pc:docMk/>
            <pc:sldMk cId="2576975615" sldId="339"/>
            <ac:spMk id="22" creationId="{063BBA22-50EA-4C4D-BE05-F1CE4E63AA56}"/>
          </ac:spMkLst>
        </pc:spChg>
        <pc:spChg chg="add del">
          <ac:chgData name="Cristian Ionita (2433196)" userId="74397cee-6c25-4078-945a-b79418f5422c" providerId="ADAL" clId="{7A216DC0-5A6D-4446-B6A9-EC58DC9CAA88}" dt="2025-10-11T10:58:15.253" v="2638" actId="26606"/>
          <ac:spMkLst>
            <pc:docMk/>
            <pc:sldMk cId="2576975615" sldId="339"/>
            <ac:spMk id="24" creationId="{AE5A632B-B15A-489E-8337-BC0F40DBC21F}"/>
          </ac:spMkLst>
        </pc:spChg>
        <pc:spChg chg="add del">
          <ac:chgData name="Cristian Ionita (2433196)" userId="74397cee-6c25-4078-945a-b79418f5422c" providerId="ADAL" clId="{7A216DC0-5A6D-4446-B6A9-EC58DC9CAA88}" dt="2025-10-11T10:58:15.253" v="2638" actId="26606"/>
          <ac:spMkLst>
            <pc:docMk/>
            <pc:sldMk cId="2576975615" sldId="339"/>
            <ac:spMk id="25" creationId="{6E895C8D-1379-40B8-8B1B-B6F5AEAF0A6C}"/>
          </ac:spMkLst>
        </pc:spChg>
        <pc:spChg chg="add del">
          <ac:chgData name="Cristian Ionita (2433196)" userId="74397cee-6c25-4078-945a-b79418f5422c" providerId="ADAL" clId="{7A216DC0-5A6D-4446-B6A9-EC58DC9CAA88}" dt="2025-10-11T10:58:17.075" v="2640" actId="26606"/>
          <ac:spMkLst>
            <pc:docMk/>
            <pc:sldMk cId="2576975615" sldId="339"/>
            <ac:spMk id="27" creationId="{590F0732-1310-424D-AA1D-6CB7D4862AF5}"/>
          </ac:spMkLst>
        </pc:spChg>
        <pc:spChg chg="add del">
          <ac:chgData name="Cristian Ionita (2433196)" userId="74397cee-6c25-4078-945a-b79418f5422c" providerId="ADAL" clId="{7A216DC0-5A6D-4446-B6A9-EC58DC9CAA88}" dt="2025-10-11T10:58:17.075" v="2640" actId="26606"/>
          <ac:spMkLst>
            <pc:docMk/>
            <pc:sldMk cId="2576975615" sldId="339"/>
            <ac:spMk id="28" creationId="{6C735625-AF2A-411F-ACEB-29A708A94EA6}"/>
          </ac:spMkLst>
        </pc:spChg>
        <pc:spChg chg="add del">
          <ac:chgData name="Cristian Ionita (2433196)" userId="74397cee-6c25-4078-945a-b79418f5422c" providerId="ADAL" clId="{7A216DC0-5A6D-4446-B6A9-EC58DC9CAA88}" dt="2025-10-11T10:58:19.166" v="2642" actId="26606"/>
          <ac:spMkLst>
            <pc:docMk/>
            <pc:sldMk cId="2576975615" sldId="339"/>
            <ac:spMk id="30" creationId="{C5278130-DFE0-457B-8698-88DF69019DDE}"/>
          </ac:spMkLst>
        </pc:spChg>
        <pc:spChg chg="add del">
          <ac:chgData name="Cristian Ionita (2433196)" userId="74397cee-6c25-4078-945a-b79418f5422c" providerId="ADAL" clId="{7A216DC0-5A6D-4446-B6A9-EC58DC9CAA88}" dt="2025-10-11T10:58:19.166" v="2642" actId="26606"/>
          <ac:spMkLst>
            <pc:docMk/>
            <pc:sldMk cId="2576975615" sldId="339"/>
            <ac:spMk id="31" creationId="{2F99531B-1681-4D6E-BECB-18325B33A618}"/>
          </ac:spMkLst>
        </pc:spChg>
        <pc:spChg chg="add del">
          <ac:chgData name="Cristian Ionita (2433196)" userId="74397cee-6c25-4078-945a-b79418f5422c" providerId="ADAL" clId="{7A216DC0-5A6D-4446-B6A9-EC58DC9CAA88}" dt="2025-10-11T10:58:19.166" v="2642" actId="26606"/>
          <ac:spMkLst>
            <pc:docMk/>
            <pc:sldMk cId="2576975615" sldId="339"/>
            <ac:spMk id="32" creationId="{098525CA-34F8-4AB9-B590-81260F4A256A}"/>
          </ac:spMkLst>
        </pc:spChg>
        <pc:spChg chg="add del">
          <ac:chgData name="Cristian Ionita (2433196)" userId="74397cee-6c25-4078-945a-b79418f5422c" providerId="ADAL" clId="{7A216DC0-5A6D-4446-B6A9-EC58DC9CAA88}" dt="2025-10-11T10:58:20.738" v="2644" actId="26606"/>
          <ac:spMkLst>
            <pc:docMk/>
            <pc:sldMk cId="2576975615" sldId="339"/>
            <ac:spMk id="36" creationId="{44AD29B6-BF3B-4407-9E75-52DF8E3B29F1}"/>
          </ac:spMkLst>
        </pc:spChg>
        <pc:spChg chg="add del">
          <ac:chgData name="Cristian Ionita (2433196)" userId="74397cee-6c25-4078-945a-b79418f5422c" providerId="ADAL" clId="{7A216DC0-5A6D-4446-B6A9-EC58DC9CAA88}" dt="2025-10-11T10:58:20.738" v="2644" actId="26606"/>
          <ac:spMkLst>
            <pc:docMk/>
            <pc:sldMk cId="2576975615" sldId="339"/>
            <ac:spMk id="37" creationId="{55F8BA08-3E38-4B70-B93A-74F08E092206}"/>
          </ac:spMkLst>
        </pc:spChg>
        <pc:spChg chg="add del">
          <ac:chgData name="Cristian Ionita (2433196)" userId="74397cee-6c25-4078-945a-b79418f5422c" providerId="ADAL" clId="{7A216DC0-5A6D-4446-B6A9-EC58DC9CAA88}" dt="2025-10-11T10:58:20.738" v="2644" actId="26606"/>
          <ac:spMkLst>
            <pc:docMk/>
            <pc:sldMk cId="2576975615" sldId="339"/>
            <ac:spMk id="38" creationId="{357F1B33-79AB-4A71-8CEC-4546D709B8C8}"/>
          </ac:spMkLst>
        </pc:spChg>
        <pc:spChg chg="add del">
          <ac:chgData name="Cristian Ionita (2433196)" userId="74397cee-6c25-4078-945a-b79418f5422c" providerId="ADAL" clId="{7A216DC0-5A6D-4446-B6A9-EC58DC9CAA88}" dt="2025-10-11T10:58:22.861" v="2648" actId="26606"/>
          <ac:spMkLst>
            <pc:docMk/>
            <pc:sldMk cId="2576975615" sldId="339"/>
            <ac:spMk id="44" creationId="{89A320C9-9735-4D13-8279-C1C674841392}"/>
          </ac:spMkLst>
        </pc:spChg>
        <pc:spChg chg="add del">
          <ac:chgData name="Cristian Ionita (2433196)" userId="74397cee-6c25-4078-945a-b79418f5422c" providerId="ADAL" clId="{7A216DC0-5A6D-4446-B6A9-EC58DC9CAA88}" dt="2025-10-11T10:58:22.861" v="2648" actId="26606"/>
          <ac:spMkLst>
            <pc:docMk/>
            <pc:sldMk cId="2576975615" sldId="339"/>
            <ac:spMk id="45" creationId="{92544CF4-9B52-4A7B-A4B3-88C72729B77D}"/>
          </ac:spMkLst>
        </pc:spChg>
        <pc:spChg chg="add del">
          <ac:chgData name="Cristian Ionita (2433196)" userId="74397cee-6c25-4078-945a-b79418f5422c" providerId="ADAL" clId="{7A216DC0-5A6D-4446-B6A9-EC58DC9CAA88}" dt="2025-10-11T10:58:22.861" v="2648" actId="26606"/>
          <ac:spMkLst>
            <pc:docMk/>
            <pc:sldMk cId="2576975615" sldId="339"/>
            <ac:spMk id="46" creationId="{E75862C5-5C00-4421-BC7B-9B7B86DBC80D}"/>
          </ac:spMkLst>
        </pc:spChg>
        <pc:spChg chg="add del">
          <ac:chgData name="Cristian Ionita (2433196)" userId="74397cee-6c25-4078-945a-b79418f5422c" providerId="ADAL" clId="{7A216DC0-5A6D-4446-B6A9-EC58DC9CAA88}" dt="2025-10-11T10:58:22.861" v="2648" actId="26606"/>
          <ac:spMkLst>
            <pc:docMk/>
            <pc:sldMk cId="2576975615" sldId="339"/>
            <ac:spMk id="47" creationId="{089440EF-9BE9-4AE9-8C28-00B02296CDB6}"/>
          </ac:spMkLst>
        </pc:spChg>
        <pc:spChg chg="add del">
          <ac:chgData name="Cristian Ionita (2433196)" userId="74397cee-6c25-4078-945a-b79418f5422c" providerId="ADAL" clId="{7A216DC0-5A6D-4446-B6A9-EC58DC9CAA88}" dt="2025-10-11T10:58:23.735" v="2650" actId="26606"/>
          <ac:spMkLst>
            <pc:docMk/>
            <pc:sldMk cId="2576975615" sldId="339"/>
            <ac:spMk id="49" creationId="{BACC6370-2D7E-4714-9D71-7542949D7D5D}"/>
          </ac:spMkLst>
        </pc:spChg>
        <pc:spChg chg="add del">
          <ac:chgData name="Cristian Ionita (2433196)" userId="74397cee-6c25-4078-945a-b79418f5422c" providerId="ADAL" clId="{7A216DC0-5A6D-4446-B6A9-EC58DC9CAA88}" dt="2025-10-11T10:58:23.735" v="2650" actId="26606"/>
          <ac:spMkLst>
            <pc:docMk/>
            <pc:sldMk cId="2576975615" sldId="339"/>
            <ac:spMk id="50" creationId="{F68B3F68-107C-434F-AA38-110D5EA91B85}"/>
          </ac:spMkLst>
        </pc:spChg>
        <pc:spChg chg="add del">
          <ac:chgData name="Cristian Ionita (2433196)" userId="74397cee-6c25-4078-945a-b79418f5422c" providerId="ADAL" clId="{7A216DC0-5A6D-4446-B6A9-EC58DC9CAA88}" dt="2025-10-11T10:58:23.735" v="2650" actId="26606"/>
          <ac:spMkLst>
            <pc:docMk/>
            <pc:sldMk cId="2576975615" sldId="339"/>
            <ac:spMk id="51" creationId="{AAD0DBB9-1A4B-4391-81D4-CB19F9AB918A}"/>
          </ac:spMkLst>
        </pc:spChg>
        <pc:spChg chg="add del">
          <ac:chgData name="Cristian Ionita (2433196)" userId="74397cee-6c25-4078-945a-b79418f5422c" providerId="ADAL" clId="{7A216DC0-5A6D-4446-B6A9-EC58DC9CAA88}" dt="2025-10-11T10:58:23.735" v="2650" actId="26606"/>
          <ac:spMkLst>
            <pc:docMk/>
            <pc:sldMk cId="2576975615" sldId="339"/>
            <ac:spMk id="52" creationId="{063BBA22-50EA-4C4D-BE05-F1CE4E63AA56}"/>
          </ac:spMkLst>
        </pc:spChg>
        <pc:spChg chg="add del">
          <ac:chgData name="Cristian Ionita (2433196)" userId="74397cee-6c25-4078-945a-b79418f5422c" providerId="ADAL" clId="{7A216DC0-5A6D-4446-B6A9-EC58DC9CAA88}" dt="2025-10-11T10:58:25.315" v="2652" actId="26606"/>
          <ac:spMkLst>
            <pc:docMk/>
            <pc:sldMk cId="2576975615" sldId="339"/>
            <ac:spMk id="54" creationId="{5ACC6BB2-28F8-4405-829D-0562733BEE7A}"/>
          </ac:spMkLst>
        </pc:spChg>
        <pc:spChg chg="add del">
          <ac:chgData name="Cristian Ionita (2433196)" userId="74397cee-6c25-4078-945a-b79418f5422c" providerId="ADAL" clId="{7A216DC0-5A6D-4446-B6A9-EC58DC9CAA88}" dt="2025-10-11T10:58:25.315" v="2652" actId="26606"/>
          <ac:spMkLst>
            <pc:docMk/>
            <pc:sldMk cId="2576975615" sldId="339"/>
            <ac:spMk id="55" creationId="{5C2E53F0-AD54-4A55-99A0-EC896CE3C233}"/>
          </ac:spMkLst>
        </pc:spChg>
        <pc:spChg chg="add del">
          <ac:chgData name="Cristian Ionita (2433196)" userId="74397cee-6c25-4078-945a-b79418f5422c" providerId="ADAL" clId="{7A216DC0-5A6D-4446-B6A9-EC58DC9CAA88}" dt="2025-10-11T10:58:25.315" v="2652" actId="26606"/>
          <ac:spMkLst>
            <pc:docMk/>
            <pc:sldMk cId="2576975615" sldId="339"/>
            <ac:spMk id="56" creationId="{D15F19F8-85EE-477A-ACBA-4B6D069780E5}"/>
          </ac:spMkLst>
        </pc:spChg>
        <pc:spChg chg="add del">
          <ac:chgData name="Cristian Ionita (2433196)" userId="74397cee-6c25-4078-945a-b79418f5422c" providerId="ADAL" clId="{7A216DC0-5A6D-4446-B6A9-EC58DC9CAA88}" dt="2025-10-11T10:58:25.315" v="2652" actId="26606"/>
          <ac:spMkLst>
            <pc:docMk/>
            <pc:sldMk cId="2576975615" sldId="339"/>
            <ac:spMk id="57" creationId="{92C3387C-D24F-4737-8A37-1DC5CFF09CFA}"/>
          </ac:spMkLst>
        </pc:spChg>
        <pc:spChg chg="add del">
          <ac:chgData name="Cristian Ionita (2433196)" userId="74397cee-6c25-4078-945a-b79418f5422c" providerId="ADAL" clId="{7A216DC0-5A6D-4446-B6A9-EC58DC9CAA88}" dt="2025-10-11T10:58:26.627" v="2654" actId="26606"/>
          <ac:spMkLst>
            <pc:docMk/>
            <pc:sldMk cId="2576975615" sldId="339"/>
            <ac:spMk id="59" creationId="{BACC6370-2D7E-4714-9D71-7542949D7D5D}"/>
          </ac:spMkLst>
        </pc:spChg>
        <pc:spChg chg="add del">
          <ac:chgData name="Cristian Ionita (2433196)" userId="74397cee-6c25-4078-945a-b79418f5422c" providerId="ADAL" clId="{7A216DC0-5A6D-4446-B6A9-EC58DC9CAA88}" dt="2025-10-11T10:58:26.627" v="2654" actId="26606"/>
          <ac:spMkLst>
            <pc:docMk/>
            <pc:sldMk cId="2576975615" sldId="339"/>
            <ac:spMk id="60" creationId="{F68B3F68-107C-434F-AA38-110D5EA91B85}"/>
          </ac:spMkLst>
        </pc:spChg>
        <pc:spChg chg="add del">
          <ac:chgData name="Cristian Ionita (2433196)" userId="74397cee-6c25-4078-945a-b79418f5422c" providerId="ADAL" clId="{7A216DC0-5A6D-4446-B6A9-EC58DC9CAA88}" dt="2025-10-11T10:58:26.627" v="2654" actId="26606"/>
          <ac:spMkLst>
            <pc:docMk/>
            <pc:sldMk cId="2576975615" sldId="339"/>
            <ac:spMk id="61" creationId="{AAD0DBB9-1A4B-4391-81D4-CB19F9AB918A}"/>
          </ac:spMkLst>
        </pc:spChg>
        <pc:spChg chg="add del">
          <ac:chgData name="Cristian Ionita (2433196)" userId="74397cee-6c25-4078-945a-b79418f5422c" providerId="ADAL" clId="{7A216DC0-5A6D-4446-B6A9-EC58DC9CAA88}" dt="2025-10-11T10:58:26.627" v="2654" actId="26606"/>
          <ac:spMkLst>
            <pc:docMk/>
            <pc:sldMk cId="2576975615" sldId="339"/>
            <ac:spMk id="62" creationId="{063BBA22-50EA-4C4D-BE05-F1CE4E63AA56}"/>
          </ac:spMkLst>
        </pc:spChg>
        <pc:spChg chg="add">
          <ac:chgData name="Cristian Ionita (2433196)" userId="74397cee-6c25-4078-945a-b79418f5422c" providerId="ADAL" clId="{7A216DC0-5A6D-4446-B6A9-EC58DC9CAA88}" dt="2025-10-11T10:58:26.658" v="2655" actId="26606"/>
          <ac:spMkLst>
            <pc:docMk/>
            <pc:sldMk cId="2576975615" sldId="339"/>
            <ac:spMk id="64" creationId="{AE5A632B-B15A-489E-8337-BC0F40DBC21F}"/>
          </ac:spMkLst>
        </pc:spChg>
        <pc:spChg chg="add">
          <ac:chgData name="Cristian Ionita (2433196)" userId="74397cee-6c25-4078-945a-b79418f5422c" providerId="ADAL" clId="{7A216DC0-5A6D-4446-B6A9-EC58DC9CAA88}" dt="2025-10-11T10:58:26.658" v="2655" actId="26606"/>
          <ac:spMkLst>
            <pc:docMk/>
            <pc:sldMk cId="2576975615" sldId="339"/>
            <ac:spMk id="65" creationId="{6E895C8D-1379-40B8-8B1B-B6F5AEAF0A6C}"/>
          </ac:spMkLst>
        </pc:spChg>
        <pc:grpChg chg="add del">
          <ac:chgData name="Cristian Ionita (2433196)" userId="74397cee-6c25-4078-945a-b79418f5422c" providerId="ADAL" clId="{7A216DC0-5A6D-4446-B6A9-EC58DC9CAA88}" dt="2025-10-11T10:58:21.984" v="2646" actId="26606"/>
          <ac:grpSpMkLst>
            <pc:docMk/>
            <pc:sldMk cId="2576975615" sldId="339"/>
            <ac:grpSpMk id="19" creationId="{FFB939B9-73CE-4644-87BB-72AEBF001142}"/>
          </ac:grpSpMkLst>
        </pc:grpChg>
        <pc:graphicFrameChg chg="add mod modGraphic">
          <ac:chgData name="Cristian Ionita (2433196)" userId="74397cee-6c25-4078-945a-b79418f5422c" providerId="ADAL" clId="{7A216DC0-5A6D-4446-B6A9-EC58DC9CAA88}" dt="2025-10-11T10:59:02.611" v="2660"/>
          <ac:graphicFrameMkLst>
            <pc:docMk/>
            <pc:sldMk cId="2576975615" sldId="339"/>
            <ac:graphicFrameMk id="4" creationId="{D67776A3-A645-72F1-23C3-8B9553A564BC}"/>
          </ac:graphicFrameMkLst>
        </pc:graphicFrameChg>
        <pc:picChg chg="add del">
          <ac:chgData name="Cristian Ionita (2433196)" userId="74397cee-6c25-4078-945a-b79418f5422c" providerId="ADAL" clId="{7A216DC0-5A6D-4446-B6A9-EC58DC9CAA88}" dt="2025-10-11T10:58:21.984" v="2646" actId="26606"/>
          <ac:picMkLst>
            <pc:docMk/>
            <pc:sldMk cId="2576975615" sldId="339"/>
            <ac:picMk id="13" creationId="{1BFF6235-1610-CA49-9B09-C42988F91135}"/>
          </ac:picMkLst>
        </pc:picChg>
        <pc:cxnChg chg="add del">
          <ac:chgData name="Cristian Ionita (2433196)" userId="74397cee-6c25-4078-945a-b79418f5422c" providerId="ADAL" clId="{7A216DC0-5A6D-4446-B6A9-EC58DC9CAA88}" dt="2025-10-11T10:58:19.166" v="2642" actId="26606"/>
          <ac:cxnSpMkLst>
            <pc:docMk/>
            <pc:sldMk cId="2576975615" sldId="339"/>
            <ac:cxnSpMk id="33" creationId="{E3C7BFBF-27DA-4968-849A-7F4F78A2C45D}"/>
          </ac:cxnSpMkLst>
        </pc:cxnChg>
        <pc:cxnChg chg="add del">
          <ac:chgData name="Cristian Ionita (2433196)" userId="74397cee-6c25-4078-945a-b79418f5422c" providerId="ADAL" clId="{7A216DC0-5A6D-4446-B6A9-EC58DC9CAA88}" dt="2025-10-11T10:58:19.166" v="2642" actId="26606"/>
          <ac:cxnSpMkLst>
            <pc:docMk/>
            <pc:sldMk cId="2576975615" sldId="339"/>
            <ac:cxnSpMk id="34" creationId="{3A737DCD-FB81-475E-8C23-6B73350AFC89}"/>
          </ac:cxnSpMkLst>
        </pc:cxnChg>
      </pc:sldChg>
      <pc:sldChg chg="addSp delSp modSp new del mod ord">
        <pc:chgData name="Cristian Ionita (2433196)" userId="74397cee-6c25-4078-945a-b79418f5422c" providerId="ADAL" clId="{7A216DC0-5A6D-4446-B6A9-EC58DC9CAA88}" dt="2025-10-11T09:24:41.421" v="1020" actId="2696"/>
        <pc:sldMkLst>
          <pc:docMk/>
          <pc:sldMk cId="756202113" sldId="340"/>
        </pc:sldMkLst>
        <pc:spChg chg="mod">
          <ac:chgData name="Cristian Ionita (2433196)" userId="74397cee-6c25-4078-945a-b79418f5422c" providerId="ADAL" clId="{7A216DC0-5A6D-4446-B6A9-EC58DC9CAA88}" dt="2025-10-11T09:20:04.961" v="954" actId="20577"/>
          <ac:spMkLst>
            <pc:docMk/>
            <pc:sldMk cId="756202113" sldId="340"/>
            <ac:spMk id="2" creationId="{7A03E590-8A2E-C7BD-5595-0BB4E643B79C}"/>
          </ac:spMkLst>
        </pc:spChg>
        <pc:spChg chg="del">
          <ac:chgData name="Cristian Ionita (2433196)" userId="74397cee-6c25-4078-945a-b79418f5422c" providerId="ADAL" clId="{7A216DC0-5A6D-4446-B6A9-EC58DC9CAA88}" dt="2025-10-11T09:20:50.915" v="955" actId="1032"/>
          <ac:spMkLst>
            <pc:docMk/>
            <pc:sldMk cId="756202113" sldId="340"/>
            <ac:spMk id="3" creationId="{B74995C0-F032-EA21-BA17-014570EC2465}"/>
          </ac:spMkLst>
        </pc:spChg>
        <pc:graphicFrameChg chg="add mod modGraphic">
          <ac:chgData name="Cristian Ionita (2433196)" userId="74397cee-6c25-4078-945a-b79418f5422c" providerId="ADAL" clId="{7A216DC0-5A6D-4446-B6A9-EC58DC9CAA88}" dt="2025-10-11T09:23:35.978" v="1012"/>
          <ac:graphicFrameMkLst>
            <pc:docMk/>
            <pc:sldMk cId="756202113" sldId="340"/>
            <ac:graphicFrameMk id="4" creationId="{76232D73-F0CC-03CE-0711-E52AD7856FAD}"/>
          </ac:graphicFrameMkLst>
        </pc:graphicFrameChg>
        <pc:graphicFrameChg chg="add del">
          <ac:chgData name="Cristian Ionita (2433196)" userId="74397cee-6c25-4078-945a-b79418f5422c" providerId="ADAL" clId="{7A216DC0-5A6D-4446-B6A9-EC58DC9CAA88}" dt="2025-10-11T09:24:24.113" v="1017" actId="478"/>
          <ac:graphicFrameMkLst>
            <pc:docMk/>
            <pc:sldMk cId="756202113" sldId="340"/>
            <ac:graphicFrameMk id="5" creationId="{D44D7639-C99A-D036-F239-0A816BF65440}"/>
          </ac:graphicFrameMkLst>
        </pc:graphicFrameChg>
        <pc:graphicFrameChg chg="add mod">
          <ac:chgData name="Cristian Ionita (2433196)" userId="74397cee-6c25-4078-945a-b79418f5422c" providerId="ADAL" clId="{7A216DC0-5A6D-4446-B6A9-EC58DC9CAA88}" dt="2025-10-11T09:24:34.443" v="1019" actId="14100"/>
          <ac:graphicFrameMkLst>
            <pc:docMk/>
            <pc:sldMk cId="756202113" sldId="340"/>
            <ac:graphicFrameMk id="6" creationId="{7887B824-AFA9-B98E-F8DD-32734C58A4A2}"/>
          </ac:graphicFrameMkLst>
        </pc:graphicFrameChg>
      </pc:sldChg>
      <pc:sldChg chg="addSp delSp modSp new mod ord modTransition setBg setClrOvrMap">
        <pc:chgData name="Cristian Ionita (2433196)" userId="74397cee-6c25-4078-945a-b79418f5422c" providerId="ADAL" clId="{7A216DC0-5A6D-4446-B6A9-EC58DC9CAA88}" dt="2025-10-11T10:56:58.885" v="2632"/>
        <pc:sldMkLst>
          <pc:docMk/>
          <pc:sldMk cId="2192749456" sldId="340"/>
        </pc:sldMkLst>
        <pc:spChg chg="mod">
          <ac:chgData name="Cristian Ionita (2433196)" userId="74397cee-6c25-4078-945a-b79418f5422c" providerId="ADAL" clId="{7A216DC0-5A6D-4446-B6A9-EC58DC9CAA88}" dt="2025-10-11T09:27:42.007" v="1072" actId="26606"/>
          <ac:spMkLst>
            <pc:docMk/>
            <pc:sldMk cId="2192749456" sldId="340"/>
            <ac:spMk id="2" creationId="{01C692F5-4FB7-365C-5387-4771064C84EF}"/>
          </ac:spMkLst>
        </pc:spChg>
        <pc:spChg chg="del mod">
          <ac:chgData name="Cristian Ionita (2433196)" userId="74397cee-6c25-4078-945a-b79418f5422c" providerId="ADAL" clId="{7A216DC0-5A6D-4446-B6A9-EC58DC9CAA88}" dt="2025-10-11T09:27:42.007" v="1072" actId="26606"/>
          <ac:spMkLst>
            <pc:docMk/>
            <pc:sldMk cId="2192749456" sldId="340"/>
            <ac:spMk id="3" creationId="{EE6D4914-E39F-EE09-92FB-C8B53086DE64}"/>
          </ac:spMkLst>
        </pc:spChg>
        <pc:spChg chg="add">
          <ac:chgData name="Cristian Ionita (2433196)" userId="74397cee-6c25-4078-945a-b79418f5422c" providerId="ADAL" clId="{7A216DC0-5A6D-4446-B6A9-EC58DC9CAA88}" dt="2025-10-11T09:27:42.007" v="1072" actId="26606"/>
          <ac:spMkLst>
            <pc:docMk/>
            <pc:sldMk cId="2192749456" sldId="340"/>
            <ac:spMk id="10" creationId="{9228552E-C8B1-4A80-8448-0787CE0FC704}"/>
          </ac:spMkLst>
        </pc:spChg>
        <pc:graphicFrameChg chg="add mod modGraphic">
          <ac:chgData name="Cristian Ionita (2433196)" userId="74397cee-6c25-4078-945a-b79418f5422c" providerId="ADAL" clId="{7A216DC0-5A6D-4446-B6A9-EC58DC9CAA88}" dt="2025-10-11T09:29:01.536" v="1085" actId="207"/>
          <ac:graphicFrameMkLst>
            <pc:docMk/>
            <pc:sldMk cId="2192749456" sldId="340"/>
            <ac:graphicFrameMk id="5" creationId="{E663A1F4-32D8-1519-D97E-ACFAEF4C6D75}"/>
          </ac:graphicFrameMkLst>
        </pc:graphicFrameChg>
        <pc:picChg chg="add mod">
          <ac:chgData name="Cristian Ionita (2433196)" userId="74397cee-6c25-4078-945a-b79418f5422c" providerId="ADAL" clId="{7A216DC0-5A6D-4446-B6A9-EC58DC9CAA88}" dt="2025-10-11T09:27:57.387" v="1073" actId="27614"/>
          <ac:picMkLst>
            <pc:docMk/>
            <pc:sldMk cId="2192749456" sldId="340"/>
            <ac:picMk id="6" creationId="{64C0BC0B-7FCC-14D1-518F-1D86A5321373}"/>
          </ac:picMkLst>
        </pc:picChg>
      </pc:sldChg>
      <pc:sldChg chg="addSp delSp modSp new mod ord setBg delDesignElem chgLayout">
        <pc:chgData name="Cristian Ionita (2433196)" userId="74397cee-6c25-4078-945a-b79418f5422c" providerId="ADAL" clId="{7A216DC0-5A6D-4446-B6A9-EC58DC9CAA88}" dt="2025-10-11T11:14:14.885" v="2749" actId="26606"/>
        <pc:sldMkLst>
          <pc:docMk/>
          <pc:sldMk cId="3379041684" sldId="341"/>
        </pc:sldMkLst>
        <pc:spChg chg="mod ord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2" creationId="{2806358D-327E-4C91-F2B2-BEF78291A937}"/>
          </ac:spMkLst>
        </pc:spChg>
        <pc:spChg chg="add del mod ord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3" creationId="{FE68B360-F129-CBD2-2C35-54083F24A677}"/>
          </ac:spMkLst>
        </pc:spChg>
        <pc:spChg chg="add del">
          <ac:chgData name="Cristian Ionita (2433196)" userId="74397cee-6c25-4078-945a-b79418f5422c" providerId="ADAL" clId="{7A216DC0-5A6D-4446-B6A9-EC58DC9CAA88}" dt="2025-10-11T11:13:43.614" v="2730" actId="26606"/>
          <ac:spMkLst>
            <pc:docMk/>
            <pc:sldMk cId="3379041684" sldId="341"/>
            <ac:spMk id="6" creationId="{AAD0DBB9-1A4B-4391-81D4-CB19F9AB918A}"/>
          </ac:spMkLst>
        </pc:spChg>
        <pc:spChg chg="add del">
          <ac:chgData name="Cristian Ionita (2433196)" userId="74397cee-6c25-4078-945a-b79418f5422c" providerId="ADAL" clId="{7A216DC0-5A6D-4446-B6A9-EC58DC9CAA88}" dt="2025-10-11T11:13:43.614" v="2730" actId="26606"/>
          <ac:spMkLst>
            <pc:docMk/>
            <pc:sldMk cId="3379041684" sldId="341"/>
            <ac:spMk id="7" creationId="{063BBA22-50EA-4C4D-BE05-F1CE4E63AA56}"/>
          </ac:spMkLst>
        </pc:spChg>
        <pc:spChg chg="add del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8" creationId="{E38F5530-DA31-4B62-8DF9-56A1A3B6B614}"/>
          </ac:spMkLst>
        </pc:spChg>
        <pc:spChg chg="add del">
          <ac:chgData name="Cristian Ionita (2433196)" userId="74397cee-6c25-4078-945a-b79418f5422c" providerId="ADAL" clId="{7A216DC0-5A6D-4446-B6A9-EC58DC9CAA88}" dt="2025-10-11T11:13:43.614" v="2730" actId="26606"/>
          <ac:spMkLst>
            <pc:docMk/>
            <pc:sldMk cId="3379041684" sldId="341"/>
            <ac:spMk id="9" creationId="{BACC6370-2D7E-4714-9D71-7542949D7D5D}"/>
          </ac:spMkLst>
        </pc:spChg>
        <pc:spChg chg="add del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10" creationId="{4AEFAF95-013F-4375-AAF4-033AC93F5550}"/>
          </ac:spMkLst>
        </pc:spChg>
        <pc:spChg chg="add del">
          <ac:chgData name="Cristian Ionita (2433196)" userId="74397cee-6c25-4078-945a-b79418f5422c" providerId="ADAL" clId="{7A216DC0-5A6D-4446-B6A9-EC58DC9CAA88}" dt="2025-10-11T11:13:43.614" v="2730" actId="26606"/>
          <ac:spMkLst>
            <pc:docMk/>
            <pc:sldMk cId="3379041684" sldId="341"/>
            <ac:spMk id="11" creationId="{F68B3F68-107C-434F-AA38-110D5EA91B85}"/>
          </ac:spMkLst>
        </pc:spChg>
        <pc:spChg chg="add del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20" creationId="{FBB336D1-2562-4680-B29B-E22C603C0ED9}"/>
          </ac:spMkLst>
        </pc:spChg>
        <pc:spChg chg="add del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28" creationId="{B4806F9C-3233-4FC3-B300-D5AA58A5CD8F}"/>
          </ac:spMkLst>
        </pc:spChg>
        <pc:spChg chg="add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40" creationId="{BACC6370-2D7E-4714-9D71-7542949D7D5D}"/>
          </ac:spMkLst>
        </pc:spChg>
        <pc:spChg chg="add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42" creationId="{F68B3F68-107C-434F-AA38-110D5EA91B85}"/>
          </ac:spMkLst>
        </pc:spChg>
        <pc:spChg chg="add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44" creationId="{AAD0DBB9-1A4B-4391-81D4-CB19F9AB918A}"/>
          </ac:spMkLst>
        </pc:spChg>
        <pc:spChg chg="add">
          <ac:chgData name="Cristian Ionita (2433196)" userId="74397cee-6c25-4078-945a-b79418f5422c" providerId="ADAL" clId="{7A216DC0-5A6D-4446-B6A9-EC58DC9CAA88}" dt="2025-10-11T11:14:14.885" v="2749" actId="26606"/>
          <ac:spMkLst>
            <pc:docMk/>
            <pc:sldMk cId="3379041684" sldId="341"/>
            <ac:spMk id="46" creationId="{063BBA22-50EA-4C4D-BE05-F1CE4E63AA56}"/>
          </ac:spMkLst>
        </pc:spChg>
        <pc:grpChg chg="add del">
          <ac:chgData name="Cristian Ionita (2433196)" userId="74397cee-6c25-4078-945a-b79418f5422c" providerId="ADAL" clId="{7A216DC0-5A6D-4446-B6A9-EC58DC9CAA88}" dt="2025-10-11T11:13:44.290" v="2731" actId="700"/>
          <ac:grpSpMkLst>
            <pc:docMk/>
            <pc:sldMk cId="3379041684" sldId="341"/>
            <ac:grpSpMk id="12" creationId="{68735E28-7236-42D8-A5E1-A0F302FE879A}"/>
          </ac:grpSpMkLst>
        </pc:grpChg>
        <pc:grpChg chg="add del">
          <ac:chgData name="Cristian Ionita (2433196)" userId="74397cee-6c25-4078-945a-b79418f5422c" providerId="ADAL" clId="{7A216DC0-5A6D-4446-B6A9-EC58DC9CAA88}" dt="2025-10-11T11:13:44.290" v="2731" actId="700"/>
          <ac:grpSpMkLst>
            <pc:docMk/>
            <pc:sldMk cId="3379041684" sldId="341"/>
            <ac:grpSpMk id="22" creationId="{9EED3885-4010-4FBE-A045-DC59CAE78290}"/>
          </ac:grpSpMkLst>
        </pc:grpChg>
        <pc:grpChg chg="add del">
          <ac:chgData name="Cristian Ionita (2433196)" userId="74397cee-6c25-4078-945a-b79418f5422c" providerId="ADAL" clId="{7A216DC0-5A6D-4446-B6A9-EC58DC9CAA88}" dt="2025-10-11T11:13:44.290" v="2731" actId="700"/>
          <ac:grpSpMkLst>
            <pc:docMk/>
            <pc:sldMk cId="3379041684" sldId="341"/>
            <ac:grpSpMk id="30" creationId="{70E3F9FC-BB7B-433D-8A4F-1BCFA582E019}"/>
          </ac:grpSpMkLst>
        </pc:grpChg>
        <pc:graphicFrameChg chg="add del">
          <ac:chgData name="Cristian Ionita (2433196)" userId="74397cee-6c25-4078-945a-b79418f5422c" providerId="ADAL" clId="{7A216DC0-5A6D-4446-B6A9-EC58DC9CAA88}" dt="2025-10-11T11:13:43.614" v="2730" actId="26606"/>
          <ac:graphicFrameMkLst>
            <pc:docMk/>
            <pc:sldMk cId="3379041684" sldId="341"/>
            <ac:graphicFrameMk id="5" creationId="{0ED70DF5-01E7-C8D8-BBA0-D38A112E5199}"/>
          </ac:graphicFrameMkLst>
        </pc:graphicFrameChg>
      </pc:sldChg>
      <pc:sldChg chg="addSp delSp modSp new del mod ord setBg">
        <pc:chgData name="Cristian Ionita (2433196)" userId="74397cee-6c25-4078-945a-b79418f5422c" providerId="ADAL" clId="{7A216DC0-5A6D-4446-B6A9-EC58DC9CAA88}" dt="2025-10-11T09:33:36.550" v="1195" actId="2696"/>
        <pc:sldMkLst>
          <pc:docMk/>
          <pc:sldMk cId="1125440622" sldId="342"/>
        </pc:sldMkLst>
        <pc:spChg chg="mod">
          <ac:chgData name="Cristian Ionita (2433196)" userId="74397cee-6c25-4078-945a-b79418f5422c" providerId="ADAL" clId="{7A216DC0-5A6D-4446-B6A9-EC58DC9CAA88}" dt="2025-10-11T09:33:20.409" v="1187" actId="1076"/>
          <ac:spMkLst>
            <pc:docMk/>
            <pc:sldMk cId="1125440622" sldId="342"/>
            <ac:spMk id="2" creationId="{0D2E8697-F392-8746-BF18-27AF8FC5EF73}"/>
          </ac:spMkLst>
        </pc:spChg>
        <pc:spChg chg="del">
          <ac:chgData name="Cristian Ionita (2433196)" userId="74397cee-6c25-4078-945a-b79418f5422c" providerId="ADAL" clId="{7A216DC0-5A6D-4446-B6A9-EC58DC9CAA88}" dt="2025-10-11T09:33:07.560" v="1183" actId="931"/>
          <ac:spMkLst>
            <pc:docMk/>
            <pc:sldMk cId="1125440622" sldId="342"/>
            <ac:spMk id="3" creationId="{CF51B209-BDAF-7116-9C68-771887F8C764}"/>
          </ac:spMkLst>
        </pc:spChg>
        <pc:spChg chg="add">
          <ac:chgData name="Cristian Ionita (2433196)" userId="74397cee-6c25-4078-945a-b79418f5422c" providerId="ADAL" clId="{7A216DC0-5A6D-4446-B6A9-EC58DC9CAA88}" dt="2025-10-11T09:33:15.731" v="1186" actId="26606"/>
          <ac:spMkLst>
            <pc:docMk/>
            <pc:sldMk cId="1125440622" sldId="342"/>
            <ac:spMk id="10" creationId="{A8384FB5-9ADC-4DDC-881B-597D56F5B15D}"/>
          </ac:spMkLst>
        </pc:spChg>
        <pc:spChg chg="add">
          <ac:chgData name="Cristian Ionita (2433196)" userId="74397cee-6c25-4078-945a-b79418f5422c" providerId="ADAL" clId="{7A216DC0-5A6D-4446-B6A9-EC58DC9CAA88}" dt="2025-10-11T09:33:15.731" v="1186" actId="26606"/>
          <ac:spMkLst>
            <pc:docMk/>
            <pc:sldMk cId="1125440622" sldId="342"/>
            <ac:spMk id="12" creationId="{91E5A9A7-95C6-4F4F-B00E-C82E07FE62EF}"/>
          </ac:spMkLst>
        </pc:spChg>
        <pc:spChg chg="add">
          <ac:chgData name="Cristian Ionita (2433196)" userId="74397cee-6c25-4078-945a-b79418f5422c" providerId="ADAL" clId="{7A216DC0-5A6D-4446-B6A9-EC58DC9CAA88}" dt="2025-10-11T09:33:15.731" v="1186" actId="26606"/>
          <ac:spMkLst>
            <pc:docMk/>
            <pc:sldMk cId="1125440622" sldId="342"/>
            <ac:spMk id="14" creationId="{D07DD2DE-F619-49DD-B5E7-03A290FF4ED1}"/>
          </ac:spMkLst>
        </pc:spChg>
        <pc:spChg chg="add">
          <ac:chgData name="Cristian Ionita (2433196)" userId="74397cee-6c25-4078-945a-b79418f5422c" providerId="ADAL" clId="{7A216DC0-5A6D-4446-B6A9-EC58DC9CAA88}" dt="2025-10-11T09:33:15.731" v="1186" actId="26606"/>
          <ac:spMkLst>
            <pc:docMk/>
            <pc:sldMk cId="1125440622" sldId="342"/>
            <ac:spMk id="16" creationId="{85149191-5F60-4A28-AAFF-039F96B0F3EC}"/>
          </ac:spMkLst>
        </pc:spChg>
        <pc:spChg chg="add">
          <ac:chgData name="Cristian Ionita (2433196)" userId="74397cee-6c25-4078-945a-b79418f5422c" providerId="ADAL" clId="{7A216DC0-5A6D-4446-B6A9-EC58DC9CAA88}" dt="2025-10-11T09:33:15.731" v="1186" actId="26606"/>
          <ac:spMkLst>
            <pc:docMk/>
            <pc:sldMk cId="1125440622" sldId="342"/>
            <ac:spMk id="18" creationId="{F8260ED5-17F7-4158-B241-D51DD4CF1B7E}"/>
          </ac:spMkLst>
        </pc:spChg>
        <pc:picChg chg="add mod">
          <ac:chgData name="Cristian Ionita (2433196)" userId="74397cee-6c25-4078-945a-b79418f5422c" providerId="ADAL" clId="{7A216DC0-5A6D-4446-B6A9-EC58DC9CAA88}" dt="2025-10-11T09:33:33.148" v="1194" actId="962"/>
          <ac:picMkLst>
            <pc:docMk/>
            <pc:sldMk cId="1125440622" sldId="342"/>
            <ac:picMk id="5" creationId="{EB3E83BB-73FB-7762-7F92-86F13FFA5B53}"/>
          </ac:picMkLst>
        </pc:picChg>
      </pc:sldChg>
      <pc:sldChg chg="addSp modSp new del mod ord">
        <pc:chgData name="Cristian Ionita (2433196)" userId="74397cee-6c25-4078-945a-b79418f5422c" providerId="ADAL" clId="{7A216DC0-5A6D-4446-B6A9-EC58DC9CAA88}" dt="2025-10-11T10:22:15.756" v="1310" actId="2696"/>
        <pc:sldMkLst>
          <pc:docMk/>
          <pc:sldMk cId="2038013463" sldId="342"/>
        </pc:sldMkLst>
        <pc:spChg chg="mod">
          <ac:chgData name="Cristian Ionita (2433196)" userId="74397cee-6c25-4078-945a-b79418f5422c" providerId="ADAL" clId="{7A216DC0-5A6D-4446-B6A9-EC58DC9CAA88}" dt="2025-10-11T09:37:04.839" v="1251" actId="20577"/>
          <ac:spMkLst>
            <pc:docMk/>
            <pc:sldMk cId="2038013463" sldId="342"/>
            <ac:spMk id="2" creationId="{DD0E27CE-BF0A-95B3-7D47-4C621AADE51E}"/>
          </ac:spMkLst>
        </pc:spChg>
        <pc:spChg chg="add mod">
          <ac:chgData name="Cristian Ionita (2433196)" userId="74397cee-6c25-4078-945a-b79418f5422c" providerId="ADAL" clId="{7A216DC0-5A6D-4446-B6A9-EC58DC9CAA88}" dt="2025-10-11T09:41:37.521" v="1263" actId="1076"/>
          <ac:spMkLst>
            <pc:docMk/>
            <pc:sldMk cId="2038013463" sldId="342"/>
            <ac:spMk id="14" creationId="{EAE3E0A9-088E-BE6F-849B-62CD78400004}"/>
          </ac:spMkLst>
        </pc:spChg>
        <pc:spChg chg="add mod">
          <ac:chgData name="Cristian Ionita (2433196)" userId="74397cee-6c25-4078-945a-b79418f5422c" providerId="ADAL" clId="{7A216DC0-5A6D-4446-B6A9-EC58DC9CAA88}" dt="2025-10-11T10:21:05.503" v="1302" actId="20577"/>
          <ac:spMkLst>
            <pc:docMk/>
            <pc:sldMk cId="2038013463" sldId="342"/>
            <ac:spMk id="27" creationId="{DA1EF104-412F-C67B-ABE0-14EFDC8B341C}"/>
          </ac:spMkLst>
        </pc:spChg>
        <pc:spChg chg="add mod">
          <ac:chgData name="Cristian Ionita (2433196)" userId="74397cee-6c25-4078-945a-b79418f5422c" providerId="ADAL" clId="{7A216DC0-5A6D-4446-B6A9-EC58DC9CAA88}" dt="2025-10-11T10:20:58.228" v="1300" actId="20577"/>
          <ac:spMkLst>
            <pc:docMk/>
            <pc:sldMk cId="2038013463" sldId="342"/>
            <ac:spMk id="28" creationId="{8F5CD312-8DFA-B92A-45AE-E520FFB940C4}"/>
          </ac:spMkLst>
        </pc:spChg>
        <pc:spChg chg="add mod">
          <ac:chgData name="Cristian Ionita (2433196)" userId="74397cee-6c25-4078-945a-b79418f5422c" providerId="ADAL" clId="{7A216DC0-5A6D-4446-B6A9-EC58DC9CAA88}" dt="2025-10-11T10:21:52.091" v="1309" actId="1076"/>
          <ac:spMkLst>
            <pc:docMk/>
            <pc:sldMk cId="2038013463" sldId="342"/>
            <ac:spMk id="29" creationId="{E7B8CC63-034A-F728-EB63-F243C43058EF}"/>
          </ac:spMkLst>
        </pc:spChg>
        <pc:cxnChg chg="add mod">
          <ac:chgData name="Cristian Ionita (2433196)" userId="74397cee-6c25-4078-945a-b79418f5422c" providerId="ADAL" clId="{7A216DC0-5A6D-4446-B6A9-EC58DC9CAA88}" dt="2025-10-11T09:43:13.487" v="1272" actId="1076"/>
          <ac:cxnSpMkLst>
            <pc:docMk/>
            <pc:sldMk cId="2038013463" sldId="342"/>
            <ac:cxnSpMk id="5" creationId="{CAEAEE22-9185-9CBF-EAA6-617F905B9DF4}"/>
          </ac:cxnSpMkLst>
        </pc:cxnChg>
        <pc:cxnChg chg="add mod">
          <ac:chgData name="Cristian Ionita (2433196)" userId="74397cee-6c25-4078-945a-b79418f5422c" providerId="ADAL" clId="{7A216DC0-5A6D-4446-B6A9-EC58DC9CAA88}" dt="2025-10-11T09:40:30.883" v="1255" actId="14100"/>
          <ac:cxnSpMkLst>
            <pc:docMk/>
            <pc:sldMk cId="2038013463" sldId="342"/>
            <ac:cxnSpMk id="7" creationId="{E5000E4E-7959-9682-A6B1-BF6B8CD11DE6}"/>
          </ac:cxnSpMkLst>
        </pc:cxnChg>
        <pc:cxnChg chg="add mod">
          <ac:chgData name="Cristian Ionita (2433196)" userId="74397cee-6c25-4078-945a-b79418f5422c" providerId="ADAL" clId="{7A216DC0-5A6D-4446-B6A9-EC58DC9CAA88}" dt="2025-10-11T09:41:00.242" v="1258" actId="14100"/>
          <ac:cxnSpMkLst>
            <pc:docMk/>
            <pc:sldMk cId="2038013463" sldId="342"/>
            <ac:cxnSpMk id="11" creationId="{42413F54-DF08-CCFC-8AAF-AADBB71F5FED}"/>
          </ac:cxnSpMkLst>
        </pc:cxnChg>
        <pc:cxnChg chg="add mod">
          <ac:chgData name="Cristian Ionita (2433196)" userId="74397cee-6c25-4078-945a-b79418f5422c" providerId="ADAL" clId="{7A216DC0-5A6D-4446-B6A9-EC58DC9CAA88}" dt="2025-10-11T09:42:01.826" v="1265" actId="14100"/>
          <ac:cxnSpMkLst>
            <pc:docMk/>
            <pc:sldMk cId="2038013463" sldId="342"/>
            <ac:cxnSpMk id="16" creationId="{AE7092F6-70DD-FD6A-E9C6-F65FAC620244}"/>
          </ac:cxnSpMkLst>
        </pc:cxnChg>
        <pc:cxnChg chg="add mod">
          <ac:chgData name="Cristian Ionita (2433196)" userId="74397cee-6c25-4078-945a-b79418f5422c" providerId="ADAL" clId="{7A216DC0-5A6D-4446-B6A9-EC58DC9CAA88}" dt="2025-10-11T09:42:40.522" v="1268" actId="14100"/>
          <ac:cxnSpMkLst>
            <pc:docMk/>
            <pc:sldMk cId="2038013463" sldId="342"/>
            <ac:cxnSpMk id="19" creationId="{12FDA379-BE6B-BF3A-9242-31ECAB853B75}"/>
          </ac:cxnSpMkLst>
        </pc:cxnChg>
        <pc:cxnChg chg="add">
          <ac:chgData name="Cristian Ionita (2433196)" userId="74397cee-6c25-4078-945a-b79418f5422c" providerId="ADAL" clId="{7A216DC0-5A6D-4446-B6A9-EC58DC9CAA88}" dt="2025-10-11T09:42:50.564" v="1269" actId="11529"/>
          <ac:cxnSpMkLst>
            <pc:docMk/>
            <pc:sldMk cId="2038013463" sldId="342"/>
            <ac:cxnSpMk id="23" creationId="{3C5022ED-2381-52CD-8B2F-3C4F5DE7EBF4}"/>
          </ac:cxnSpMkLst>
        </pc:cxnChg>
        <pc:cxnChg chg="add mod">
          <ac:chgData name="Cristian Ionita (2433196)" userId="74397cee-6c25-4078-945a-b79418f5422c" providerId="ADAL" clId="{7A216DC0-5A6D-4446-B6A9-EC58DC9CAA88}" dt="2025-10-11T09:43:11.366" v="1271" actId="14100"/>
          <ac:cxnSpMkLst>
            <pc:docMk/>
            <pc:sldMk cId="2038013463" sldId="342"/>
            <ac:cxnSpMk id="25" creationId="{41FC0982-9F7A-9FDC-A2BF-238B3B72EB85}"/>
          </ac:cxnSpMkLst>
        </pc:cxnChg>
      </pc:sldChg>
      <pc:sldChg chg="addSp modSp new del mod ord">
        <pc:chgData name="Cristian Ionita (2433196)" userId="74397cee-6c25-4078-945a-b79418f5422c" providerId="ADAL" clId="{7A216DC0-5A6D-4446-B6A9-EC58DC9CAA88}" dt="2025-10-11T09:35:32.785" v="1207" actId="2696"/>
        <pc:sldMkLst>
          <pc:docMk/>
          <pc:sldMk cId="2728930535" sldId="342"/>
        </pc:sldMkLst>
        <pc:grpChg chg="mod">
          <ac:chgData name="Cristian Ionita (2433196)" userId="74397cee-6c25-4078-945a-b79418f5422c" providerId="ADAL" clId="{7A216DC0-5A6D-4446-B6A9-EC58DC9CAA88}" dt="2025-10-11T09:35:20.746" v="1204"/>
          <ac:grpSpMkLst>
            <pc:docMk/>
            <pc:sldMk cId="2728930535" sldId="342"/>
            <ac:grpSpMk id="12" creationId="{04351685-D395-44BC-167C-70A1A2D5DB85}"/>
          </ac:grpSpMkLst>
        </pc:grpChg>
        <pc:inkChg chg="add">
          <ac:chgData name="Cristian Ionita (2433196)" userId="74397cee-6c25-4078-945a-b79418f5422c" providerId="ADAL" clId="{7A216DC0-5A6D-4446-B6A9-EC58DC9CAA88}" dt="2025-10-11T09:35:11.681" v="1199" actId="9405"/>
          <ac:inkMkLst>
            <pc:docMk/>
            <pc:sldMk cId="2728930535" sldId="342"/>
            <ac:inkMk id="7" creationId="{1A7745D1-DE74-F493-1344-6FCA56057AAA}"/>
          </ac:inkMkLst>
        </pc:inkChg>
        <pc:inkChg chg="add mod">
          <ac:chgData name="Cristian Ionita (2433196)" userId="74397cee-6c25-4078-945a-b79418f5422c" providerId="ADAL" clId="{7A216DC0-5A6D-4446-B6A9-EC58DC9CAA88}" dt="2025-10-11T09:35:20.746" v="1204"/>
          <ac:inkMkLst>
            <pc:docMk/>
            <pc:sldMk cId="2728930535" sldId="342"/>
            <ac:inkMk id="8" creationId="{3EB546FF-FFBC-BFEA-2BE7-7F8A297813E2}"/>
          </ac:inkMkLst>
        </pc:inkChg>
        <pc:inkChg chg="add mod">
          <ac:chgData name="Cristian Ionita (2433196)" userId="74397cee-6c25-4078-945a-b79418f5422c" providerId="ADAL" clId="{7A216DC0-5A6D-4446-B6A9-EC58DC9CAA88}" dt="2025-10-11T09:35:20.746" v="1204"/>
          <ac:inkMkLst>
            <pc:docMk/>
            <pc:sldMk cId="2728930535" sldId="342"/>
            <ac:inkMk id="9" creationId="{F00BF988-FAD7-BA40-C1C0-4F71B5CC1721}"/>
          </ac:inkMkLst>
        </pc:inkChg>
        <pc:inkChg chg="add mod">
          <ac:chgData name="Cristian Ionita (2433196)" userId="74397cee-6c25-4078-945a-b79418f5422c" providerId="ADAL" clId="{7A216DC0-5A6D-4446-B6A9-EC58DC9CAA88}" dt="2025-10-11T09:35:20.746" v="1204"/>
          <ac:inkMkLst>
            <pc:docMk/>
            <pc:sldMk cId="2728930535" sldId="342"/>
            <ac:inkMk id="10" creationId="{78CCEFEF-7FB4-8F05-4D0C-B12CAA352037}"/>
          </ac:inkMkLst>
        </pc:inkChg>
        <pc:inkChg chg="add mod">
          <ac:chgData name="Cristian Ionita (2433196)" userId="74397cee-6c25-4078-945a-b79418f5422c" providerId="ADAL" clId="{7A216DC0-5A6D-4446-B6A9-EC58DC9CAA88}" dt="2025-10-11T09:35:20.746" v="1204"/>
          <ac:inkMkLst>
            <pc:docMk/>
            <pc:sldMk cId="2728930535" sldId="342"/>
            <ac:inkMk id="11" creationId="{C6D1D03A-F5B6-A802-0775-BF3A3E52B835}"/>
          </ac:inkMkLst>
        </pc:inkChg>
        <pc:inkChg chg="add">
          <ac:chgData name="Cristian Ionita (2433196)" userId="74397cee-6c25-4078-945a-b79418f5422c" providerId="ADAL" clId="{7A216DC0-5A6D-4446-B6A9-EC58DC9CAA88}" dt="2025-10-11T09:35:25.177" v="1205" actId="9405"/>
          <ac:inkMkLst>
            <pc:docMk/>
            <pc:sldMk cId="2728930535" sldId="342"/>
            <ac:inkMk id="13" creationId="{07E821D3-E957-8410-1F3F-5A6D57C49A6F}"/>
          </ac:inkMkLst>
        </pc:inkChg>
        <pc:inkChg chg="add">
          <ac:chgData name="Cristian Ionita (2433196)" userId="74397cee-6c25-4078-945a-b79418f5422c" providerId="ADAL" clId="{7A216DC0-5A6D-4446-B6A9-EC58DC9CAA88}" dt="2025-10-11T09:35:27.351" v="1206" actId="9405"/>
          <ac:inkMkLst>
            <pc:docMk/>
            <pc:sldMk cId="2728930535" sldId="342"/>
            <ac:inkMk id="14" creationId="{D4DDC028-1FBA-375A-4CD0-A1D7180A330E}"/>
          </ac:inkMkLst>
        </pc:inkChg>
      </pc:sldChg>
      <pc:sldChg chg="addSp new del mod ord">
        <pc:chgData name="Cristian Ionita (2433196)" userId="74397cee-6c25-4078-945a-b79418f5422c" providerId="ADAL" clId="{7A216DC0-5A6D-4446-B6A9-EC58DC9CAA88}" dt="2025-10-11T09:36:41.447" v="1212" actId="2696"/>
        <pc:sldMkLst>
          <pc:docMk/>
          <pc:sldMk cId="3325222173" sldId="342"/>
        </pc:sldMkLst>
        <pc:inkChg chg="add">
          <ac:chgData name="Cristian Ionita (2433196)" userId="74397cee-6c25-4078-945a-b79418f5422c" providerId="ADAL" clId="{7A216DC0-5A6D-4446-B6A9-EC58DC9CAA88}" dt="2025-10-11T09:36:13.205" v="1211" actId="9405"/>
          <ac:inkMkLst>
            <pc:docMk/>
            <pc:sldMk cId="3325222173" sldId="342"/>
            <ac:inkMk id="4" creationId="{EAB33CFD-BBA1-1DC8-4572-02AADC75642C}"/>
          </ac:inkMkLst>
        </pc:inkChg>
      </pc:sldChg>
      <pc:sldChg chg="new del">
        <pc:chgData name="Cristian Ionita (2433196)" userId="74397cee-6c25-4078-945a-b79418f5422c" providerId="ADAL" clId="{7A216DC0-5A6D-4446-B6A9-EC58DC9CAA88}" dt="2025-10-11T10:22:55.352" v="1313" actId="2696"/>
        <pc:sldMkLst>
          <pc:docMk/>
          <pc:sldMk cId="317585085" sldId="343"/>
        </pc:sldMkLst>
      </pc:sldChg>
      <pc:sldChg chg="addSp delSp modSp new del ord">
        <pc:chgData name="Cristian Ionita (2433196)" userId="74397cee-6c25-4078-945a-b79418f5422c" providerId="ADAL" clId="{7A216DC0-5A6D-4446-B6A9-EC58DC9CAA88}" dt="2025-10-11T10:17:33.658" v="1278" actId="2696"/>
        <pc:sldMkLst>
          <pc:docMk/>
          <pc:sldMk cId="3463030743" sldId="343"/>
        </pc:sldMkLst>
        <pc:spChg chg="del">
          <ac:chgData name="Cristian Ionita (2433196)" userId="74397cee-6c25-4078-945a-b79418f5422c" providerId="ADAL" clId="{7A216DC0-5A6D-4446-B6A9-EC58DC9CAA88}" dt="2025-10-11T10:17:26.020" v="1276"/>
          <ac:spMkLst>
            <pc:docMk/>
            <pc:sldMk cId="3463030743" sldId="343"/>
            <ac:spMk id="3" creationId="{34A5F7B5-7695-9C81-D696-A89CE6EFEC23}"/>
          </ac:spMkLst>
        </pc:spChg>
        <pc:spChg chg="add mod">
          <ac:chgData name="Cristian Ionita (2433196)" userId="74397cee-6c25-4078-945a-b79418f5422c" providerId="ADAL" clId="{7A216DC0-5A6D-4446-B6A9-EC58DC9CAA88}" dt="2025-10-11T10:17:26.020" v="1276"/>
          <ac:spMkLst>
            <pc:docMk/>
            <pc:sldMk cId="3463030743" sldId="343"/>
            <ac:spMk id="4" creationId="{E47D85B0-74A6-C15B-F625-210E0C2ACB1D}"/>
          </ac:spMkLst>
        </pc:spChg>
        <pc:spChg chg="add mod">
          <ac:chgData name="Cristian Ionita (2433196)" userId="74397cee-6c25-4078-945a-b79418f5422c" providerId="ADAL" clId="{7A216DC0-5A6D-4446-B6A9-EC58DC9CAA88}" dt="2025-10-11T10:17:27.345" v="1277"/>
          <ac:spMkLst>
            <pc:docMk/>
            <pc:sldMk cId="3463030743" sldId="343"/>
            <ac:spMk id="5" creationId="{A1F07EAD-6EE6-0505-AD34-2348430D0EBA}"/>
          </ac:spMkLst>
        </pc:spChg>
      </pc:sldChg>
      <pc:sldChg chg="addSp modSp new del">
        <pc:chgData name="Cristian Ionita (2433196)" userId="74397cee-6c25-4078-945a-b79418f5422c" providerId="ADAL" clId="{7A216DC0-5A6D-4446-B6A9-EC58DC9CAA88}" dt="2025-10-11T10:22:52.413" v="1312" actId="2696"/>
        <pc:sldMkLst>
          <pc:docMk/>
          <pc:sldMk cId="2712704639" sldId="344"/>
        </pc:sldMkLst>
        <pc:spChg chg="add mod">
          <ac:chgData name="Cristian Ionita (2433196)" userId="74397cee-6c25-4078-945a-b79418f5422c" providerId="ADAL" clId="{7A216DC0-5A6D-4446-B6A9-EC58DC9CAA88}" dt="2025-10-11T10:17:41.824" v="1281"/>
          <ac:spMkLst>
            <pc:docMk/>
            <pc:sldMk cId="2712704639" sldId="344"/>
            <ac:spMk id="2" creationId="{D1DE1081-3206-2385-59C3-291E72855CE8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9" creationId="{4FC2B02D-5ACA-588D-078B-56C395EA423A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0" creationId="{41E4B7D3-62A2-E728-7667-1179A5B7799D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1" creationId="{8FD1A6DE-8253-CE76-58B2-C4711F62BB4C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2" creationId="{00536F87-5C97-ACB5-8743-97D7ED1DE8B1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3" creationId="{9C40208A-76FC-F8AE-3C70-AA0057525E59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4" creationId="{D483F917-72BE-3BB6-88B8-06BFED70DBDA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5" creationId="{7FF097CA-5709-39E9-71DE-938A6DF2338A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6" creationId="{9F53BC99-8740-6007-1281-DF18BB5438A9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7" creationId="{742C5DD8-9D14-CB6D-BB3D-57032136E51D}"/>
          </ac:spMkLst>
        </pc:spChg>
        <pc:spChg chg="add mod">
          <ac:chgData name="Cristian Ionita (2433196)" userId="74397cee-6c25-4078-945a-b79418f5422c" providerId="ADAL" clId="{7A216DC0-5A6D-4446-B6A9-EC58DC9CAA88}" dt="2025-10-11T10:17:58.221" v="1282"/>
          <ac:spMkLst>
            <pc:docMk/>
            <pc:sldMk cId="2712704639" sldId="344"/>
            <ac:spMk id="18" creationId="{EAC789E0-0FD7-CFA7-BA75-474022D888B2}"/>
          </ac:spMkLst>
        </pc:spChg>
      </pc:sldChg>
      <pc:sldChg chg="addSp delSp modSp add mod modTransition">
        <pc:chgData name="Cristian Ionita (2433196)" userId="74397cee-6c25-4078-945a-b79418f5422c" providerId="ADAL" clId="{7A216DC0-5A6D-4446-B6A9-EC58DC9CAA88}" dt="2025-10-11T11:14:43.722" v="2773" actId="20577"/>
        <pc:sldMkLst>
          <pc:docMk/>
          <pc:sldMk cId="2194577916" sldId="361"/>
        </pc:sldMkLst>
        <pc:spChg chg="add mod">
          <ac:chgData name="Cristian Ionita (2433196)" userId="74397cee-6c25-4078-945a-b79418f5422c" providerId="ADAL" clId="{7A216DC0-5A6D-4446-B6A9-EC58DC9CAA88}" dt="2025-10-11T10:39:41.727" v="2485" actId="2711"/>
          <ac:spMkLst>
            <pc:docMk/>
            <pc:sldMk cId="2194577916" sldId="361"/>
            <ac:spMk id="3" creationId="{8D63AD7C-8691-DAB0-AF2D-BD301DA84EEC}"/>
          </ac:spMkLst>
        </pc:spChg>
        <pc:spChg chg="del mod">
          <ac:chgData name="Cristian Ionita (2433196)" userId="74397cee-6c25-4078-945a-b79418f5422c" providerId="ADAL" clId="{7A216DC0-5A6D-4446-B6A9-EC58DC9CAA88}" dt="2025-10-11T10:26:33.054" v="1891"/>
          <ac:spMkLst>
            <pc:docMk/>
            <pc:sldMk cId="2194577916" sldId="361"/>
            <ac:spMk id="5" creationId="{573548AB-8CBB-D2EF-8EB0-E7938D3AC4DF}"/>
          </ac:spMkLst>
        </pc:spChg>
        <pc:spChg chg="add mod">
          <ac:chgData name="Cristian Ionita (2433196)" userId="74397cee-6c25-4078-945a-b79418f5422c" providerId="ADAL" clId="{7A216DC0-5A6D-4446-B6A9-EC58DC9CAA88}" dt="2025-10-11T10:39:57.110" v="2488" actId="2711"/>
          <ac:spMkLst>
            <pc:docMk/>
            <pc:sldMk cId="2194577916" sldId="361"/>
            <ac:spMk id="7" creationId="{24AF4792-A979-19A5-0D39-932EC5FDE775}"/>
          </ac:spMkLst>
        </pc:spChg>
        <pc:spChg chg="add del mod">
          <ac:chgData name="Cristian Ionita (2433196)" userId="74397cee-6c25-4078-945a-b79418f5422c" providerId="ADAL" clId="{7A216DC0-5A6D-4446-B6A9-EC58DC9CAA88}" dt="2025-10-11T10:29:16.347" v="1940" actId="21"/>
          <ac:spMkLst>
            <pc:docMk/>
            <pc:sldMk cId="2194577916" sldId="361"/>
            <ac:spMk id="9" creationId="{93894965-CBAF-C3E0-3A1E-98F25A8DA3BD}"/>
          </ac:spMkLst>
        </pc:spChg>
        <pc:spChg chg="add mod">
          <ac:chgData name="Cristian Ionita (2433196)" userId="74397cee-6c25-4078-945a-b79418f5422c" providerId="ADAL" clId="{7A216DC0-5A6D-4446-B6A9-EC58DC9CAA88}" dt="2025-10-11T10:40:25.432" v="2493" actId="2711"/>
          <ac:spMkLst>
            <pc:docMk/>
            <pc:sldMk cId="2194577916" sldId="361"/>
            <ac:spMk id="10" creationId="{9EE1DD43-5BA2-F7A8-FDCD-13C4CBB2F4D1}"/>
          </ac:spMkLst>
        </pc:spChg>
        <pc:spChg chg="add del mod">
          <ac:chgData name="Cristian Ionita (2433196)" userId="74397cee-6c25-4078-945a-b79418f5422c" providerId="ADAL" clId="{7A216DC0-5A6D-4446-B6A9-EC58DC9CAA88}" dt="2025-10-11T10:29:37.152" v="1948" actId="21"/>
          <ac:spMkLst>
            <pc:docMk/>
            <pc:sldMk cId="2194577916" sldId="361"/>
            <ac:spMk id="11" creationId="{2A30538D-67ED-A3A1-CFA1-39377D70B9B9}"/>
          </ac:spMkLst>
        </pc:spChg>
        <pc:spChg chg="add mod">
          <ac:chgData name="Cristian Ionita (2433196)" userId="74397cee-6c25-4078-945a-b79418f5422c" providerId="ADAL" clId="{7A216DC0-5A6D-4446-B6A9-EC58DC9CAA88}" dt="2025-10-11T10:40:28.465" v="2494" actId="2711"/>
          <ac:spMkLst>
            <pc:docMk/>
            <pc:sldMk cId="2194577916" sldId="361"/>
            <ac:spMk id="14" creationId="{B64A2974-D05F-DC83-4CB7-8F275B3205EF}"/>
          </ac:spMkLst>
        </pc:spChg>
        <pc:spChg chg="add mod">
          <ac:chgData name="Cristian Ionita (2433196)" userId="74397cee-6c25-4078-945a-b79418f5422c" providerId="ADAL" clId="{7A216DC0-5A6D-4446-B6A9-EC58DC9CAA88}" dt="2025-10-11T10:39:35.600" v="2484" actId="2711"/>
          <ac:spMkLst>
            <pc:docMk/>
            <pc:sldMk cId="2194577916" sldId="361"/>
            <ac:spMk id="17" creationId="{FB4CDE74-680A-AFD9-E590-4B1407AB78D8}"/>
          </ac:spMkLst>
        </pc:spChg>
        <pc:spChg chg="add del mod">
          <ac:chgData name="Cristian Ionita (2433196)" userId="74397cee-6c25-4078-945a-b79418f5422c" providerId="ADAL" clId="{7A216DC0-5A6D-4446-B6A9-EC58DC9CAA88}" dt="2025-10-11T11:07:41.644" v="2685" actId="21"/>
          <ac:spMkLst>
            <pc:docMk/>
            <pc:sldMk cId="2194577916" sldId="361"/>
            <ac:spMk id="18" creationId="{F3D8F22A-94AC-1B3D-BA39-678BFE1F966A}"/>
          </ac:spMkLst>
        </pc:spChg>
        <pc:spChg chg="mod">
          <ac:chgData name="Cristian Ionita (2433196)" userId="74397cee-6c25-4078-945a-b79418f5422c" providerId="ADAL" clId="{7A216DC0-5A6D-4446-B6A9-EC58DC9CAA88}" dt="2025-10-11T10:40:35.014" v="2495" actId="2711"/>
          <ac:spMkLst>
            <pc:docMk/>
            <pc:sldMk cId="2194577916" sldId="361"/>
            <ac:spMk id="22" creationId="{280A6708-DF3B-47D7-80AD-BED7584E4872}"/>
          </ac:spMkLst>
        </pc:spChg>
        <pc:spChg chg="del mod">
          <ac:chgData name="Cristian Ionita (2433196)" userId="74397cee-6c25-4078-945a-b79418f5422c" providerId="ADAL" clId="{7A216DC0-5A6D-4446-B6A9-EC58DC9CAA88}" dt="2025-10-11T10:29:32.769" v="1946" actId="21"/>
          <ac:spMkLst>
            <pc:docMk/>
            <pc:sldMk cId="2194577916" sldId="361"/>
            <ac:spMk id="23" creationId="{8F167E83-1CE4-F3CA-7557-1CDDF3628DBE}"/>
          </ac:spMkLst>
        </pc:spChg>
        <pc:spChg chg="mod">
          <ac:chgData name="Cristian Ionita (2433196)" userId="74397cee-6c25-4078-945a-b79418f5422c" providerId="ADAL" clId="{7A216DC0-5A6D-4446-B6A9-EC58DC9CAA88}" dt="2025-10-11T10:40:22.076" v="2492" actId="2711"/>
          <ac:spMkLst>
            <pc:docMk/>
            <pc:sldMk cId="2194577916" sldId="361"/>
            <ac:spMk id="24" creationId="{B2F0A62B-BCD1-8AD8-F315-6F09A31F7FFE}"/>
          </ac:spMkLst>
        </pc:spChg>
        <pc:spChg chg="del mod">
          <ac:chgData name="Cristian Ionita (2433196)" userId="74397cee-6c25-4078-945a-b79418f5422c" providerId="ADAL" clId="{7A216DC0-5A6D-4446-B6A9-EC58DC9CAA88}" dt="2025-10-11T10:29:24.744" v="1942" actId="21"/>
          <ac:spMkLst>
            <pc:docMk/>
            <pc:sldMk cId="2194577916" sldId="361"/>
            <ac:spMk id="25" creationId="{2A30538D-67ED-A3A1-CFA1-39377D70B9B9}"/>
          </ac:spMkLst>
        </pc:spChg>
        <pc:spChg chg="mod">
          <ac:chgData name="Cristian Ionita (2433196)" userId="74397cee-6c25-4078-945a-b79418f5422c" providerId="ADAL" clId="{7A216DC0-5A6D-4446-B6A9-EC58DC9CAA88}" dt="2025-10-11T10:40:13.682" v="2491" actId="2711"/>
          <ac:spMkLst>
            <pc:docMk/>
            <pc:sldMk cId="2194577916" sldId="361"/>
            <ac:spMk id="26" creationId="{19E1DBE5-167E-78C1-BCD0-8D2DCE9A4F68}"/>
          </ac:spMkLst>
        </pc:spChg>
        <pc:spChg chg="mod">
          <ac:chgData name="Cristian Ionita (2433196)" userId="74397cee-6c25-4078-945a-b79418f5422c" providerId="ADAL" clId="{7A216DC0-5A6D-4446-B6A9-EC58DC9CAA88}" dt="2025-10-11T10:40:05.328" v="2490" actId="2711"/>
          <ac:spMkLst>
            <pc:docMk/>
            <pc:sldMk cId="2194577916" sldId="361"/>
            <ac:spMk id="27" creationId="{BDD08689-6B7D-0F8F-480D-F4AAD7FE2D5B}"/>
          </ac:spMkLst>
        </pc:spChg>
        <pc:spChg chg="mod">
          <ac:chgData name="Cristian Ionita (2433196)" userId="74397cee-6c25-4078-945a-b79418f5422c" providerId="ADAL" clId="{7A216DC0-5A6D-4446-B6A9-EC58DC9CAA88}" dt="2025-10-11T10:39:50.112" v="2487" actId="2711"/>
          <ac:spMkLst>
            <pc:docMk/>
            <pc:sldMk cId="2194577916" sldId="361"/>
            <ac:spMk id="28" creationId="{44AB04F4-8499-0CBD-C2DD-C750D2568FD9}"/>
          </ac:spMkLst>
        </pc:spChg>
        <pc:spChg chg="mod">
          <ac:chgData name="Cristian Ionita (2433196)" userId="74397cee-6c25-4078-945a-b79418f5422c" providerId="ADAL" clId="{7A216DC0-5A6D-4446-B6A9-EC58DC9CAA88}" dt="2025-10-11T10:39:46.702" v="2486" actId="2711"/>
          <ac:spMkLst>
            <pc:docMk/>
            <pc:sldMk cId="2194577916" sldId="361"/>
            <ac:spMk id="29" creationId="{327A92EC-E2CD-E0BC-131F-C601B5DE7C4F}"/>
          </ac:spMkLst>
        </pc:spChg>
        <pc:spChg chg="del mod">
          <ac:chgData name="Cristian Ionita (2433196)" userId="74397cee-6c25-4078-945a-b79418f5422c" providerId="ADAL" clId="{7A216DC0-5A6D-4446-B6A9-EC58DC9CAA88}" dt="2025-10-11T10:29:01.880" v="1935" actId="21"/>
          <ac:spMkLst>
            <pc:docMk/>
            <pc:sldMk cId="2194577916" sldId="361"/>
            <ac:spMk id="30" creationId="{93894965-CBAF-C3E0-3A1E-98F25A8DA3BD}"/>
          </ac:spMkLst>
        </pc:spChg>
        <pc:spChg chg="mod">
          <ac:chgData name="Cristian Ionita (2433196)" userId="74397cee-6c25-4078-945a-b79418f5422c" providerId="ADAL" clId="{7A216DC0-5A6D-4446-B6A9-EC58DC9CAA88}" dt="2025-10-11T10:34:42.556" v="2288" actId="14100"/>
          <ac:spMkLst>
            <pc:docMk/>
            <pc:sldMk cId="2194577916" sldId="361"/>
            <ac:spMk id="31" creationId="{D3B994F6-BB20-88F1-925A-272C4C1BB063}"/>
          </ac:spMkLst>
        </pc:spChg>
        <pc:spChg chg="mod">
          <ac:chgData name="Cristian Ionita (2433196)" userId="74397cee-6c25-4078-945a-b79418f5422c" providerId="ADAL" clId="{7A216DC0-5A6D-4446-B6A9-EC58DC9CAA88}" dt="2025-10-11T10:31:30.448" v="2041" actId="14100"/>
          <ac:spMkLst>
            <pc:docMk/>
            <pc:sldMk cId="2194577916" sldId="361"/>
            <ac:spMk id="32" creationId="{5DB6A20C-CFF4-B26B-E98B-7BE2AD6107BC}"/>
          </ac:spMkLst>
        </pc:spChg>
        <pc:spChg chg="mod">
          <ac:chgData name="Cristian Ionita (2433196)" userId="74397cee-6c25-4078-945a-b79418f5422c" providerId="ADAL" clId="{7A216DC0-5A6D-4446-B6A9-EC58DC9CAA88}" dt="2025-10-11T10:34:29.116" v="2276" actId="20577"/>
          <ac:spMkLst>
            <pc:docMk/>
            <pc:sldMk cId="2194577916" sldId="361"/>
            <ac:spMk id="33" creationId="{41489ABC-2CE6-75F6-77BF-F7A56B625F65}"/>
          </ac:spMkLst>
        </pc:spChg>
        <pc:spChg chg="mod">
          <ac:chgData name="Cristian Ionita (2433196)" userId="74397cee-6c25-4078-945a-b79418f5422c" providerId="ADAL" clId="{7A216DC0-5A6D-4446-B6A9-EC58DC9CAA88}" dt="2025-10-11T10:34:25.231" v="2269" actId="20577"/>
          <ac:spMkLst>
            <pc:docMk/>
            <pc:sldMk cId="2194577916" sldId="361"/>
            <ac:spMk id="34" creationId="{18A0BA3C-0398-33B0-8A61-9B6B82677B43}"/>
          </ac:spMkLst>
        </pc:spChg>
        <pc:spChg chg="mod">
          <ac:chgData name="Cristian Ionita (2433196)" userId="74397cee-6c25-4078-945a-b79418f5422c" providerId="ADAL" clId="{7A216DC0-5A6D-4446-B6A9-EC58DC9CAA88}" dt="2025-10-11T10:34:20.377" v="2253" actId="20577"/>
          <ac:spMkLst>
            <pc:docMk/>
            <pc:sldMk cId="2194577916" sldId="361"/>
            <ac:spMk id="35" creationId="{25280725-B1FF-C78B-7A5D-9000F381FF02}"/>
          </ac:spMkLst>
        </pc:spChg>
        <pc:spChg chg="mod">
          <ac:chgData name="Cristian Ionita (2433196)" userId="74397cee-6c25-4078-945a-b79418f5422c" providerId="ADAL" clId="{7A216DC0-5A6D-4446-B6A9-EC58DC9CAA88}" dt="2025-10-11T10:35:13.466" v="2293" actId="20577"/>
          <ac:spMkLst>
            <pc:docMk/>
            <pc:sldMk cId="2194577916" sldId="361"/>
            <ac:spMk id="36" creationId="{182A6F30-A98D-AA4B-6D38-F12F52305694}"/>
          </ac:spMkLst>
        </pc:spChg>
        <pc:spChg chg="mod">
          <ac:chgData name="Cristian Ionita (2433196)" userId="74397cee-6c25-4078-945a-b79418f5422c" providerId="ADAL" clId="{7A216DC0-5A6D-4446-B6A9-EC58DC9CAA88}" dt="2025-10-11T10:40:01.132" v="2489" actId="2711"/>
          <ac:spMkLst>
            <pc:docMk/>
            <pc:sldMk cId="2194577916" sldId="361"/>
            <ac:spMk id="37" creationId="{B1E4133F-2751-3952-C07B-9EBB9CE035BD}"/>
          </ac:spMkLst>
        </pc:spChg>
        <pc:spChg chg="del mod">
          <ac:chgData name="Cristian Ionita (2433196)" userId="74397cee-6c25-4078-945a-b79418f5422c" providerId="ADAL" clId="{7A216DC0-5A6D-4446-B6A9-EC58DC9CAA88}" dt="2025-10-11T10:28:50.466" v="1933" actId="21"/>
          <ac:spMkLst>
            <pc:docMk/>
            <pc:sldMk cId="2194577916" sldId="361"/>
            <ac:spMk id="38" creationId="{CE1BD776-63C4-D3EE-069C-C9BBE2DC4B45}"/>
          </ac:spMkLst>
        </pc:spChg>
        <pc:spChg chg="add mod">
          <ac:chgData name="Cristian Ionita (2433196)" userId="74397cee-6c25-4078-945a-b79418f5422c" providerId="ADAL" clId="{7A216DC0-5A6D-4446-B6A9-EC58DC9CAA88}" dt="2025-10-11T11:14:43.722" v="2773" actId="20577"/>
          <ac:spMkLst>
            <pc:docMk/>
            <pc:sldMk cId="2194577916" sldId="361"/>
            <ac:spMk id="39" creationId="{CE403D88-55EF-E60B-F765-193CEF993920}"/>
          </ac:spMkLst>
        </pc:spChg>
        <pc:spChg chg="del mod">
          <ac:chgData name="Cristian Ionita (2433196)" userId="74397cee-6c25-4078-945a-b79418f5422c" providerId="ADAL" clId="{7A216DC0-5A6D-4446-B6A9-EC58DC9CAA88}" dt="2025-10-11T10:30:26.543" v="1965" actId="478"/>
          <ac:spMkLst>
            <pc:docMk/>
            <pc:sldMk cId="2194577916" sldId="361"/>
            <ac:spMk id="40" creationId="{1A129B97-8AB0-A07D-27D5-16E805A4DFB6}"/>
          </ac:spMkLst>
        </pc:spChg>
        <pc:spChg chg="mod">
          <ac:chgData name="Cristian Ionita (2433196)" userId="74397cee-6c25-4078-945a-b79418f5422c" providerId="ADAL" clId="{7A216DC0-5A6D-4446-B6A9-EC58DC9CAA88}" dt="2025-10-11T10:24:06.747" v="1420" actId="34135"/>
          <ac:spMkLst>
            <pc:docMk/>
            <pc:sldMk cId="2194577916" sldId="361"/>
            <ac:spMk id="99" creationId="{BF9A1BC2-6F54-E6D2-2F46-E6E6EFB1E08A}"/>
          </ac:spMkLst>
        </pc:spChg>
        <pc:picChg chg="add del mod">
          <ac:chgData name="Cristian Ionita (2433196)" userId="74397cee-6c25-4078-945a-b79418f5422c" providerId="ADAL" clId="{7A216DC0-5A6D-4446-B6A9-EC58DC9CAA88}" dt="2025-10-11T11:01:03.227" v="2675" actId="478"/>
          <ac:picMkLst>
            <pc:docMk/>
            <pc:sldMk cId="2194577916" sldId="361"/>
            <ac:picMk id="21" creationId="{E9DA6596-7609-BD19-C9DB-B5BD7B213F4A}"/>
          </ac:picMkLst>
        </pc:picChg>
        <pc:cxnChg chg="mod">
          <ac:chgData name="Cristian Ionita (2433196)" userId="74397cee-6c25-4078-945a-b79418f5422c" providerId="ADAL" clId="{7A216DC0-5A6D-4446-B6A9-EC58DC9CAA88}" dt="2025-10-11T10:37:14.625" v="2363" actId="14100"/>
          <ac:cxnSpMkLst>
            <pc:docMk/>
            <pc:sldMk cId="2194577916" sldId="361"/>
            <ac:cxnSpMk id="4" creationId="{E35EC745-8DDF-8193-3996-4E29B255A570}"/>
          </ac:cxnSpMkLst>
        </pc:cxnChg>
      </pc:sldChg>
      <pc:sldChg chg="addSp delSp modSp new mod modTransition">
        <pc:chgData name="Cristian Ionita (2433196)" userId="74397cee-6c25-4078-945a-b79418f5422c" providerId="ADAL" clId="{7A216DC0-5A6D-4446-B6A9-EC58DC9CAA88}" dt="2025-10-11T10:55:07.823" v="2626"/>
        <pc:sldMkLst>
          <pc:docMk/>
          <pc:sldMk cId="2105518549" sldId="362"/>
        </pc:sldMkLst>
        <pc:spChg chg="add del mod">
          <ac:chgData name="Cristian Ionita (2433196)" userId="74397cee-6c25-4078-945a-b79418f5422c" providerId="ADAL" clId="{7A216DC0-5A6D-4446-B6A9-EC58DC9CAA88}" dt="2025-10-11T10:54:45.216" v="2625" actId="478"/>
          <ac:spMkLst>
            <pc:docMk/>
            <pc:sldMk cId="2105518549" sldId="362"/>
            <ac:spMk id="4" creationId="{6E170677-8551-0AE3-F4EF-24648874853C}"/>
          </ac:spMkLst>
        </pc:spChg>
        <pc:picChg chg="add mod">
          <ac:chgData name="Cristian Ionita (2433196)" userId="74397cee-6c25-4078-945a-b79418f5422c" providerId="ADAL" clId="{7A216DC0-5A6D-4446-B6A9-EC58DC9CAA88}" dt="2025-10-11T10:54:16.721" v="2624" actId="962"/>
          <ac:picMkLst>
            <pc:docMk/>
            <pc:sldMk cId="2105518549" sldId="362"/>
            <ac:picMk id="3" creationId="{116AA1F0-E845-5799-E943-DA4CDAA591E8}"/>
          </ac:picMkLst>
        </pc:picChg>
      </pc:sldChg>
      <pc:sldChg chg="new del">
        <pc:chgData name="Cristian Ionita (2433196)" userId="74397cee-6c25-4078-945a-b79418f5422c" providerId="ADAL" clId="{7A216DC0-5A6D-4446-B6A9-EC58DC9CAA88}" dt="2025-10-11T10:55:26.220" v="2628" actId="47"/>
        <pc:sldMkLst>
          <pc:docMk/>
          <pc:sldMk cId="1827985971" sldId="363"/>
        </pc:sldMkLst>
      </pc:sldChg>
      <pc:sldMasterChg chg="delSldLayout">
        <pc:chgData name="Cristian Ionita (2433196)" userId="74397cee-6c25-4078-945a-b79418f5422c" providerId="ADAL" clId="{7A216DC0-5A6D-4446-B6A9-EC58DC9CAA88}" dt="2025-10-11T08:57:26.464" v="219" actId="2696"/>
        <pc:sldMasterMkLst>
          <pc:docMk/>
          <pc:sldMasterMk cId="106364948" sldId="2147483648"/>
        </pc:sldMasterMkLst>
        <pc:sldLayoutChg chg="del">
          <pc:chgData name="Cristian Ionita (2433196)" userId="74397cee-6c25-4078-945a-b79418f5422c" providerId="ADAL" clId="{7A216DC0-5A6D-4446-B6A9-EC58DC9CAA88}" dt="2025-10-11T08:57:26.464" v="219" actId="2696"/>
          <pc:sldLayoutMkLst>
            <pc:docMk/>
            <pc:sldMasterMk cId="106364948" sldId="2147483648"/>
            <pc:sldLayoutMk cId="3547030344" sldId="214748366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504AFF-D007-4638-B8DE-D9108B19B8DA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101C41-7CEB-4431-8F18-6339A25BE561}">
      <dgm:prSet/>
      <dgm:spPr/>
      <dgm:t>
        <a:bodyPr/>
        <a:lstStyle/>
        <a:p>
          <a:r>
            <a:rPr lang="en-GB" b="1" dirty="0"/>
            <a:t>Student Name: Cristian Ionita</a:t>
          </a:r>
          <a:endParaRPr lang="en-GB" dirty="0"/>
        </a:p>
      </dgm:t>
    </dgm:pt>
    <dgm:pt modelId="{95068A59-3373-4447-9F9B-FE4F2118F8B0}" type="parTrans" cxnId="{738E6BDB-A3AC-4B53-B7B5-0AEBD0A72EA7}">
      <dgm:prSet/>
      <dgm:spPr/>
      <dgm:t>
        <a:bodyPr/>
        <a:lstStyle/>
        <a:p>
          <a:endParaRPr lang="en-GB"/>
        </a:p>
      </dgm:t>
    </dgm:pt>
    <dgm:pt modelId="{83B3062B-4285-4A5C-B346-4256ED92F6F0}" type="sibTrans" cxnId="{738E6BDB-A3AC-4B53-B7B5-0AEBD0A72EA7}">
      <dgm:prSet/>
      <dgm:spPr/>
      <dgm:t>
        <a:bodyPr/>
        <a:lstStyle/>
        <a:p>
          <a:endParaRPr lang="en-GB"/>
        </a:p>
      </dgm:t>
    </dgm:pt>
    <dgm:pt modelId="{AD8314D2-E72A-4032-B6FA-55397A16AEC9}">
      <dgm:prSet/>
      <dgm:spPr/>
      <dgm:t>
        <a:bodyPr/>
        <a:lstStyle/>
        <a:p>
          <a:r>
            <a:rPr lang="en-GB" b="1"/>
            <a:t>Student ID:		2433196</a:t>
          </a:r>
          <a:endParaRPr lang="en-GB"/>
        </a:p>
      </dgm:t>
    </dgm:pt>
    <dgm:pt modelId="{5B86E3E0-867E-46BA-9871-21B836BE4F20}" type="parTrans" cxnId="{27BDE69E-EAC1-4FEA-8203-0BF1FBD44F0E}">
      <dgm:prSet/>
      <dgm:spPr/>
      <dgm:t>
        <a:bodyPr/>
        <a:lstStyle/>
        <a:p>
          <a:endParaRPr lang="en-GB"/>
        </a:p>
      </dgm:t>
    </dgm:pt>
    <dgm:pt modelId="{87547176-3C42-41CB-8FE9-B1FFF99C9EDD}" type="sibTrans" cxnId="{27BDE69E-EAC1-4FEA-8203-0BF1FBD44F0E}">
      <dgm:prSet/>
      <dgm:spPr/>
      <dgm:t>
        <a:bodyPr/>
        <a:lstStyle/>
        <a:p>
          <a:endParaRPr lang="en-GB"/>
        </a:p>
      </dgm:t>
    </dgm:pt>
    <dgm:pt modelId="{58E8A813-BB34-4F9D-ACB4-A95A213EBDB5}">
      <dgm:prSet/>
      <dgm:spPr/>
      <dgm:t>
        <a:bodyPr/>
        <a:lstStyle/>
        <a:p>
          <a:r>
            <a:rPr lang="en-GB" b="1"/>
            <a:t>Lecturer’s Name:	Chijioke Uba</a:t>
          </a:r>
          <a:endParaRPr lang="en-GB"/>
        </a:p>
      </dgm:t>
    </dgm:pt>
    <dgm:pt modelId="{BC87DC9E-5CF1-414C-8F71-3109895CCD8F}" type="parTrans" cxnId="{BE02EEAA-18D7-44E8-B394-7B5BABD77125}">
      <dgm:prSet/>
      <dgm:spPr/>
      <dgm:t>
        <a:bodyPr/>
        <a:lstStyle/>
        <a:p>
          <a:endParaRPr lang="en-GB"/>
        </a:p>
      </dgm:t>
    </dgm:pt>
    <dgm:pt modelId="{330D78FF-35F1-4F66-BE8D-20838C30F083}" type="sibTrans" cxnId="{BE02EEAA-18D7-44E8-B394-7B5BABD77125}">
      <dgm:prSet/>
      <dgm:spPr/>
      <dgm:t>
        <a:bodyPr/>
        <a:lstStyle/>
        <a:p>
          <a:endParaRPr lang="en-GB"/>
        </a:p>
      </dgm:t>
    </dgm:pt>
    <dgm:pt modelId="{E4212E13-EB86-41B1-A747-2F96E9FA8D6B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</a:p>
      </dgm:t>
    </dgm:pt>
    <dgm:pt modelId="{D618F4B7-6AB7-4797-A5A9-26F1D55CD8EA}" type="parTrans" cxnId="{F4C1E46B-CDDD-4F66-AB65-9697C9987456}">
      <dgm:prSet/>
      <dgm:spPr/>
      <dgm:t>
        <a:bodyPr/>
        <a:lstStyle/>
        <a:p>
          <a:endParaRPr lang="en-GB"/>
        </a:p>
      </dgm:t>
    </dgm:pt>
    <dgm:pt modelId="{F49139EA-22DD-4FDA-A0AB-246D67CF1EF3}" type="sibTrans" cxnId="{F4C1E46B-CDDD-4F66-AB65-9697C9987456}">
      <dgm:prSet/>
      <dgm:spPr/>
      <dgm:t>
        <a:bodyPr/>
        <a:lstStyle/>
        <a:p>
          <a:endParaRPr lang="en-GB"/>
        </a:p>
      </dgm:t>
    </dgm:pt>
    <dgm:pt modelId="{7F316EE2-99F4-48FF-95F5-9AF7335ADA99}">
      <dgm:prSet/>
      <dgm:spPr/>
      <dgm:t>
        <a:bodyPr/>
        <a:lstStyle/>
        <a:p>
          <a:r>
            <a:rPr lang="en-GB" b="1" dirty="0"/>
            <a:t>Module Name: 	</a:t>
          </a:r>
          <a:r>
            <a:rPr lang="en-GB" dirty="0"/>
            <a:t>Problem Solving and Decision-Making</a:t>
          </a:r>
        </a:p>
      </dgm:t>
    </dgm:pt>
    <dgm:pt modelId="{EDB6B421-A41D-4320-A916-7D755CFA3917}" type="parTrans" cxnId="{200D9E0D-CC8E-4A26-A2FD-66E296B3AF2B}">
      <dgm:prSet/>
      <dgm:spPr/>
      <dgm:t>
        <a:bodyPr/>
        <a:lstStyle/>
        <a:p>
          <a:endParaRPr lang="en-GB"/>
        </a:p>
      </dgm:t>
    </dgm:pt>
    <dgm:pt modelId="{C6ED8964-73C6-4247-8C7C-64D54D9F6A9A}" type="sibTrans" cxnId="{200D9E0D-CC8E-4A26-A2FD-66E296B3AF2B}">
      <dgm:prSet/>
      <dgm:spPr/>
      <dgm:t>
        <a:bodyPr/>
        <a:lstStyle/>
        <a:p>
          <a:endParaRPr lang="en-GB"/>
        </a:p>
      </dgm:t>
    </dgm:pt>
    <dgm:pt modelId="{8A9BEE57-696E-4B06-B7D6-A0719463508E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</a:t>
          </a:r>
        </a:p>
      </dgm:t>
    </dgm:pt>
    <dgm:pt modelId="{2D17A32B-F5E6-46C8-9776-DD50AC9B334E}" type="parTrans" cxnId="{67B091CC-B4F9-4883-A323-D97B89386508}">
      <dgm:prSet/>
      <dgm:spPr/>
      <dgm:t>
        <a:bodyPr/>
        <a:lstStyle/>
        <a:p>
          <a:endParaRPr lang="en-GB"/>
        </a:p>
      </dgm:t>
    </dgm:pt>
    <dgm:pt modelId="{B4C3214C-AD8B-46B1-8730-6A847656A9BC}" type="sibTrans" cxnId="{67B091CC-B4F9-4883-A323-D97B89386508}">
      <dgm:prSet/>
      <dgm:spPr/>
      <dgm:t>
        <a:bodyPr/>
        <a:lstStyle/>
        <a:p>
          <a:endParaRPr lang="en-GB"/>
        </a:p>
      </dgm:t>
    </dgm:pt>
    <dgm:pt modelId="{FA601851-C300-4FC4-8A99-791951B15142}" type="pres">
      <dgm:prSet presAssocID="{28504AFF-D007-4638-B8DE-D9108B19B8DA}" presName="linearFlow" presStyleCnt="0">
        <dgm:presLayoutVars>
          <dgm:dir/>
          <dgm:resizeHandles val="exact"/>
        </dgm:presLayoutVars>
      </dgm:prSet>
      <dgm:spPr/>
    </dgm:pt>
    <dgm:pt modelId="{86281BC8-7947-4AB6-BA14-73D5FD569C27}" type="pres">
      <dgm:prSet presAssocID="{70101C41-7CEB-4431-8F18-6339A25BE561}" presName="composite" presStyleCnt="0"/>
      <dgm:spPr/>
    </dgm:pt>
    <dgm:pt modelId="{EFD9B6CA-2BDC-4C97-8C92-08BC2DBF5DDA}" type="pres">
      <dgm:prSet presAssocID="{70101C41-7CEB-4431-8F18-6339A25BE561}" presName="imgShp" presStyleLbl="fgImgPlace1" presStyleIdx="0" presStyleCnt="6" custScaleX="169131"/>
      <dgm:spPr>
        <a:blipFill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1433FE2B-E764-4372-9645-C9970C40939B}" type="pres">
      <dgm:prSet presAssocID="{70101C41-7CEB-4431-8F18-6339A25BE561}" presName="txShp" presStyleLbl="node1" presStyleIdx="0" presStyleCnt="6">
        <dgm:presLayoutVars>
          <dgm:bulletEnabled val="1"/>
        </dgm:presLayoutVars>
      </dgm:prSet>
      <dgm:spPr/>
    </dgm:pt>
    <dgm:pt modelId="{B98335E1-758E-4BB4-987B-DEC7F937E860}" type="pres">
      <dgm:prSet presAssocID="{83B3062B-4285-4A5C-B346-4256ED92F6F0}" presName="spacing" presStyleCnt="0"/>
      <dgm:spPr/>
    </dgm:pt>
    <dgm:pt modelId="{F150C3E8-2E61-4287-B830-D35C510EDDD4}" type="pres">
      <dgm:prSet presAssocID="{AD8314D2-E72A-4032-B6FA-55397A16AEC9}" presName="composite" presStyleCnt="0"/>
      <dgm:spPr/>
    </dgm:pt>
    <dgm:pt modelId="{8C2CB670-090F-439D-9E4D-6BBC4E718C09}" type="pres">
      <dgm:prSet presAssocID="{AD8314D2-E72A-4032-B6FA-55397A16AEC9}" presName="imgShp" presStyleLbl="fgImgPlace1" presStyleIdx="1" presStyleCnt="6" custScaleX="181545"/>
      <dgm:spPr>
        <a:blipFill>
          <a:blip xmlns:r="http://schemas.openxmlformats.org/officeDocument/2006/relationships" r:embed="rId2"/>
          <a:srcRect/>
          <a:stretch>
            <a:fillRect l="-16000" r="-16000"/>
          </a:stretch>
        </a:blipFill>
      </dgm:spPr>
    </dgm:pt>
    <dgm:pt modelId="{91705EB0-BA41-4CCC-A465-ABFA7F746E3F}" type="pres">
      <dgm:prSet presAssocID="{AD8314D2-E72A-4032-B6FA-55397A16AEC9}" presName="txShp" presStyleLbl="node1" presStyleIdx="1" presStyleCnt="6">
        <dgm:presLayoutVars>
          <dgm:bulletEnabled val="1"/>
        </dgm:presLayoutVars>
      </dgm:prSet>
      <dgm:spPr/>
    </dgm:pt>
    <dgm:pt modelId="{628AB13E-52B4-4CD9-B306-80F9A4EB0EA6}" type="pres">
      <dgm:prSet presAssocID="{87547176-3C42-41CB-8FE9-B1FFF99C9EDD}" presName="spacing" presStyleCnt="0"/>
      <dgm:spPr/>
    </dgm:pt>
    <dgm:pt modelId="{9A393BBA-4943-4CDC-876D-85601B082CC4}" type="pres">
      <dgm:prSet presAssocID="{58E8A813-BB34-4F9D-ACB4-A95A213EBDB5}" presName="composite" presStyleCnt="0"/>
      <dgm:spPr/>
    </dgm:pt>
    <dgm:pt modelId="{38288198-88AE-4B83-80A4-DB41AD883285}" type="pres">
      <dgm:prSet presAssocID="{58E8A813-BB34-4F9D-ACB4-A95A213EBDB5}" presName="imgShp" presStyleLbl="fgImgPlace1" presStyleIdx="2" presStyleCnt="6" custScaleX="172235"/>
      <dgm:spPr>
        <a:blipFill>
          <a:blip xmlns:r="http://schemas.openxmlformats.org/officeDocument/2006/relationships" r:embed="rId3"/>
          <a:srcRect/>
          <a:stretch>
            <a:fillRect l="-21000" r="-21000"/>
          </a:stretch>
        </a:blipFill>
      </dgm:spPr>
    </dgm:pt>
    <dgm:pt modelId="{92CC731B-4857-4FCB-B2FA-065F89470CB8}" type="pres">
      <dgm:prSet presAssocID="{58E8A813-BB34-4F9D-ACB4-A95A213EBDB5}" presName="txShp" presStyleLbl="node1" presStyleIdx="2" presStyleCnt="6">
        <dgm:presLayoutVars>
          <dgm:bulletEnabled val="1"/>
        </dgm:presLayoutVars>
      </dgm:prSet>
      <dgm:spPr/>
    </dgm:pt>
    <dgm:pt modelId="{E40D98DB-19A9-4DD8-9E41-4C929AD1FA5A}" type="pres">
      <dgm:prSet presAssocID="{330D78FF-35F1-4F66-BE8D-20838C30F083}" presName="spacing" presStyleCnt="0"/>
      <dgm:spPr/>
    </dgm:pt>
    <dgm:pt modelId="{ABED3548-3B6D-4256-90EC-EF52F3D666EA}" type="pres">
      <dgm:prSet presAssocID="{E4212E13-EB86-41B1-A747-2F96E9FA8D6B}" presName="composite" presStyleCnt="0"/>
      <dgm:spPr/>
    </dgm:pt>
    <dgm:pt modelId="{4B135CED-73EE-43C0-ACEE-A64CE18BB987}" type="pres">
      <dgm:prSet presAssocID="{E4212E13-EB86-41B1-A747-2F96E9FA8D6B}" presName="imgShp" presStyleLbl="fgImgPlace1" presStyleIdx="3" presStyleCnt="6" custScaleX="181119"/>
      <dgm:spPr>
        <a:blipFill>
          <a:blip xmlns:r="http://schemas.openxmlformats.org/officeDocument/2006/relationships" r:embed="rId4"/>
          <a:srcRect/>
          <a:stretch>
            <a:fillRect l="-50000" r="-50000"/>
          </a:stretch>
        </a:blipFill>
      </dgm:spPr>
    </dgm:pt>
    <dgm:pt modelId="{93937CD5-7CE9-40A6-83FF-BD2F1E70D5FE}" type="pres">
      <dgm:prSet presAssocID="{E4212E13-EB86-41B1-A747-2F96E9FA8D6B}" presName="txShp" presStyleLbl="node1" presStyleIdx="3" presStyleCnt="6">
        <dgm:presLayoutVars>
          <dgm:bulletEnabled val="1"/>
        </dgm:presLayoutVars>
      </dgm:prSet>
      <dgm:spPr/>
    </dgm:pt>
    <dgm:pt modelId="{DC772BCE-7359-4B7A-B4BC-C6FAE3A87332}" type="pres">
      <dgm:prSet presAssocID="{F49139EA-22DD-4FDA-A0AB-246D67CF1EF3}" presName="spacing" presStyleCnt="0"/>
      <dgm:spPr/>
    </dgm:pt>
    <dgm:pt modelId="{D44C2279-BE03-4D6B-86A5-7F3406EB6777}" type="pres">
      <dgm:prSet presAssocID="{7F316EE2-99F4-48FF-95F5-9AF7335ADA99}" presName="composite" presStyleCnt="0"/>
      <dgm:spPr/>
    </dgm:pt>
    <dgm:pt modelId="{6BF16A79-85E0-40D2-A485-216E805196C0}" type="pres">
      <dgm:prSet presAssocID="{7F316EE2-99F4-48FF-95F5-9AF7335ADA99}" presName="imgShp" presStyleLbl="fgImgPlace1" presStyleIdx="4" presStyleCnt="6" custScaleX="177827" custScaleY="102404"/>
      <dgm:spPr>
        <a:blipFill>
          <a:blip xmlns:r="http://schemas.openxmlformats.org/officeDocument/2006/relationships" r:embed="rId5"/>
          <a:srcRect/>
          <a:stretch>
            <a:fillRect l="-25000" r="-25000"/>
          </a:stretch>
        </a:blipFill>
      </dgm:spPr>
    </dgm:pt>
    <dgm:pt modelId="{FB06DDA7-4F85-41EA-9E63-62B894282CF7}" type="pres">
      <dgm:prSet presAssocID="{7F316EE2-99F4-48FF-95F5-9AF7335ADA99}" presName="txShp" presStyleLbl="node1" presStyleIdx="4" presStyleCnt="6" custScaleX="98988">
        <dgm:presLayoutVars>
          <dgm:bulletEnabled val="1"/>
        </dgm:presLayoutVars>
      </dgm:prSet>
      <dgm:spPr/>
    </dgm:pt>
    <dgm:pt modelId="{FCC384F1-27B9-4C4A-841A-53B52F31E1F6}" type="pres">
      <dgm:prSet presAssocID="{C6ED8964-73C6-4247-8C7C-64D54D9F6A9A}" presName="spacing" presStyleCnt="0"/>
      <dgm:spPr/>
    </dgm:pt>
    <dgm:pt modelId="{C9D6989C-69C5-4E19-A153-7F72C758160A}" type="pres">
      <dgm:prSet presAssocID="{8A9BEE57-696E-4B06-B7D6-A0719463508E}" presName="composite" presStyleCnt="0"/>
      <dgm:spPr/>
    </dgm:pt>
    <dgm:pt modelId="{4BFF095D-DED3-488C-9187-FBA12F276625}" type="pres">
      <dgm:prSet presAssocID="{8A9BEE57-696E-4B06-B7D6-A0719463508E}" presName="imgShp" presStyleLbl="fgImgPlace1" presStyleIdx="5" presStyleCnt="6" custScaleX="175361" custScaleY="105029"/>
      <dgm:spPr>
        <a:blipFill>
          <a:blip xmlns:r="http://schemas.openxmlformats.org/officeDocument/2006/relationships" r:embed="rId6"/>
          <a:srcRect/>
          <a:stretch>
            <a:fillRect l="-21000" r="-21000"/>
          </a:stretch>
        </a:blipFill>
      </dgm:spPr>
    </dgm:pt>
    <dgm:pt modelId="{9F23C475-038F-4FA5-944D-4707E8F6918C}" type="pres">
      <dgm:prSet presAssocID="{8A9BEE57-696E-4B06-B7D6-A0719463508E}" presName="txShp" presStyleLbl="node1" presStyleIdx="5" presStyleCnt="6">
        <dgm:presLayoutVars>
          <dgm:bulletEnabled val="1"/>
        </dgm:presLayoutVars>
      </dgm:prSet>
      <dgm:spPr/>
    </dgm:pt>
  </dgm:ptLst>
  <dgm:cxnLst>
    <dgm:cxn modelId="{200D9E0D-CC8E-4A26-A2FD-66E296B3AF2B}" srcId="{28504AFF-D007-4638-B8DE-D9108B19B8DA}" destId="{7F316EE2-99F4-48FF-95F5-9AF7335ADA99}" srcOrd="4" destOrd="0" parTransId="{EDB6B421-A41D-4320-A916-7D755CFA3917}" sibTransId="{C6ED8964-73C6-4247-8C7C-64D54D9F6A9A}"/>
    <dgm:cxn modelId="{8BF50C21-D1E4-47DC-B559-DA8F51DBF8D4}" type="presOf" srcId="{58E8A813-BB34-4F9D-ACB4-A95A213EBDB5}" destId="{92CC731B-4857-4FCB-B2FA-065F89470CB8}" srcOrd="0" destOrd="0" presId="urn:microsoft.com/office/officeart/2005/8/layout/vList3"/>
    <dgm:cxn modelId="{AB291429-D746-434A-90B7-7A28CE7C13D7}" type="presOf" srcId="{7F316EE2-99F4-48FF-95F5-9AF7335ADA99}" destId="{FB06DDA7-4F85-41EA-9E63-62B894282CF7}" srcOrd="0" destOrd="0" presId="urn:microsoft.com/office/officeart/2005/8/layout/vList3"/>
    <dgm:cxn modelId="{F4C1E46B-CDDD-4F66-AB65-9697C9987456}" srcId="{28504AFF-D007-4638-B8DE-D9108B19B8DA}" destId="{E4212E13-EB86-41B1-A747-2F96E9FA8D6B}" srcOrd="3" destOrd="0" parTransId="{D618F4B7-6AB7-4797-A5A9-26F1D55CD8EA}" sibTransId="{F49139EA-22DD-4FDA-A0AB-246D67CF1EF3}"/>
    <dgm:cxn modelId="{3B32C053-2B24-4EBE-9E90-5F3E5C119B7A}" type="presOf" srcId="{AD8314D2-E72A-4032-B6FA-55397A16AEC9}" destId="{91705EB0-BA41-4CCC-A465-ABFA7F746E3F}" srcOrd="0" destOrd="0" presId="urn:microsoft.com/office/officeart/2005/8/layout/vList3"/>
    <dgm:cxn modelId="{E94F8A83-E85D-47F7-9AAF-A59D7DAD2BCD}" type="presOf" srcId="{28504AFF-D007-4638-B8DE-D9108B19B8DA}" destId="{FA601851-C300-4FC4-8A99-791951B15142}" srcOrd="0" destOrd="0" presId="urn:microsoft.com/office/officeart/2005/8/layout/vList3"/>
    <dgm:cxn modelId="{8EA6CF8F-A630-4C57-ADCA-8AFA1C22B081}" type="presOf" srcId="{E4212E13-EB86-41B1-A747-2F96E9FA8D6B}" destId="{93937CD5-7CE9-40A6-83FF-BD2F1E70D5FE}" srcOrd="0" destOrd="0" presId="urn:microsoft.com/office/officeart/2005/8/layout/vList3"/>
    <dgm:cxn modelId="{27BDE69E-EAC1-4FEA-8203-0BF1FBD44F0E}" srcId="{28504AFF-D007-4638-B8DE-D9108B19B8DA}" destId="{AD8314D2-E72A-4032-B6FA-55397A16AEC9}" srcOrd="1" destOrd="0" parTransId="{5B86E3E0-867E-46BA-9871-21B836BE4F20}" sibTransId="{87547176-3C42-41CB-8FE9-B1FFF99C9EDD}"/>
    <dgm:cxn modelId="{BE02EEAA-18D7-44E8-B394-7B5BABD77125}" srcId="{28504AFF-D007-4638-B8DE-D9108B19B8DA}" destId="{58E8A813-BB34-4F9D-ACB4-A95A213EBDB5}" srcOrd="2" destOrd="0" parTransId="{BC87DC9E-5CF1-414C-8F71-3109895CCD8F}" sibTransId="{330D78FF-35F1-4F66-BE8D-20838C30F083}"/>
    <dgm:cxn modelId="{ECE496AF-77AC-429C-AB9A-5FF576E5C1BB}" type="presOf" srcId="{8A9BEE57-696E-4B06-B7D6-A0719463508E}" destId="{9F23C475-038F-4FA5-944D-4707E8F6918C}" srcOrd="0" destOrd="0" presId="urn:microsoft.com/office/officeart/2005/8/layout/vList3"/>
    <dgm:cxn modelId="{898D3BCB-9710-4844-A133-FC460CD5783F}" type="presOf" srcId="{70101C41-7CEB-4431-8F18-6339A25BE561}" destId="{1433FE2B-E764-4372-9645-C9970C40939B}" srcOrd="0" destOrd="0" presId="urn:microsoft.com/office/officeart/2005/8/layout/vList3"/>
    <dgm:cxn modelId="{67B091CC-B4F9-4883-A323-D97B89386508}" srcId="{28504AFF-D007-4638-B8DE-D9108B19B8DA}" destId="{8A9BEE57-696E-4B06-B7D6-A0719463508E}" srcOrd="5" destOrd="0" parTransId="{2D17A32B-F5E6-46C8-9776-DD50AC9B334E}" sibTransId="{B4C3214C-AD8B-46B1-8730-6A847656A9BC}"/>
    <dgm:cxn modelId="{738E6BDB-A3AC-4B53-B7B5-0AEBD0A72EA7}" srcId="{28504AFF-D007-4638-B8DE-D9108B19B8DA}" destId="{70101C41-7CEB-4431-8F18-6339A25BE561}" srcOrd="0" destOrd="0" parTransId="{95068A59-3373-4447-9F9B-FE4F2118F8B0}" sibTransId="{83B3062B-4285-4A5C-B346-4256ED92F6F0}"/>
    <dgm:cxn modelId="{38B55A4A-FCD4-4F3D-997D-9C0D158AAADF}" type="presParOf" srcId="{FA601851-C300-4FC4-8A99-791951B15142}" destId="{86281BC8-7947-4AB6-BA14-73D5FD569C27}" srcOrd="0" destOrd="0" presId="urn:microsoft.com/office/officeart/2005/8/layout/vList3"/>
    <dgm:cxn modelId="{0B6AF4AD-762A-4060-86DE-98994A4DDC18}" type="presParOf" srcId="{86281BC8-7947-4AB6-BA14-73D5FD569C27}" destId="{EFD9B6CA-2BDC-4C97-8C92-08BC2DBF5DDA}" srcOrd="0" destOrd="0" presId="urn:microsoft.com/office/officeart/2005/8/layout/vList3"/>
    <dgm:cxn modelId="{3419C246-B1CE-4ED9-82B4-0970F74F7EE6}" type="presParOf" srcId="{86281BC8-7947-4AB6-BA14-73D5FD569C27}" destId="{1433FE2B-E764-4372-9645-C9970C40939B}" srcOrd="1" destOrd="0" presId="urn:microsoft.com/office/officeart/2005/8/layout/vList3"/>
    <dgm:cxn modelId="{C32F4465-B7EC-48D4-9CC7-6B3D74315489}" type="presParOf" srcId="{FA601851-C300-4FC4-8A99-791951B15142}" destId="{B98335E1-758E-4BB4-987B-DEC7F937E860}" srcOrd="1" destOrd="0" presId="urn:microsoft.com/office/officeart/2005/8/layout/vList3"/>
    <dgm:cxn modelId="{6E0E221F-2190-402B-AE8B-660B82442B8B}" type="presParOf" srcId="{FA601851-C300-4FC4-8A99-791951B15142}" destId="{F150C3E8-2E61-4287-B830-D35C510EDDD4}" srcOrd="2" destOrd="0" presId="urn:microsoft.com/office/officeart/2005/8/layout/vList3"/>
    <dgm:cxn modelId="{D84B91CC-9C5F-484C-A685-139946CAB189}" type="presParOf" srcId="{F150C3E8-2E61-4287-B830-D35C510EDDD4}" destId="{8C2CB670-090F-439D-9E4D-6BBC4E718C09}" srcOrd="0" destOrd="0" presId="urn:microsoft.com/office/officeart/2005/8/layout/vList3"/>
    <dgm:cxn modelId="{A2205318-6718-4452-AAEF-7745708AF53E}" type="presParOf" srcId="{F150C3E8-2E61-4287-B830-D35C510EDDD4}" destId="{91705EB0-BA41-4CCC-A465-ABFA7F746E3F}" srcOrd="1" destOrd="0" presId="urn:microsoft.com/office/officeart/2005/8/layout/vList3"/>
    <dgm:cxn modelId="{314EB7DA-BDFB-41B3-8C92-21B1F84861C3}" type="presParOf" srcId="{FA601851-C300-4FC4-8A99-791951B15142}" destId="{628AB13E-52B4-4CD9-B306-80F9A4EB0EA6}" srcOrd="3" destOrd="0" presId="urn:microsoft.com/office/officeart/2005/8/layout/vList3"/>
    <dgm:cxn modelId="{9E5F57F6-46EF-4A0A-B756-0531FB278914}" type="presParOf" srcId="{FA601851-C300-4FC4-8A99-791951B15142}" destId="{9A393BBA-4943-4CDC-876D-85601B082CC4}" srcOrd="4" destOrd="0" presId="urn:microsoft.com/office/officeart/2005/8/layout/vList3"/>
    <dgm:cxn modelId="{62036386-777E-4C84-9D05-6B48009AAD32}" type="presParOf" srcId="{9A393BBA-4943-4CDC-876D-85601B082CC4}" destId="{38288198-88AE-4B83-80A4-DB41AD883285}" srcOrd="0" destOrd="0" presId="urn:microsoft.com/office/officeart/2005/8/layout/vList3"/>
    <dgm:cxn modelId="{D04AACC4-C4C9-49DD-9AB9-3398415B9018}" type="presParOf" srcId="{9A393BBA-4943-4CDC-876D-85601B082CC4}" destId="{92CC731B-4857-4FCB-B2FA-065F89470CB8}" srcOrd="1" destOrd="0" presId="urn:microsoft.com/office/officeart/2005/8/layout/vList3"/>
    <dgm:cxn modelId="{CC273306-E9F9-4235-B78B-8D4BA2823385}" type="presParOf" srcId="{FA601851-C300-4FC4-8A99-791951B15142}" destId="{E40D98DB-19A9-4DD8-9E41-4C929AD1FA5A}" srcOrd="5" destOrd="0" presId="urn:microsoft.com/office/officeart/2005/8/layout/vList3"/>
    <dgm:cxn modelId="{77771995-2473-4D86-85F6-0BB13FF8BB2D}" type="presParOf" srcId="{FA601851-C300-4FC4-8A99-791951B15142}" destId="{ABED3548-3B6D-4256-90EC-EF52F3D666EA}" srcOrd="6" destOrd="0" presId="urn:microsoft.com/office/officeart/2005/8/layout/vList3"/>
    <dgm:cxn modelId="{E953EEEE-82D5-4175-84B6-83D126AB3B0F}" type="presParOf" srcId="{ABED3548-3B6D-4256-90EC-EF52F3D666EA}" destId="{4B135CED-73EE-43C0-ACEE-A64CE18BB987}" srcOrd="0" destOrd="0" presId="urn:microsoft.com/office/officeart/2005/8/layout/vList3"/>
    <dgm:cxn modelId="{62A05478-A215-4EBD-A8B9-26ACDB43DC5E}" type="presParOf" srcId="{ABED3548-3B6D-4256-90EC-EF52F3D666EA}" destId="{93937CD5-7CE9-40A6-83FF-BD2F1E70D5FE}" srcOrd="1" destOrd="0" presId="urn:microsoft.com/office/officeart/2005/8/layout/vList3"/>
    <dgm:cxn modelId="{33CB9722-22A1-4788-82AF-E0FED23C099F}" type="presParOf" srcId="{FA601851-C300-4FC4-8A99-791951B15142}" destId="{DC772BCE-7359-4B7A-B4BC-C6FAE3A87332}" srcOrd="7" destOrd="0" presId="urn:microsoft.com/office/officeart/2005/8/layout/vList3"/>
    <dgm:cxn modelId="{235C864F-8E5B-437E-8196-65F5D0558779}" type="presParOf" srcId="{FA601851-C300-4FC4-8A99-791951B15142}" destId="{D44C2279-BE03-4D6B-86A5-7F3406EB6777}" srcOrd="8" destOrd="0" presId="urn:microsoft.com/office/officeart/2005/8/layout/vList3"/>
    <dgm:cxn modelId="{D373BDD2-8E78-409D-8658-BD1C04FCF3CB}" type="presParOf" srcId="{D44C2279-BE03-4D6B-86A5-7F3406EB6777}" destId="{6BF16A79-85E0-40D2-A485-216E805196C0}" srcOrd="0" destOrd="0" presId="urn:microsoft.com/office/officeart/2005/8/layout/vList3"/>
    <dgm:cxn modelId="{FBB36093-974F-47B8-A3D5-EEE95CF65202}" type="presParOf" srcId="{D44C2279-BE03-4D6B-86A5-7F3406EB6777}" destId="{FB06DDA7-4F85-41EA-9E63-62B894282CF7}" srcOrd="1" destOrd="0" presId="urn:microsoft.com/office/officeart/2005/8/layout/vList3"/>
    <dgm:cxn modelId="{15BC25D8-4ECA-40C2-83F5-EF1946B51B0B}" type="presParOf" srcId="{FA601851-C300-4FC4-8A99-791951B15142}" destId="{FCC384F1-27B9-4C4A-841A-53B52F31E1F6}" srcOrd="9" destOrd="0" presId="urn:microsoft.com/office/officeart/2005/8/layout/vList3"/>
    <dgm:cxn modelId="{2F30F58F-61A7-4635-A2A8-44B440D3C327}" type="presParOf" srcId="{FA601851-C300-4FC4-8A99-791951B15142}" destId="{C9D6989C-69C5-4E19-A153-7F72C758160A}" srcOrd="10" destOrd="0" presId="urn:microsoft.com/office/officeart/2005/8/layout/vList3"/>
    <dgm:cxn modelId="{1867FB0B-FC86-4838-B81F-5EE7ED2DAD9E}" type="presParOf" srcId="{C9D6989C-69C5-4E19-A153-7F72C758160A}" destId="{4BFF095D-DED3-488C-9187-FBA12F276625}" srcOrd="0" destOrd="0" presId="urn:microsoft.com/office/officeart/2005/8/layout/vList3"/>
    <dgm:cxn modelId="{1B9842DA-DE48-4857-88C6-D208C2B34AB3}" type="presParOf" srcId="{C9D6989C-69C5-4E19-A153-7F72C758160A}" destId="{9F23C475-038F-4FA5-944D-4707E8F6918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649886-134F-4843-9F07-73EE8133D615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76C068-B084-4B2D-B969-0F9DEE80711D}">
      <dgm:prSet/>
      <dgm:spPr/>
      <dgm:t>
        <a:bodyPr/>
        <a:lstStyle/>
        <a:p>
          <a:r>
            <a:rPr lang="en-US"/>
            <a:t>Provide</a:t>
          </a:r>
        </a:p>
      </dgm:t>
    </dgm:pt>
    <dgm:pt modelId="{58B2F7D1-3B55-4D4F-A42C-9D12931DEB07}" type="parTrans" cxnId="{380DF726-1684-4E80-B876-8745BF794045}">
      <dgm:prSet/>
      <dgm:spPr/>
      <dgm:t>
        <a:bodyPr/>
        <a:lstStyle/>
        <a:p>
          <a:endParaRPr lang="en-US"/>
        </a:p>
      </dgm:t>
    </dgm:pt>
    <dgm:pt modelId="{18AB16FB-9B3B-4A57-924C-EC3D74C787D2}" type="sibTrans" cxnId="{380DF726-1684-4E80-B876-8745BF794045}">
      <dgm:prSet/>
      <dgm:spPr/>
      <dgm:t>
        <a:bodyPr/>
        <a:lstStyle/>
        <a:p>
          <a:endParaRPr lang="en-US"/>
        </a:p>
      </dgm:t>
    </dgm:pt>
    <dgm:pt modelId="{F80EF4C5-2217-4B58-A737-37D84B9FC3F8}">
      <dgm:prSet/>
      <dgm:spPr/>
      <dgm:t>
        <a:bodyPr/>
        <a:lstStyle/>
        <a:p>
          <a:r>
            <a:rPr lang="en-US"/>
            <a:t>-Provide an overview of Green Haven Florist and the nature and scope of the problems they are encountering.</a:t>
          </a:r>
        </a:p>
      </dgm:t>
    </dgm:pt>
    <dgm:pt modelId="{563DE5F6-E730-4CE6-8677-8B58C1C580C1}" type="parTrans" cxnId="{C8A4CAA5-A442-4ADD-A468-4ECED92ECB70}">
      <dgm:prSet/>
      <dgm:spPr/>
      <dgm:t>
        <a:bodyPr/>
        <a:lstStyle/>
        <a:p>
          <a:endParaRPr lang="en-US"/>
        </a:p>
      </dgm:t>
    </dgm:pt>
    <dgm:pt modelId="{F77CA775-20D6-4F9A-8409-51B85E180751}" type="sibTrans" cxnId="{C8A4CAA5-A442-4ADD-A468-4ECED92ECB70}">
      <dgm:prSet/>
      <dgm:spPr/>
      <dgm:t>
        <a:bodyPr/>
        <a:lstStyle/>
        <a:p>
          <a:endParaRPr lang="en-US"/>
        </a:p>
      </dgm:t>
    </dgm:pt>
    <dgm:pt modelId="{F6A4B3D9-E049-4D04-96C3-F6690C9E45BC}">
      <dgm:prSet/>
      <dgm:spPr/>
      <dgm:t>
        <a:bodyPr/>
        <a:lstStyle/>
        <a:p>
          <a:r>
            <a:rPr lang="en-US"/>
            <a:t>Apply</a:t>
          </a:r>
        </a:p>
      </dgm:t>
    </dgm:pt>
    <dgm:pt modelId="{BD1C390A-95E0-4ACA-ACFB-8606281379C7}" type="parTrans" cxnId="{A88E66E2-2012-4174-B5DC-83D06C171857}">
      <dgm:prSet/>
      <dgm:spPr/>
      <dgm:t>
        <a:bodyPr/>
        <a:lstStyle/>
        <a:p>
          <a:endParaRPr lang="en-US"/>
        </a:p>
      </dgm:t>
    </dgm:pt>
    <dgm:pt modelId="{0F3654FF-B5A9-4B2C-9741-1740FEECED0A}" type="sibTrans" cxnId="{A88E66E2-2012-4174-B5DC-83D06C171857}">
      <dgm:prSet/>
      <dgm:spPr/>
      <dgm:t>
        <a:bodyPr/>
        <a:lstStyle/>
        <a:p>
          <a:endParaRPr lang="en-US"/>
        </a:p>
      </dgm:t>
    </dgm:pt>
    <dgm:pt modelId="{66418BFE-01F2-42F0-987B-60C59D4BF6B6}">
      <dgm:prSet/>
      <dgm:spPr/>
      <dgm:t>
        <a:bodyPr/>
        <a:lstStyle/>
        <a:p>
          <a:r>
            <a:rPr lang="en-US"/>
            <a:t>-Apply the 5W2H model to summarise these issues.</a:t>
          </a:r>
        </a:p>
      </dgm:t>
    </dgm:pt>
    <dgm:pt modelId="{9D975A90-5604-4F0A-8A4E-FEDBF1902212}" type="parTrans" cxnId="{FB5275FF-2EA6-45CB-8141-99161CC7EFDE}">
      <dgm:prSet/>
      <dgm:spPr/>
      <dgm:t>
        <a:bodyPr/>
        <a:lstStyle/>
        <a:p>
          <a:endParaRPr lang="en-US"/>
        </a:p>
      </dgm:t>
    </dgm:pt>
    <dgm:pt modelId="{BC35AADB-F73E-4AB0-9827-6C390CF0B91E}" type="sibTrans" cxnId="{FB5275FF-2EA6-45CB-8141-99161CC7EFDE}">
      <dgm:prSet/>
      <dgm:spPr/>
      <dgm:t>
        <a:bodyPr/>
        <a:lstStyle/>
        <a:p>
          <a:endParaRPr lang="en-US"/>
        </a:p>
      </dgm:t>
    </dgm:pt>
    <dgm:pt modelId="{C0F66240-4C5D-40A7-88B7-A4CD368C0871}">
      <dgm:prSet/>
      <dgm:spPr/>
      <dgm:t>
        <a:bodyPr/>
        <a:lstStyle/>
        <a:p>
          <a:r>
            <a:rPr lang="en-US"/>
            <a:t>Apply and critique</a:t>
          </a:r>
        </a:p>
      </dgm:t>
    </dgm:pt>
    <dgm:pt modelId="{150417CB-1FC2-4E37-BAA2-0F194D3C8F8C}" type="parTrans" cxnId="{67FBA013-693F-43F9-AC0F-AD2AD4DF11C1}">
      <dgm:prSet/>
      <dgm:spPr/>
      <dgm:t>
        <a:bodyPr/>
        <a:lstStyle/>
        <a:p>
          <a:endParaRPr lang="en-US"/>
        </a:p>
      </dgm:t>
    </dgm:pt>
    <dgm:pt modelId="{B28A2EF8-65E5-433E-9955-931D6F236ECB}" type="sibTrans" cxnId="{67FBA013-693F-43F9-AC0F-AD2AD4DF11C1}">
      <dgm:prSet/>
      <dgm:spPr/>
      <dgm:t>
        <a:bodyPr/>
        <a:lstStyle/>
        <a:p>
          <a:endParaRPr lang="en-US"/>
        </a:p>
      </dgm:t>
    </dgm:pt>
    <dgm:pt modelId="{9FAE4C99-5B69-4580-B114-1596F4FAB07A}">
      <dgm:prSet/>
      <dgm:spPr/>
      <dgm:t>
        <a:bodyPr/>
        <a:lstStyle/>
        <a:p>
          <a:r>
            <a:rPr lang="en-US"/>
            <a:t>-Apply and critique the PESTEL framework to identify external factors impactinc the business.</a:t>
          </a:r>
        </a:p>
      </dgm:t>
    </dgm:pt>
    <dgm:pt modelId="{84F9EDC0-817B-407F-B1A4-9D53D4237D48}" type="parTrans" cxnId="{35DC4328-552A-4D26-8884-7B8E1902E5F3}">
      <dgm:prSet/>
      <dgm:spPr/>
      <dgm:t>
        <a:bodyPr/>
        <a:lstStyle/>
        <a:p>
          <a:endParaRPr lang="en-US"/>
        </a:p>
      </dgm:t>
    </dgm:pt>
    <dgm:pt modelId="{DE7DD55C-CF5A-48B2-BE21-46C56CC40263}" type="sibTrans" cxnId="{35DC4328-552A-4D26-8884-7B8E1902E5F3}">
      <dgm:prSet/>
      <dgm:spPr/>
      <dgm:t>
        <a:bodyPr/>
        <a:lstStyle/>
        <a:p>
          <a:endParaRPr lang="en-US"/>
        </a:p>
      </dgm:t>
    </dgm:pt>
    <dgm:pt modelId="{8B96B9F3-C9C3-464D-9EEA-FF958939CDCA}">
      <dgm:prSet/>
      <dgm:spPr/>
      <dgm:t>
        <a:bodyPr/>
        <a:lstStyle/>
        <a:p>
          <a:r>
            <a:rPr lang="en-US"/>
            <a:t>Present</a:t>
          </a:r>
        </a:p>
      </dgm:t>
    </dgm:pt>
    <dgm:pt modelId="{596CBDB8-0546-4C83-8BF2-6B4A4AC5A177}" type="parTrans" cxnId="{1AF48D15-24B3-4ED2-AD4A-E272B14E879A}">
      <dgm:prSet/>
      <dgm:spPr/>
      <dgm:t>
        <a:bodyPr/>
        <a:lstStyle/>
        <a:p>
          <a:endParaRPr lang="en-US"/>
        </a:p>
      </dgm:t>
    </dgm:pt>
    <dgm:pt modelId="{AEB3E1D0-3AD1-43F6-A760-C52201255524}" type="sibTrans" cxnId="{1AF48D15-24B3-4ED2-AD4A-E272B14E879A}">
      <dgm:prSet/>
      <dgm:spPr/>
      <dgm:t>
        <a:bodyPr/>
        <a:lstStyle/>
        <a:p>
          <a:endParaRPr lang="en-US"/>
        </a:p>
      </dgm:t>
    </dgm:pt>
    <dgm:pt modelId="{BFE1E5F4-29D0-4E9D-94CD-9590584B75CF}">
      <dgm:prSet/>
      <dgm:spPr/>
      <dgm:t>
        <a:bodyPr/>
        <a:lstStyle/>
        <a:p>
          <a:r>
            <a:rPr lang="en-US"/>
            <a:t>-Present a Cause-and-Effect (FISHBONE) analysis to explore root causes of their challenges.</a:t>
          </a:r>
        </a:p>
      </dgm:t>
    </dgm:pt>
    <dgm:pt modelId="{FD669901-CE4B-4ED5-A374-F9576EED6136}" type="parTrans" cxnId="{C1EF2A7F-3F1B-4BAB-871F-3B6EE3864A02}">
      <dgm:prSet/>
      <dgm:spPr/>
      <dgm:t>
        <a:bodyPr/>
        <a:lstStyle/>
        <a:p>
          <a:endParaRPr lang="en-US"/>
        </a:p>
      </dgm:t>
    </dgm:pt>
    <dgm:pt modelId="{3EE53DB0-AE71-4AAB-9F0A-DB848C9220E9}" type="sibTrans" cxnId="{C1EF2A7F-3F1B-4BAB-871F-3B6EE3864A02}">
      <dgm:prSet/>
      <dgm:spPr/>
      <dgm:t>
        <a:bodyPr/>
        <a:lstStyle/>
        <a:p>
          <a:endParaRPr lang="en-US"/>
        </a:p>
      </dgm:t>
    </dgm:pt>
    <dgm:pt modelId="{9FBDB7D2-213C-4B35-88D1-0CC215075117}" type="pres">
      <dgm:prSet presAssocID="{8E649886-134F-4843-9F07-73EE8133D615}" presName="Name0" presStyleCnt="0">
        <dgm:presLayoutVars>
          <dgm:dir/>
          <dgm:animLvl val="lvl"/>
          <dgm:resizeHandles val="exact"/>
        </dgm:presLayoutVars>
      </dgm:prSet>
      <dgm:spPr/>
    </dgm:pt>
    <dgm:pt modelId="{DEFB94EC-46A3-4854-88BB-500D373F8682}" type="pres">
      <dgm:prSet presAssocID="{C876C068-B084-4B2D-B969-0F9DEE80711D}" presName="composite" presStyleCnt="0"/>
      <dgm:spPr/>
    </dgm:pt>
    <dgm:pt modelId="{641B9E0E-BD9F-41E3-95E4-1596DAEDA40F}" type="pres">
      <dgm:prSet presAssocID="{C876C068-B084-4B2D-B969-0F9DEE80711D}" presName="parTx" presStyleLbl="alignNode1" presStyleIdx="0" presStyleCnt="4">
        <dgm:presLayoutVars>
          <dgm:chMax val="0"/>
          <dgm:chPref val="0"/>
        </dgm:presLayoutVars>
      </dgm:prSet>
      <dgm:spPr/>
    </dgm:pt>
    <dgm:pt modelId="{757B18BE-3899-48FA-9D50-17383E1070CE}" type="pres">
      <dgm:prSet presAssocID="{C876C068-B084-4B2D-B969-0F9DEE80711D}" presName="desTx" presStyleLbl="alignAccFollowNode1" presStyleIdx="0" presStyleCnt="4">
        <dgm:presLayoutVars/>
      </dgm:prSet>
      <dgm:spPr/>
    </dgm:pt>
    <dgm:pt modelId="{CC64E686-983F-438A-8006-25FE5388469C}" type="pres">
      <dgm:prSet presAssocID="{18AB16FB-9B3B-4A57-924C-EC3D74C787D2}" presName="space" presStyleCnt="0"/>
      <dgm:spPr/>
    </dgm:pt>
    <dgm:pt modelId="{C67EC320-4B48-4C3D-97D6-C9D30617A796}" type="pres">
      <dgm:prSet presAssocID="{F6A4B3D9-E049-4D04-96C3-F6690C9E45BC}" presName="composite" presStyleCnt="0"/>
      <dgm:spPr/>
    </dgm:pt>
    <dgm:pt modelId="{173FFEC2-67F2-4F30-AFA0-36616C3D0DA0}" type="pres">
      <dgm:prSet presAssocID="{F6A4B3D9-E049-4D04-96C3-F6690C9E45BC}" presName="parTx" presStyleLbl="alignNode1" presStyleIdx="1" presStyleCnt="4">
        <dgm:presLayoutVars>
          <dgm:chMax val="0"/>
          <dgm:chPref val="0"/>
        </dgm:presLayoutVars>
      </dgm:prSet>
      <dgm:spPr/>
    </dgm:pt>
    <dgm:pt modelId="{A2499472-A994-4067-A216-2E3F0895D276}" type="pres">
      <dgm:prSet presAssocID="{F6A4B3D9-E049-4D04-96C3-F6690C9E45BC}" presName="desTx" presStyleLbl="alignAccFollowNode1" presStyleIdx="1" presStyleCnt="4">
        <dgm:presLayoutVars/>
      </dgm:prSet>
      <dgm:spPr/>
    </dgm:pt>
    <dgm:pt modelId="{6CC2364C-D58B-4191-82EE-F6D16B6C123A}" type="pres">
      <dgm:prSet presAssocID="{0F3654FF-B5A9-4B2C-9741-1740FEECED0A}" presName="space" presStyleCnt="0"/>
      <dgm:spPr/>
    </dgm:pt>
    <dgm:pt modelId="{932183AB-3F3B-43EB-8191-F3888AA6739A}" type="pres">
      <dgm:prSet presAssocID="{C0F66240-4C5D-40A7-88B7-A4CD368C0871}" presName="composite" presStyleCnt="0"/>
      <dgm:spPr/>
    </dgm:pt>
    <dgm:pt modelId="{4A214D91-0709-4A2E-8DB4-C9A2DBC0F34E}" type="pres">
      <dgm:prSet presAssocID="{C0F66240-4C5D-40A7-88B7-A4CD368C0871}" presName="parTx" presStyleLbl="alignNode1" presStyleIdx="2" presStyleCnt="4">
        <dgm:presLayoutVars>
          <dgm:chMax val="0"/>
          <dgm:chPref val="0"/>
        </dgm:presLayoutVars>
      </dgm:prSet>
      <dgm:spPr/>
    </dgm:pt>
    <dgm:pt modelId="{360A0A45-59CA-4A81-BE7B-F7A989C3AF80}" type="pres">
      <dgm:prSet presAssocID="{C0F66240-4C5D-40A7-88B7-A4CD368C0871}" presName="desTx" presStyleLbl="alignAccFollowNode1" presStyleIdx="2" presStyleCnt="4">
        <dgm:presLayoutVars/>
      </dgm:prSet>
      <dgm:spPr/>
    </dgm:pt>
    <dgm:pt modelId="{422D7B4D-D26E-43EA-8929-0DC1E108DAFF}" type="pres">
      <dgm:prSet presAssocID="{B28A2EF8-65E5-433E-9955-931D6F236ECB}" presName="space" presStyleCnt="0"/>
      <dgm:spPr/>
    </dgm:pt>
    <dgm:pt modelId="{F509E7F3-0821-4DE0-965D-D2D0B4F85CF9}" type="pres">
      <dgm:prSet presAssocID="{8B96B9F3-C9C3-464D-9EEA-FF958939CDCA}" presName="composite" presStyleCnt="0"/>
      <dgm:spPr/>
    </dgm:pt>
    <dgm:pt modelId="{BB8C3298-91AC-4198-B534-968725481721}" type="pres">
      <dgm:prSet presAssocID="{8B96B9F3-C9C3-464D-9EEA-FF958939CDCA}" presName="parTx" presStyleLbl="alignNode1" presStyleIdx="3" presStyleCnt="4">
        <dgm:presLayoutVars>
          <dgm:chMax val="0"/>
          <dgm:chPref val="0"/>
        </dgm:presLayoutVars>
      </dgm:prSet>
      <dgm:spPr/>
    </dgm:pt>
    <dgm:pt modelId="{8E559F52-DC0F-46B9-9EEF-0F3512F0809E}" type="pres">
      <dgm:prSet presAssocID="{8B96B9F3-C9C3-464D-9EEA-FF958939CDCA}" presName="desTx" presStyleLbl="alignAccFollowNode1" presStyleIdx="3" presStyleCnt="4">
        <dgm:presLayoutVars/>
      </dgm:prSet>
      <dgm:spPr/>
    </dgm:pt>
  </dgm:ptLst>
  <dgm:cxnLst>
    <dgm:cxn modelId="{2766BB0F-B7F3-40E7-8629-DDCF05CD0285}" type="presOf" srcId="{66418BFE-01F2-42F0-987B-60C59D4BF6B6}" destId="{A2499472-A994-4067-A216-2E3F0895D276}" srcOrd="0" destOrd="0" presId="urn:microsoft.com/office/officeart/2016/7/layout/HorizontalActionList"/>
    <dgm:cxn modelId="{67FBA013-693F-43F9-AC0F-AD2AD4DF11C1}" srcId="{8E649886-134F-4843-9F07-73EE8133D615}" destId="{C0F66240-4C5D-40A7-88B7-A4CD368C0871}" srcOrd="2" destOrd="0" parTransId="{150417CB-1FC2-4E37-BAA2-0F194D3C8F8C}" sibTransId="{B28A2EF8-65E5-433E-9955-931D6F236ECB}"/>
    <dgm:cxn modelId="{1AF48D15-24B3-4ED2-AD4A-E272B14E879A}" srcId="{8E649886-134F-4843-9F07-73EE8133D615}" destId="{8B96B9F3-C9C3-464D-9EEA-FF958939CDCA}" srcOrd="3" destOrd="0" parTransId="{596CBDB8-0546-4C83-8BF2-6B4A4AC5A177}" sibTransId="{AEB3E1D0-3AD1-43F6-A760-C52201255524}"/>
    <dgm:cxn modelId="{BC83FF15-39FB-4223-BE26-02B00786F566}" type="presOf" srcId="{C0F66240-4C5D-40A7-88B7-A4CD368C0871}" destId="{4A214D91-0709-4A2E-8DB4-C9A2DBC0F34E}" srcOrd="0" destOrd="0" presId="urn:microsoft.com/office/officeart/2016/7/layout/HorizontalActionList"/>
    <dgm:cxn modelId="{380DF726-1684-4E80-B876-8745BF794045}" srcId="{8E649886-134F-4843-9F07-73EE8133D615}" destId="{C876C068-B084-4B2D-B969-0F9DEE80711D}" srcOrd="0" destOrd="0" parTransId="{58B2F7D1-3B55-4D4F-A42C-9D12931DEB07}" sibTransId="{18AB16FB-9B3B-4A57-924C-EC3D74C787D2}"/>
    <dgm:cxn modelId="{35DC4328-552A-4D26-8884-7B8E1902E5F3}" srcId="{C0F66240-4C5D-40A7-88B7-A4CD368C0871}" destId="{9FAE4C99-5B69-4580-B114-1596F4FAB07A}" srcOrd="0" destOrd="0" parTransId="{84F9EDC0-817B-407F-B1A4-9D53D4237D48}" sibTransId="{DE7DD55C-CF5A-48B2-BE21-46C56CC40263}"/>
    <dgm:cxn modelId="{84F6432F-2535-4294-AAA5-51D311D311C5}" type="presOf" srcId="{8B96B9F3-C9C3-464D-9EEA-FF958939CDCA}" destId="{BB8C3298-91AC-4198-B534-968725481721}" srcOrd="0" destOrd="0" presId="urn:microsoft.com/office/officeart/2016/7/layout/HorizontalActionList"/>
    <dgm:cxn modelId="{8EECB349-8830-4C8D-B0A0-79502093641C}" type="presOf" srcId="{9FAE4C99-5B69-4580-B114-1596F4FAB07A}" destId="{360A0A45-59CA-4A81-BE7B-F7A989C3AF80}" srcOrd="0" destOrd="0" presId="urn:microsoft.com/office/officeart/2016/7/layout/HorizontalActionList"/>
    <dgm:cxn modelId="{C1EF2A7F-3F1B-4BAB-871F-3B6EE3864A02}" srcId="{8B96B9F3-C9C3-464D-9EEA-FF958939CDCA}" destId="{BFE1E5F4-29D0-4E9D-94CD-9590584B75CF}" srcOrd="0" destOrd="0" parTransId="{FD669901-CE4B-4ED5-A374-F9576EED6136}" sibTransId="{3EE53DB0-AE71-4AAB-9F0A-DB848C9220E9}"/>
    <dgm:cxn modelId="{9DB25596-26FA-41A9-89F3-BED18C4E4728}" type="presOf" srcId="{8E649886-134F-4843-9F07-73EE8133D615}" destId="{9FBDB7D2-213C-4B35-88D1-0CC215075117}" srcOrd="0" destOrd="0" presId="urn:microsoft.com/office/officeart/2016/7/layout/HorizontalActionList"/>
    <dgm:cxn modelId="{1088CA97-BE4C-4770-B003-3C106D7EA54D}" type="presOf" srcId="{BFE1E5F4-29D0-4E9D-94CD-9590584B75CF}" destId="{8E559F52-DC0F-46B9-9EEF-0F3512F0809E}" srcOrd="0" destOrd="0" presId="urn:microsoft.com/office/officeart/2016/7/layout/HorizontalActionList"/>
    <dgm:cxn modelId="{C8A4CAA5-A442-4ADD-A468-4ECED92ECB70}" srcId="{C876C068-B084-4B2D-B969-0F9DEE80711D}" destId="{F80EF4C5-2217-4B58-A737-37D84B9FC3F8}" srcOrd="0" destOrd="0" parTransId="{563DE5F6-E730-4CE6-8677-8B58C1C580C1}" sibTransId="{F77CA775-20D6-4F9A-8409-51B85E180751}"/>
    <dgm:cxn modelId="{84AC7AB0-5D64-4916-A6F6-A1C70A3A7F11}" type="presOf" srcId="{C876C068-B084-4B2D-B969-0F9DEE80711D}" destId="{641B9E0E-BD9F-41E3-95E4-1596DAEDA40F}" srcOrd="0" destOrd="0" presId="urn:microsoft.com/office/officeart/2016/7/layout/HorizontalActionList"/>
    <dgm:cxn modelId="{6CA47CB9-F7C1-402C-80CA-72048F5B1F7E}" type="presOf" srcId="{F6A4B3D9-E049-4D04-96C3-F6690C9E45BC}" destId="{173FFEC2-67F2-4F30-AFA0-36616C3D0DA0}" srcOrd="0" destOrd="0" presId="urn:microsoft.com/office/officeart/2016/7/layout/HorizontalActionList"/>
    <dgm:cxn modelId="{46E3FDCA-F8F7-4ED2-B3B7-1303EA184F4B}" type="presOf" srcId="{F80EF4C5-2217-4B58-A737-37D84B9FC3F8}" destId="{757B18BE-3899-48FA-9D50-17383E1070CE}" srcOrd="0" destOrd="0" presId="urn:microsoft.com/office/officeart/2016/7/layout/HorizontalActionList"/>
    <dgm:cxn modelId="{A88E66E2-2012-4174-B5DC-83D06C171857}" srcId="{8E649886-134F-4843-9F07-73EE8133D615}" destId="{F6A4B3D9-E049-4D04-96C3-F6690C9E45BC}" srcOrd="1" destOrd="0" parTransId="{BD1C390A-95E0-4ACA-ACFB-8606281379C7}" sibTransId="{0F3654FF-B5A9-4B2C-9741-1740FEECED0A}"/>
    <dgm:cxn modelId="{FB5275FF-2EA6-45CB-8141-99161CC7EFDE}" srcId="{F6A4B3D9-E049-4D04-96C3-F6690C9E45BC}" destId="{66418BFE-01F2-42F0-987B-60C59D4BF6B6}" srcOrd="0" destOrd="0" parTransId="{9D975A90-5604-4F0A-8A4E-FEDBF1902212}" sibTransId="{BC35AADB-F73E-4AB0-9827-6C390CF0B91E}"/>
    <dgm:cxn modelId="{27C19BA2-208B-43E9-AA7A-A107BC31140A}" type="presParOf" srcId="{9FBDB7D2-213C-4B35-88D1-0CC215075117}" destId="{DEFB94EC-46A3-4854-88BB-500D373F8682}" srcOrd="0" destOrd="0" presId="urn:microsoft.com/office/officeart/2016/7/layout/HorizontalActionList"/>
    <dgm:cxn modelId="{AB5F51C8-B596-4598-9619-FCF8AAFFCDCC}" type="presParOf" srcId="{DEFB94EC-46A3-4854-88BB-500D373F8682}" destId="{641B9E0E-BD9F-41E3-95E4-1596DAEDA40F}" srcOrd="0" destOrd="0" presId="urn:microsoft.com/office/officeart/2016/7/layout/HorizontalActionList"/>
    <dgm:cxn modelId="{FAACD63C-ED23-4086-98C1-930373B1D009}" type="presParOf" srcId="{DEFB94EC-46A3-4854-88BB-500D373F8682}" destId="{757B18BE-3899-48FA-9D50-17383E1070CE}" srcOrd="1" destOrd="0" presId="urn:microsoft.com/office/officeart/2016/7/layout/HorizontalActionList"/>
    <dgm:cxn modelId="{E5400DFB-2593-40EF-8938-C47D0393764F}" type="presParOf" srcId="{9FBDB7D2-213C-4B35-88D1-0CC215075117}" destId="{CC64E686-983F-438A-8006-25FE5388469C}" srcOrd="1" destOrd="0" presId="urn:microsoft.com/office/officeart/2016/7/layout/HorizontalActionList"/>
    <dgm:cxn modelId="{2B23036C-44D7-4DDB-9523-C3DDE1E0A09D}" type="presParOf" srcId="{9FBDB7D2-213C-4B35-88D1-0CC215075117}" destId="{C67EC320-4B48-4C3D-97D6-C9D30617A796}" srcOrd="2" destOrd="0" presId="urn:microsoft.com/office/officeart/2016/7/layout/HorizontalActionList"/>
    <dgm:cxn modelId="{046A0141-43FA-4B8F-9681-F032A34A1D46}" type="presParOf" srcId="{C67EC320-4B48-4C3D-97D6-C9D30617A796}" destId="{173FFEC2-67F2-4F30-AFA0-36616C3D0DA0}" srcOrd="0" destOrd="0" presId="urn:microsoft.com/office/officeart/2016/7/layout/HorizontalActionList"/>
    <dgm:cxn modelId="{DFFD331F-DE01-4050-ADFB-1525360BC62E}" type="presParOf" srcId="{C67EC320-4B48-4C3D-97D6-C9D30617A796}" destId="{A2499472-A994-4067-A216-2E3F0895D276}" srcOrd="1" destOrd="0" presId="urn:microsoft.com/office/officeart/2016/7/layout/HorizontalActionList"/>
    <dgm:cxn modelId="{1D6FC613-B71E-4914-9513-F13421D99F3E}" type="presParOf" srcId="{9FBDB7D2-213C-4B35-88D1-0CC215075117}" destId="{6CC2364C-D58B-4191-82EE-F6D16B6C123A}" srcOrd="3" destOrd="0" presId="urn:microsoft.com/office/officeart/2016/7/layout/HorizontalActionList"/>
    <dgm:cxn modelId="{CF90F9E2-E2AB-4BA0-A6FA-9B7F75C29BEC}" type="presParOf" srcId="{9FBDB7D2-213C-4B35-88D1-0CC215075117}" destId="{932183AB-3F3B-43EB-8191-F3888AA6739A}" srcOrd="4" destOrd="0" presId="urn:microsoft.com/office/officeart/2016/7/layout/HorizontalActionList"/>
    <dgm:cxn modelId="{DF2519F8-2A30-40C5-BCD3-CBC7098753C9}" type="presParOf" srcId="{932183AB-3F3B-43EB-8191-F3888AA6739A}" destId="{4A214D91-0709-4A2E-8DB4-C9A2DBC0F34E}" srcOrd="0" destOrd="0" presId="urn:microsoft.com/office/officeart/2016/7/layout/HorizontalActionList"/>
    <dgm:cxn modelId="{E7940875-E59E-4B02-96FC-4305EC1C971D}" type="presParOf" srcId="{932183AB-3F3B-43EB-8191-F3888AA6739A}" destId="{360A0A45-59CA-4A81-BE7B-F7A989C3AF80}" srcOrd="1" destOrd="0" presId="urn:microsoft.com/office/officeart/2016/7/layout/HorizontalActionList"/>
    <dgm:cxn modelId="{4129D30E-84CA-4C36-B596-E2FE84E0C1F2}" type="presParOf" srcId="{9FBDB7D2-213C-4B35-88D1-0CC215075117}" destId="{422D7B4D-D26E-43EA-8929-0DC1E108DAFF}" srcOrd="5" destOrd="0" presId="urn:microsoft.com/office/officeart/2016/7/layout/HorizontalActionList"/>
    <dgm:cxn modelId="{73F4C02B-75E7-473F-94B7-90054B2126B3}" type="presParOf" srcId="{9FBDB7D2-213C-4B35-88D1-0CC215075117}" destId="{F509E7F3-0821-4DE0-965D-D2D0B4F85CF9}" srcOrd="6" destOrd="0" presId="urn:microsoft.com/office/officeart/2016/7/layout/HorizontalActionList"/>
    <dgm:cxn modelId="{9420A36C-E4FF-4DEF-84DC-A1E03CF9D56B}" type="presParOf" srcId="{F509E7F3-0821-4DE0-965D-D2D0B4F85CF9}" destId="{BB8C3298-91AC-4198-B534-968725481721}" srcOrd="0" destOrd="0" presId="urn:microsoft.com/office/officeart/2016/7/layout/HorizontalActionList"/>
    <dgm:cxn modelId="{BEDC87D4-BC30-4E87-8F4B-A9E518CA1966}" type="presParOf" srcId="{F509E7F3-0821-4DE0-965D-D2D0B4F85CF9}" destId="{8E559F52-DC0F-46B9-9EEF-0F3512F0809E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76088B-2C60-4ED8-98BA-265D94EA3452}" type="doc">
      <dgm:prSet loTypeId="urn:microsoft.com/office/officeart/2005/8/layout/vList5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A1658FC0-8238-40D6-BE23-1BE13E4522A2}">
      <dgm:prSet/>
      <dgm:spPr/>
      <dgm:t>
        <a:bodyPr/>
        <a:lstStyle/>
        <a:p>
          <a:r>
            <a:rPr lang="en-GB" b="1"/>
            <a:t>Who:</a:t>
          </a:r>
          <a:br>
            <a:rPr lang="en-GB"/>
          </a:br>
          <a:r>
            <a:rPr lang="en-GB"/>
            <a:t>Green Haven Florists — small, independent flower shop in Norwich, UK, founded by Liam and Priya Patel in 2016.</a:t>
          </a:r>
        </a:p>
      </dgm:t>
    </dgm:pt>
    <dgm:pt modelId="{E3ADF810-0008-4855-A765-371D0AF853F1}" type="parTrans" cxnId="{7803F28D-E478-4EFD-A176-FA3F4AE5819D}">
      <dgm:prSet/>
      <dgm:spPr/>
      <dgm:t>
        <a:bodyPr/>
        <a:lstStyle/>
        <a:p>
          <a:endParaRPr lang="en-GB"/>
        </a:p>
      </dgm:t>
    </dgm:pt>
    <dgm:pt modelId="{A553F7B2-BD9A-431F-8A4D-B7B72DD8C7D2}" type="sibTrans" cxnId="{7803F28D-E478-4EFD-A176-FA3F4AE5819D}">
      <dgm:prSet/>
      <dgm:spPr/>
      <dgm:t>
        <a:bodyPr/>
        <a:lstStyle/>
        <a:p>
          <a:endParaRPr lang="en-GB"/>
        </a:p>
      </dgm:t>
    </dgm:pt>
    <dgm:pt modelId="{ED8CCD76-EF89-40AB-8201-23060DD6083F}">
      <dgm:prSet/>
      <dgm:spPr/>
      <dgm:t>
        <a:bodyPr/>
        <a:lstStyle/>
        <a:p>
          <a:r>
            <a:rPr lang="en-GB" b="1"/>
            <a:t>What:</a:t>
          </a:r>
          <a:br>
            <a:rPr lang="en-GB"/>
          </a:br>
          <a:r>
            <a:rPr lang="en-GB"/>
            <a:t>Known for bespoke floral designs, eco-friendly packaging, and community focus.</a:t>
          </a:r>
        </a:p>
      </dgm:t>
    </dgm:pt>
    <dgm:pt modelId="{235B4620-44BA-4A11-AD09-6EB19B4C7791}" type="parTrans" cxnId="{2137CD6F-2AEB-4015-9FCD-1BAC3887F566}">
      <dgm:prSet/>
      <dgm:spPr/>
      <dgm:t>
        <a:bodyPr/>
        <a:lstStyle/>
        <a:p>
          <a:endParaRPr lang="en-GB"/>
        </a:p>
      </dgm:t>
    </dgm:pt>
    <dgm:pt modelId="{4BDB8343-1A61-4831-BFFD-DF24DAAAA5FE}" type="sibTrans" cxnId="{2137CD6F-2AEB-4015-9FCD-1BAC3887F566}">
      <dgm:prSet/>
      <dgm:spPr/>
      <dgm:t>
        <a:bodyPr/>
        <a:lstStyle/>
        <a:p>
          <a:endParaRPr lang="en-GB"/>
        </a:p>
      </dgm:t>
    </dgm:pt>
    <dgm:pt modelId="{71FB8885-E58B-4A31-991A-50A688A02293}">
      <dgm:prSet/>
      <dgm:spPr/>
      <dgm:t>
        <a:bodyPr/>
        <a:lstStyle/>
        <a:p>
          <a:r>
            <a:rPr lang="en-GB" b="1"/>
            <a:t>Problem:</a:t>
          </a:r>
          <a:br>
            <a:rPr lang="en-GB"/>
          </a:br>
          <a:r>
            <a:rPr lang="en-GB"/>
            <a:t>Over the past year, sales have declined by </a:t>
          </a:r>
          <a:r>
            <a:rPr lang="en-GB" b="1"/>
            <a:t>30%</a:t>
          </a:r>
          <a:r>
            <a:rPr lang="en-GB"/>
            <a:t>; costs are rising; competition is intensifying.</a:t>
          </a:r>
        </a:p>
      </dgm:t>
    </dgm:pt>
    <dgm:pt modelId="{EE86374A-E925-4A45-B320-BA83E984B4D3}" type="parTrans" cxnId="{973DB91C-44F6-4957-9632-404BB1E4D1C0}">
      <dgm:prSet/>
      <dgm:spPr/>
      <dgm:t>
        <a:bodyPr/>
        <a:lstStyle/>
        <a:p>
          <a:endParaRPr lang="en-GB"/>
        </a:p>
      </dgm:t>
    </dgm:pt>
    <dgm:pt modelId="{3651FF5F-607D-476B-A241-7513B28F8041}" type="sibTrans" cxnId="{973DB91C-44F6-4957-9632-404BB1E4D1C0}">
      <dgm:prSet/>
      <dgm:spPr/>
      <dgm:t>
        <a:bodyPr/>
        <a:lstStyle/>
        <a:p>
          <a:endParaRPr lang="en-GB"/>
        </a:p>
      </dgm:t>
    </dgm:pt>
    <dgm:pt modelId="{B6B9DFA0-E45C-4024-B30A-1168DF5186FD}">
      <dgm:prSet/>
      <dgm:spPr/>
      <dgm:t>
        <a:bodyPr/>
        <a:lstStyle/>
        <a:p>
          <a:r>
            <a:rPr lang="en-GB" b="1"/>
            <a:t>Goal:</a:t>
          </a:r>
          <a:br>
            <a:rPr lang="en-GB"/>
          </a:br>
          <a:r>
            <a:rPr lang="en-GB"/>
            <a:t>Understand root causes and external factors to reposition for sustainability.</a:t>
          </a:r>
        </a:p>
      </dgm:t>
    </dgm:pt>
    <dgm:pt modelId="{2071B26E-83A6-49CC-B8F2-AB4EBB9E80D2}" type="parTrans" cxnId="{9BB274A5-A141-4EC3-8E8D-F69D92E9A91B}">
      <dgm:prSet/>
      <dgm:spPr/>
      <dgm:t>
        <a:bodyPr/>
        <a:lstStyle/>
        <a:p>
          <a:endParaRPr lang="en-GB"/>
        </a:p>
      </dgm:t>
    </dgm:pt>
    <dgm:pt modelId="{B1BB5124-7AC1-4B9F-B563-1321F8592436}" type="sibTrans" cxnId="{9BB274A5-A141-4EC3-8E8D-F69D92E9A91B}">
      <dgm:prSet/>
      <dgm:spPr/>
      <dgm:t>
        <a:bodyPr/>
        <a:lstStyle/>
        <a:p>
          <a:endParaRPr lang="en-GB"/>
        </a:p>
      </dgm:t>
    </dgm:pt>
    <dgm:pt modelId="{0E9F74C1-696B-42F0-9895-4474D2101C71}" type="pres">
      <dgm:prSet presAssocID="{1E76088B-2C60-4ED8-98BA-265D94EA3452}" presName="Name0" presStyleCnt="0">
        <dgm:presLayoutVars>
          <dgm:dir/>
          <dgm:animLvl val="lvl"/>
          <dgm:resizeHandles val="exact"/>
        </dgm:presLayoutVars>
      </dgm:prSet>
      <dgm:spPr/>
    </dgm:pt>
    <dgm:pt modelId="{B9DF6FF7-F821-49E0-88B7-DC40B72EAE9A}" type="pres">
      <dgm:prSet presAssocID="{A1658FC0-8238-40D6-BE23-1BE13E4522A2}" presName="linNode" presStyleCnt="0"/>
      <dgm:spPr/>
    </dgm:pt>
    <dgm:pt modelId="{10472AA2-4A76-4102-8B73-109DC62ADC83}" type="pres">
      <dgm:prSet presAssocID="{A1658FC0-8238-40D6-BE23-1BE13E4522A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009AA5DE-FE4E-46E0-82C7-EDDC044B3172}" type="pres">
      <dgm:prSet presAssocID="{A1658FC0-8238-40D6-BE23-1BE13E4522A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973DB91C-44F6-4957-9632-404BB1E4D1C0}" srcId="{A1658FC0-8238-40D6-BE23-1BE13E4522A2}" destId="{71FB8885-E58B-4A31-991A-50A688A02293}" srcOrd="1" destOrd="0" parTransId="{EE86374A-E925-4A45-B320-BA83E984B4D3}" sibTransId="{3651FF5F-607D-476B-A241-7513B28F8041}"/>
    <dgm:cxn modelId="{C283C768-954A-4421-9DBB-CC7E52E96AD1}" type="presOf" srcId="{B6B9DFA0-E45C-4024-B30A-1168DF5186FD}" destId="{009AA5DE-FE4E-46E0-82C7-EDDC044B3172}" srcOrd="0" destOrd="2" presId="urn:microsoft.com/office/officeart/2005/8/layout/vList5"/>
    <dgm:cxn modelId="{8ECDF269-ED8B-44EC-9435-18D80AADA1D8}" type="presOf" srcId="{ED8CCD76-EF89-40AB-8201-23060DD6083F}" destId="{009AA5DE-FE4E-46E0-82C7-EDDC044B3172}" srcOrd="0" destOrd="0" presId="urn:microsoft.com/office/officeart/2005/8/layout/vList5"/>
    <dgm:cxn modelId="{2137CD6F-2AEB-4015-9FCD-1BAC3887F566}" srcId="{A1658FC0-8238-40D6-BE23-1BE13E4522A2}" destId="{ED8CCD76-EF89-40AB-8201-23060DD6083F}" srcOrd="0" destOrd="0" parTransId="{235B4620-44BA-4A11-AD09-6EB19B4C7791}" sibTransId="{4BDB8343-1A61-4831-BFFD-DF24DAAAA5FE}"/>
    <dgm:cxn modelId="{7803F28D-E478-4EFD-A176-FA3F4AE5819D}" srcId="{1E76088B-2C60-4ED8-98BA-265D94EA3452}" destId="{A1658FC0-8238-40D6-BE23-1BE13E4522A2}" srcOrd="0" destOrd="0" parTransId="{E3ADF810-0008-4855-A765-371D0AF853F1}" sibTransId="{A553F7B2-BD9A-431F-8A4D-B7B72DD8C7D2}"/>
    <dgm:cxn modelId="{9BB274A5-A141-4EC3-8E8D-F69D92E9A91B}" srcId="{A1658FC0-8238-40D6-BE23-1BE13E4522A2}" destId="{B6B9DFA0-E45C-4024-B30A-1168DF5186FD}" srcOrd="2" destOrd="0" parTransId="{2071B26E-83A6-49CC-B8F2-AB4EBB9E80D2}" sibTransId="{B1BB5124-7AC1-4B9F-B563-1321F8592436}"/>
    <dgm:cxn modelId="{A85076C8-8329-4ED5-BB8F-0EA5EC033306}" type="presOf" srcId="{1E76088B-2C60-4ED8-98BA-265D94EA3452}" destId="{0E9F74C1-696B-42F0-9895-4474D2101C71}" srcOrd="0" destOrd="0" presId="urn:microsoft.com/office/officeart/2005/8/layout/vList5"/>
    <dgm:cxn modelId="{4B3A21DD-246F-48EB-A006-928511037328}" type="presOf" srcId="{71FB8885-E58B-4A31-991A-50A688A02293}" destId="{009AA5DE-FE4E-46E0-82C7-EDDC044B3172}" srcOrd="0" destOrd="1" presId="urn:microsoft.com/office/officeart/2005/8/layout/vList5"/>
    <dgm:cxn modelId="{94C6ACE0-9DA2-4371-8532-77E10EB14C31}" type="presOf" srcId="{A1658FC0-8238-40D6-BE23-1BE13E4522A2}" destId="{10472AA2-4A76-4102-8B73-109DC62ADC83}" srcOrd="0" destOrd="0" presId="urn:microsoft.com/office/officeart/2005/8/layout/vList5"/>
    <dgm:cxn modelId="{6BA8C336-526C-4D55-A9C6-1F4BE08E932E}" type="presParOf" srcId="{0E9F74C1-696B-42F0-9895-4474D2101C71}" destId="{B9DF6FF7-F821-49E0-88B7-DC40B72EAE9A}" srcOrd="0" destOrd="0" presId="urn:microsoft.com/office/officeart/2005/8/layout/vList5"/>
    <dgm:cxn modelId="{59C33A96-E81C-492A-B196-866225320A47}" type="presParOf" srcId="{B9DF6FF7-F821-49E0-88B7-DC40B72EAE9A}" destId="{10472AA2-4A76-4102-8B73-109DC62ADC83}" srcOrd="0" destOrd="0" presId="urn:microsoft.com/office/officeart/2005/8/layout/vList5"/>
    <dgm:cxn modelId="{17D4C599-6AAB-413E-967D-496DC3F96DE1}" type="presParOf" srcId="{B9DF6FF7-F821-49E0-88B7-DC40B72EAE9A}" destId="{009AA5DE-FE4E-46E0-82C7-EDDC044B31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D6E50C-8587-45DA-80AB-29361D354E61}" type="doc">
      <dgm:prSet loTypeId="urn:microsoft.com/office/officeart/2005/8/layout/orgChart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A3AF518F-564A-460E-A0A1-868181C5B78B}">
      <dgm:prSet phldrT="[Text]"/>
      <dgm:spPr/>
      <dgm:t>
        <a:bodyPr/>
        <a:lstStyle/>
        <a:p>
          <a:r>
            <a:rPr lang="en-GB" dirty="0"/>
            <a:t>What is?</a:t>
          </a:r>
        </a:p>
        <a:p>
          <a:r>
            <a:rPr lang="en-GB" dirty="0"/>
            <a:t>The PESTEL frame work helps with:</a:t>
          </a:r>
        </a:p>
        <a:p>
          <a:r>
            <a:rPr lang="en-GB" dirty="0"/>
            <a:t>-Political</a:t>
          </a:r>
        </a:p>
        <a:p>
          <a:r>
            <a:rPr lang="en-GB" dirty="0"/>
            <a:t>-Economical</a:t>
          </a:r>
        </a:p>
        <a:p>
          <a:r>
            <a:rPr lang="en-GB" dirty="0"/>
            <a:t>-Social</a:t>
          </a:r>
        </a:p>
        <a:p>
          <a:r>
            <a:rPr lang="en-GB" dirty="0"/>
            <a:t>Technological</a:t>
          </a:r>
        </a:p>
      </dgm:t>
    </dgm:pt>
    <dgm:pt modelId="{3B43DD8E-DE97-4F25-9414-776557C6DC48}" type="parTrans" cxnId="{649546BE-AB07-4951-A3C3-94478ECDE126}">
      <dgm:prSet/>
      <dgm:spPr/>
      <dgm:t>
        <a:bodyPr/>
        <a:lstStyle/>
        <a:p>
          <a:endParaRPr lang="en-GB"/>
        </a:p>
      </dgm:t>
    </dgm:pt>
    <dgm:pt modelId="{BEC692D1-AA56-4E3F-B9A7-808E9CBF2F5A}" type="sibTrans" cxnId="{649546BE-AB07-4951-A3C3-94478ECDE126}">
      <dgm:prSet/>
      <dgm:spPr/>
      <dgm:t>
        <a:bodyPr/>
        <a:lstStyle/>
        <a:p>
          <a:endParaRPr lang="en-GB"/>
        </a:p>
      </dgm:t>
    </dgm:pt>
    <dgm:pt modelId="{3A1F8EFD-1457-463C-B324-B6411A3EA09D}" type="asst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is used?</a:t>
          </a:r>
        </a:p>
        <a:p>
          <a:pPr>
            <a:lnSpc>
              <a:spcPct val="100000"/>
            </a:lnSpc>
          </a:pPr>
          <a:r>
            <a:rPr lang="en-GB" dirty="0"/>
            <a:t>-Support decision-making</a:t>
          </a:r>
        </a:p>
        <a:p>
          <a:pPr>
            <a:lnSpc>
              <a:spcPct val="100000"/>
            </a:lnSpc>
          </a:pPr>
          <a:r>
            <a:rPr lang="en-GB" dirty="0"/>
            <a:t>-Identify external</a:t>
          </a:r>
        </a:p>
        <a:p>
          <a:pPr>
            <a:lnSpc>
              <a:spcPct val="100000"/>
            </a:lnSpc>
          </a:pPr>
          <a:r>
            <a:rPr lang="en-GB" dirty="0"/>
            <a:t>-Encourages long-term planning.</a:t>
          </a:r>
        </a:p>
      </dgm:t>
    </dgm:pt>
    <dgm:pt modelId="{7A295CF3-899E-44B1-9557-0150CC2DF828}" type="parTrans" cxnId="{1729AFEA-FDD4-4C63-8CD5-1240235F04E8}">
      <dgm:prSet/>
      <dgm:spPr/>
      <dgm:t>
        <a:bodyPr/>
        <a:lstStyle/>
        <a:p>
          <a:endParaRPr lang="en-GB"/>
        </a:p>
      </dgm:t>
    </dgm:pt>
    <dgm:pt modelId="{7F7C7C06-30DD-4C15-BC5E-8A5A551D00E0}" type="sibTrans" cxnId="{1729AFEA-FDD4-4C63-8CD5-1240235F04E8}">
      <dgm:prSet/>
      <dgm:spPr/>
      <dgm:t>
        <a:bodyPr/>
        <a:lstStyle/>
        <a:p>
          <a:endParaRPr lang="en-GB"/>
        </a:p>
      </dgm:t>
    </dgm:pt>
    <dgm:pt modelId="{ABE5419D-51DC-4218-9819-0B7C7D9BFB4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Where/how is it used?</a:t>
          </a:r>
        </a:p>
        <a:p>
          <a:pPr>
            <a:lnSpc>
              <a:spcPct val="100000"/>
            </a:lnSpc>
          </a:pPr>
          <a:r>
            <a:rPr lang="en-GB" dirty="0"/>
            <a:t>-Marketing</a:t>
          </a:r>
        </a:p>
        <a:p>
          <a:pPr>
            <a:lnSpc>
              <a:spcPct val="100000"/>
            </a:lnSpc>
          </a:pPr>
          <a:r>
            <a:rPr lang="en-GB" dirty="0"/>
            <a:t>-Risk-management</a:t>
          </a:r>
        </a:p>
        <a:p>
          <a:pPr>
            <a:lnSpc>
              <a:spcPct val="100000"/>
            </a:lnSpc>
          </a:pPr>
          <a:r>
            <a:rPr lang="en-GB" dirty="0"/>
            <a:t>-Launch products</a:t>
          </a:r>
        </a:p>
      </dgm:t>
    </dgm:pt>
    <dgm:pt modelId="{1963CF7F-1F65-4DCE-A6BC-E07A93C44ACE}" type="parTrans" cxnId="{68587617-D813-4E99-81E1-5A2260F4F60A}">
      <dgm:prSet/>
      <dgm:spPr/>
      <dgm:t>
        <a:bodyPr/>
        <a:lstStyle/>
        <a:p>
          <a:endParaRPr lang="en-GB"/>
        </a:p>
      </dgm:t>
    </dgm:pt>
    <dgm:pt modelId="{20D8DE1D-ECB8-4EB8-9D93-414B8EC5FF99}" type="sibTrans" cxnId="{68587617-D813-4E99-81E1-5A2260F4F60A}">
      <dgm:prSet/>
      <dgm:spPr/>
      <dgm:t>
        <a:bodyPr/>
        <a:lstStyle/>
        <a:p>
          <a:endParaRPr lang="en-GB"/>
        </a:p>
      </dgm:t>
    </dgm:pt>
    <dgm:pt modelId="{D2F04EF5-8237-475A-ACDF-BC47AE56E62D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benefits?</a:t>
          </a:r>
        </a:p>
        <a:p>
          <a:pPr>
            <a:lnSpc>
              <a:spcPct val="100000"/>
            </a:lnSpc>
          </a:pPr>
          <a:r>
            <a:rPr lang="en-GB"/>
            <a:t>-Environmental scanning</a:t>
          </a:r>
        </a:p>
        <a:p>
          <a:pPr>
            <a:lnSpc>
              <a:spcPct val="100000"/>
            </a:lnSpc>
          </a:pPr>
          <a:r>
            <a:rPr lang="en-GB"/>
            <a:t>-Identify opportunities and threats.</a:t>
          </a:r>
        </a:p>
      </dgm:t>
    </dgm:pt>
    <dgm:pt modelId="{94AE6068-6D66-4151-9D36-480F578EFB85}" type="parTrans" cxnId="{B212B8AC-00C7-47CF-A753-7CD2DEA41832}">
      <dgm:prSet/>
      <dgm:spPr/>
      <dgm:t>
        <a:bodyPr/>
        <a:lstStyle/>
        <a:p>
          <a:endParaRPr lang="en-GB"/>
        </a:p>
      </dgm:t>
    </dgm:pt>
    <dgm:pt modelId="{90AEC0D3-9E90-4AC8-AF26-355CAF471E99}" type="sibTrans" cxnId="{B212B8AC-00C7-47CF-A753-7CD2DEA41832}">
      <dgm:prSet/>
      <dgm:spPr/>
      <dgm:t>
        <a:bodyPr/>
        <a:lstStyle/>
        <a:p>
          <a:endParaRPr lang="en-GB"/>
        </a:p>
      </dgm:t>
    </dgm:pt>
    <dgm:pt modelId="{C247C101-A37F-4916-90C6-7E61198522E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criticisms?</a:t>
          </a:r>
        </a:p>
        <a:p>
          <a:pPr>
            <a:lnSpc>
              <a:spcPct val="100000"/>
            </a:lnSpc>
          </a:pPr>
          <a:r>
            <a:rPr lang="en-GB" dirty="0"/>
            <a:t>-Must be updated frequently</a:t>
          </a:r>
        </a:p>
        <a:p>
          <a:pPr>
            <a:lnSpc>
              <a:spcPct val="100000"/>
            </a:lnSpc>
          </a:pPr>
          <a:r>
            <a:rPr lang="en-GB" dirty="0"/>
            <a:t>-Technology to become outdated</a:t>
          </a:r>
        </a:p>
      </dgm:t>
    </dgm:pt>
    <dgm:pt modelId="{FDD1BDD4-4AE6-42B2-919C-C5E0B1B4C9EE}" type="parTrans" cxnId="{F0CB436A-416E-4F6E-8527-C39D61D79ABB}">
      <dgm:prSet/>
      <dgm:spPr/>
      <dgm:t>
        <a:bodyPr/>
        <a:lstStyle/>
        <a:p>
          <a:endParaRPr lang="en-GB"/>
        </a:p>
      </dgm:t>
    </dgm:pt>
    <dgm:pt modelId="{2B72A584-A800-4FAD-AC18-370FE4CEA166}" type="sibTrans" cxnId="{F0CB436A-416E-4F6E-8527-C39D61D79ABB}">
      <dgm:prSet/>
      <dgm:spPr/>
      <dgm:t>
        <a:bodyPr/>
        <a:lstStyle/>
        <a:p>
          <a:endParaRPr lang="en-GB"/>
        </a:p>
      </dgm:t>
    </dgm:pt>
    <dgm:pt modelId="{9EBCA213-A3F3-4FED-AB35-40BACDDED94C}" type="pres">
      <dgm:prSet presAssocID="{D8D6E50C-8587-45DA-80AB-29361D354E6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C7530A7-82B2-425B-B22A-E140A1EA91AE}" type="pres">
      <dgm:prSet presAssocID="{A3AF518F-564A-460E-A0A1-868181C5B78B}" presName="hierRoot1" presStyleCnt="0">
        <dgm:presLayoutVars>
          <dgm:hierBranch val="init"/>
        </dgm:presLayoutVars>
      </dgm:prSet>
      <dgm:spPr/>
    </dgm:pt>
    <dgm:pt modelId="{49BFCBF6-CB77-47CC-87BA-510F431EB74C}" type="pres">
      <dgm:prSet presAssocID="{A3AF518F-564A-460E-A0A1-868181C5B78B}" presName="rootComposite1" presStyleCnt="0"/>
      <dgm:spPr/>
    </dgm:pt>
    <dgm:pt modelId="{C30B36EE-DE99-4AA1-9681-A24AFEDDD1A2}" type="pres">
      <dgm:prSet presAssocID="{A3AF518F-564A-460E-A0A1-868181C5B78B}" presName="rootText1" presStyleLbl="node0" presStyleIdx="0" presStyleCnt="1" custScaleX="119268" custScaleY="140119">
        <dgm:presLayoutVars>
          <dgm:chPref val="3"/>
        </dgm:presLayoutVars>
      </dgm:prSet>
      <dgm:spPr/>
    </dgm:pt>
    <dgm:pt modelId="{A65C1D2C-D8C0-408C-BA9D-8D1BDB9A6E7A}" type="pres">
      <dgm:prSet presAssocID="{A3AF518F-564A-460E-A0A1-868181C5B78B}" presName="rootConnector1" presStyleLbl="node1" presStyleIdx="0" presStyleCnt="0"/>
      <dgm:spPr/>
    </dgm:pt>
    <dgm:pt modelId="{F8955712-ED92-46A1-9654-66A445932BD1}" type="pres">
      <dgm:prSet presAssocID="{A3AF518F-564A-460E-A0A1-868181C5B78B}" presName="hierChild2" presStyleCnt="0"/>
      <dgm:spPr/>
    </dgm:pt>
    <dgm:pt modelId="{3EFA64A6-9003-40D4-A0BC-155447A398D0}" type="pres">
      <dgm:prSet presAssocID="{1963CF7F-1F65-4DCE-A6BC-E07A93C44ACE}" presName="Name37" presStyleLbl="parChTrans1D2" presStyleIdx="0" presStyleCnt="4"/>
      <dgm:spPr/>
    </dgm:pt>
    <dgm:pt modelId="{0CF5F354-2DD2-411A-8903-B356F3DE47CC}" type="pres">
      <dgm:prSet presAssocID="{ABE5419D-51DC-4218-9819-0B7C7D9BFB4B}" presName="hierRoot2" presStyleCnt="0">
        <dgm:presLayoutVars>
          <dgm:hierBranch val="init"/>
        </dgm:presLayoutVars>
      </dgm:prSet>
      <dgm:spPr/>
    </dgm:pt>
    <dgm:pt modelId="{96FC40FD-D479-4B55-A32D-101D9ABED471}" type="pres">
      <dgm:prSet presAssocID="{ABE5419D-51DC-4218-9819-0B7C7D9BFB4B}" presName="rootComposite" presStyleCnt="0"/>
      <dgm:spPr/>
    </dgm:pt>
    <dgm:pt modelId="{CA00E4FA-3E52-4A18-AE58-B97369190C5D}" type="pres">
      <dgm:prSet presAssocID="{ABE5419D-51DC-4218-9819-0B7C7D9BFB4B}" presName="rootText" presStyleLbl="node2" presStyleIdx="0" presStyleCnt="3" custScaleX="91883" custScaleY="127822">
        <dgm:presLayoutVars>
          <dgm:chPref val="3"/>
        </dgm:presLayoutVars>
      </dgm:prSet>
      <dgm:spPr/>
    </dgm:pt>
    <dgm:pt modelId="{9B0AF9FC-B5A4-49B5-B564-F478E88F8E0A}" type="pres">
      <dgm:prSet presAssocID="{ABE5419D-51DC-4218-9819-0B7C7D9BFB4B}" presName="rootConnector" presStyleLbl="node2" presStyleIdx="0" presStyleCnt="3"/>
      <dgm:spPr/>
    </dgm:pt>
    <dgm:pt modelId="{C0628ABD-8A23-4775-8BAC-8EF8769BAE80}" type="pres">
      <dgm:prSet presAssocID="{ABE5419D-51DC-4218-9819-0B7C7D9BFB4B}" presName="hierChild4" presStyleCnt="0"/>
      <dgm:spPr/>
    </dgm:pt>
    <dgm:pt modelId="{1B027F13-680A-4F05-B074-61B702A0592A}" type="pres">
      <dgm:prSet presAssocID="{ABE5419D-51DC-4218-9819-0B7C7D9BFB4B}" presName="hierChild5" presStyleCnt="0"/>
      <dgm:spPr/>
    </dgm:pt>
    <dgm:pt modelId="{8860B0B1-1464-4170-98C1-75F2223941FB}" type="pres">
      <dgm:prSet presAssocID="{94AE6068-6D66-4151-9D36-480F578EFB85}" presName="Name37" presStyleLbl="parChTrans1D2" presStyleIdx="1" presStyleCnt="4"/>
      <dgm:spPr/>
    </dgm:pt>
    <dgm:pt modelId="{4C2FC935-DD87-48E9-802C-53F1AD1D804C}" type="pres">
      <dgm:prSet presAssocID="{D2F04EF5-8237-475A-ACDF-BC47AE56E62D}" presName="hierRoot2" presStyleCnt="0">
        <dgm:presLayoutVars>
          <dgm:hierBranch val="init"/>
        </dgm:presLayoutVars>
      </dgm:prSet>
      <dgm:spPr/>
    </dgm:pt>
    <dgm:pt modelId="{1DFF0CC1-6D6E-490F-A74B-25F4DAE21A36}" type="pres">
      <dgm:prSet presAssocID="{D2F04EF5-8237-475A-ACDF-BC47AE56E62D}" presName="rootComposite" presStyleCnt="0"/>
      <dgm:spPr/>
    </dgm:pt>
    <dgm:pt modelId="{36DBE259-FD26-4106-89A7-CA5E951AE890}" type="pres">
      <dgm:prSet presAssocID="{D2F04EF5-8237-475A-ACDF-BC47AE56E62D}" presName="rootText" presStyleLbl="node2" presStyleIdx="1" presStyleCnt="3" custScaleX="100896" custScaleY="122766">
        <dgm:presLayoutVars>
          <dgm:chPref val="3"/>
        </dgm:presLayoutVars>
      </dgm:prSet>
      <dgm:spPr/>
    </dgm:pt>
    <dgm:pt modelId="{E3587C43-1BF1-41FF-A229-7000B9C9FE19}" type="pres">
      <dgm:prSet presAssocID="{D2F04EF5-8237-475A-ACDF-BC47AE56E62D}" presName="rootConnector" presStyleLbl="node2" presStyleIdx="1" presStyleCnt="3"/>
      <dgm:spPr/>
    </dgm:pt>
    <dgm:pt modelId="{701B82B7-4E9B-4648-853E-8D1DBAF39684}" type="pres">
      <dgm:prSet presAssocID="{D2F04EF5-8237-475A-ACDF-BC47AE56E62D}" presName="hierChild4" presStyleCnt="0"/>
      <dgm:spPr/>
    </dgm:pt>
    <dgm:pt modelId="{9DEE3DEE-B80D-4FFA-993E-50943E7FF8D1}" type="pres">
      <dgm:prSet presAssocID="{D2F04EF5-8237-475A-ACDF-BC47AE56E62D}" presName="hierChild5" presStyleCnt="0"/>
      <dgm:spPr/>
    </dgm:pt>
    <dgm:pt modelId="{E6114330-D6D2-4F99-86CE-5D19DC6E1E62}" type="pres">
      <dgm:prSet presAssocID="{FDD1BDD4-4AE6-42B2-919C-C5E0B1B4C9EE}" presName="Name37" presStyleLbl="parChTrans1D2" presStyleIdx="2" presStyleCnt="4"/>
      <dgm:spPr/>
    </dgm:pt>
    <dgm:pt modelId="{88AD8DDB-B052-41A1-8559-529E76FA2C5F}" type="pres">
      <dgm:prSet presAssocID="{C247C101-A37F-4916-90C6-7E61198522E9}" presName="hierRoot2" presStyleCnt="0">
        <dgm:presLayoutVars>
          <dgm:hierBranch val="init"/>
        </dgm:presLayoutVars>
      </dgm:prSet>
      <dgm:spPr/>
    </dgm:pt>
    <dgm:pt modelId="{0A77A2DE-BB38-474F-9CA0-4FC51F3A5BFA}" type="pres">
      <dgm:prSet presAssocID="{C247C101-A37F-4916-90C6-7E61198522E9}" presName="rootComposite" presStyleCnt="0"/>
      <dgm:spPr/>
    </dgm:pt>
    <dgm:pt modelId="{9B6ADE92-6E66-44A7-9A96-B728FCE2B97C}" type="pres">
      <dgm:prSet presAssocID="{C247C101-A37F-4916-90C6-7E61198522E9}" presName="rootText" presStyleLbl="node2" presStyleIdx="2" presStyleCnt="3" custScaleY="124069">
        <dgm:presLayoutVars>
          <dgm:chPref val="3"/>
        </dgm:presLayoutVars>
      </dgm:prSet>
      <dgm:spPr/>
    </dgm:pt>
    <dgm:pt modelId="{A7FFEB23-1EC0-45E7-AC0C-13EA5B15D95A}" type="pres">
      <dgm:prSet presAssocID="{C247C101-A37F-4916-90C6-7E61198522E9}" presName="rootConnector" presStyleLbl="node2" presStyleIdx="2" presStyleCnt="3"/>
      <dgm:spPr/>
    </dgm:pt>
    <dgm:pt modelId="{EE134EC9-8A51-4427-940E-04FCADDDB46B}" type="pres">
      <dgm:prSet presAssocID="{C247C101-A37F-4916-90C6-7E61198522E9}" presName="hierChild4" presStyleCnt="0"/>
      <dgm:spPr/>
    </dgm:pt>
    <dgm:pt modelId="{0A78A235-5E00-4C3C-B042-8DF0B0F330CC}" type="pres">
      <dgm:prSet presAssocID="{C247C101-A37F-4916-90C6-7E61198522E9}" presName="hierChild5" presStyleCnt="0"/>
      <dgm:spPr/>
    </dgm:pt>
    <dgm:pt modelId="{2A05ACF6-70E9-4959-8475-10057EC109AF}" type="pres">
      <dgm:prSet presAssocID="{A3AF518F-564A-460E-A0A1-868181C5B78B}" presName="hierChild3" presStyleCnt="0"/>
      <dgm:spPr/>
    </dgm:pt>
    <dgm:pt modelId="{40237BF8-ECE3-48C3-9782-1721A7BD840D}" type="pres">
      <dgm:prSet presAssocID="{7A295CF3-899E-44B1-9557-0150CC2DF828}" presName="Name111" presStyleLbl="parChTrans1D2" presStyleIdx="3" presStyleCnt="4"/>
      <dgm:spPr/>
    </dgm:pt>
    <dgm:pt modelId="{53F62527-7E78-426B-8A71-96989DD473DA}" type="pres">
      <dgm:prSet presAssocID="{3A1F8EFD-1457-463C-B324-B6411A3EA09D}" presName="hierRoot3" presStyleCnt="0">
        <dgm:presLayoutVars>
          <dgm:hierBranch val="init"/>
        </dgm:presLayoutVars>
      </dgm:prSet>
      <dgm:spPr/>
    </dgm:pt>
    <dgm:pt modelId="{7AA96062-F745-4A97-81AF-BAE65A265B11}" type="pres">
      <dgm:prSet presAssocID="{3A1F8EFD-1457-463C-B324-B6411A3EA09D}" presName="rootComposite3" presStyleCnt="0"/>
      <dgm:spPr/>
    </dgm:pt>
    <dgm:pt modelId="{F5CC5ACE-5976-4F83-80B6-37C04B99CFD9}" type="pres">
      <dgm:prSet presAssocID="{3A1F8EFD-1457-463C-B324-B6411A3EA09D}" presName="rootText3" presStyleLbl="asst1" presStyleIdx="0" presStyleCnt="1" custScaleX="102571" custScaleY="105980">
        <dgm:presLayoutVars>
          <dgm:chPref val="3"/>
        </dgm:presLayoutVars>
      </dgm:prSet>
      <dgm:spPr/>
    </dgm:pt>
    <dgm:pt modelId="{6F061C0F-D6B3-4321-9257-995E28278BE7}" type="pres">
      <dgm:prSet presAssocID="{3A1F8EFD-1457-463C-B324-B6411A3EA09D}" presName="rootConnector3" presStyleLbl="asst1" presStyleIdx="0" presStyleCnt="1"/>
      <dgm:spPr/>
    </dgm:pt>
    <dgm:pt modelId="{FF069A1A-F75C-415C-B14D-547C25A4E533}" type="pres">
      <dgm:prSet presAssocID="{3A1F8EFD-1457-463C-B324-B6411A3EA09D}" presName="hierChild6" presStyleCnt="0"/>
      <dgm:spPr/>
    </dgm:pt>
    <dgm:pt modelId="{516AF9F5-22D2-4568-B09F-43143CD0E008}" type="pres">
      <dgm:prSet presAssocID="{3A1F8EFD-1457-463C-B324-B6411A3EA09D}" presName="hierChild7" presStyleCnt="0"/>
      <dgm:spPr/>
    </dgm:pt>
  </dgm:ptLst>
  <dgm:cxnLst>
    <dgm:cxn modelId="{1C25790D-5405-4903-A10E-8946C059965E}" type="presOf" srcId="{1963CF7F-1F65-4DCE-A6BC-E07A93C44ACE}" destId="{3EFA64A6-9003-40D4-A0BC-155447A398D0}" srcOrd="0" destOrd="0" presId="urn:microsoft.com/office/officeart/2005/8/layout/orgChart1"/>
    <dgm:cxn modelId="{68587617-D813-4E99-81E1-5A2260F4F60A}" srcId="{A3AF518F-564A-460E-A0A1-868181C5B78B}" destId="{ABE5419D-51DC-4218-9819-0B7C7D9BFB4B}" srcOrd="1" destOrd="0" parTransId="{1963CF7F-1F65-4DCE-A6BC-E07A93C44ACE}" sibTransId="{20D8DE1D-ECB8-4EB8-9D93-414B8EC5FF99}"/>
    <dgm:cxn modelId="{3E255D28-7A56-4B01-B2B6-8FF28E45326A}" type="presOf" srcId="{94AE6068-6D66-4151-9D36-480F578EFB85}" destId="{8860B0B1-1464-4170-98C1-75F2223941FB}" srcOrd="0" destOrd="0" presId="urn:microsoft.com/office/officeart/2005/8/layout/orgChart1"/>
    <dgm:cxn modelId="{33B86568-77FE-4513-AA13-C58B3C35B1C4}" type="presOf" srcId="{ABE5419D-51DC-4218-9819-0B7C7D9BFB4B}" destId="{CA00E4FA-3E52-4A18-AE58-B97369190C5D}" srcOrd="0" destOrd="0" presId="urn:microsoft.com/office/officeart/2005/8/layout/orgChart1"/>
    <dgm:cxn modelId="{F0CB436A-416E-4F6E-8527-C39D61D79ABB}" srcId="{A3AF518F-564A-460E-A0A1-868181C5B78B}" destId="{C247C101-A37F-4916-90C6-7E61198522E9}" srcOrd="3" destOrd="0" parTransId="{FDD1BDD4-4AE6-42B2-919C-C5E0B1B4C9EE}" sibTransId="{2B72A584-A800-4FAD-AC18-370FE4CEA166}"/>
    <dgm:cxn modelId="{11245D4B-A7BF-4AD9-B747-1FCC01403389}" type="presOf" srcId="{7A295CF3-899E-44B1-9557-0150CC2DF828}" destId="{40237BF8-ECE3-48C3-9782-1721A7BD840D}" srcOrd="0" destOrd="0" presId="urn:microsoft.com/office/officeart/2005/8/layout/orgChart1"/>
    <dgm:cxn modelId="{8096935A-E9A2-4759-9633-4BF4C58C593B}" type="presOf" srcId="{3A1F8EFD-1457-463C-B324-B6411A3EA09D}" destId="{6F061C0F-D6B3-4321-9257-995E28278BE7}" srcOrd="1" destOrd="0" presId="urn:microsoft.com/office/officeart/2005/8/layout/orgChart1"/>
    <dgm:cxn modelId="{CFBD8786-6933-46A9-9214-2E5C0F4AB4A0}" type="presOf" srcId="{C247C101-A37F-4916-90C6-7E61198522E9}" destId="{9B6ADE92-6E66-44A7-9A96-B728FCE2B97C}" srcOrd="0" destOrd="0" presId="urn:microsoft.com/office/officeart/2005/8/layout/orgChart1"/>
    <dgm:cxn modelId="{355B819A-0740-401D-BC35-D6333492BBA7}" type="presOf" srcId="{C247C101-A37F-4916-90C6-7E61198522E9}" destId="{A7FFEB23-1EC0-45E7-AC0C-13EA5B15D95A}" srcOrd="1" destOrd="0" presId="urn:microsoft.com/office/officeart/2005/8/layout/orgChart1"/>
    <dgm:cxn modelId="{B212B8AC-00C7-47CF-A753-7CD2DEA41832}" srcId="{A3AF518F-564A-460E-A0A1-868181C5B78B}" destId="{D2F04EF5-8237-475A-ACDF-BC47AE56E62D}" srcOrd="2" destOrd="0" parTransId="{94AE6068-6D66-4151-9D36-480F578EFB85}" sibTransId="{90AEC0D3-9E90-4AC8-AF26-355CAF471E99}"/>
    <dgm:cxn modelId="{26CA47B1-BF00-441A-A494-AC76A3967CA8}" type="presOf" srcId="{D2F04EF5-8237-475A-ACDF-BC47AE56E62D}" destId="{E3587C43-1BF1-41FF-A229-7000B9C9FE19}" srcOrd="1" destOrd="0" presId="urn:microsoft.com/office/officeart/2005/8/layout/orgChart1"/>
    <dgm:cxn modelId="{649546BE-AB07-4951-A3C3-94478ECDE126}" srcId="{D8D6E50C-8587-45DA-80AB-29361D354E61}" destId="{A3AF518F-564A-460E-A0A1-868181C5B78B}" srcOrd="0" destOrd="0" parTransId="{3B43DD8E-DE97-4F25-9414-776557C6DC48}" sibTransId="{BEC692D1-AA56-4E3F-B9A7-808E9CBF2F5A}"/>
    <dgm:cxn modelId="{AE9D6DD0-D998-4382-8802-F310828AD07C}" type="presOf" srcId="{A3AF518F-564A-460E-A0A1-868181C5B78B}" destId="{C30B36EE-DE99-4AA1-9681-A24AFEDDD1A2}" srcOrd="0" destOrd="0" presId="urn:microsoft.com/office/officeart/2005/8/layout/orgChart1"/>
    <dgm:cxn modelId="{309A67D2-1F42-48E4-B409-F4373B5AFA70}" type="presOf" srcId="{FDD1BDD4-4AE6-42B2-919C-C5E0B1B4C9EE}" destId="{E6114330-D6D2-4F99-86CE-5D19DC6E1E62}" srcOrd="0" destOrd="0" presId="urn:microsoft.com/office/officeart/2005/8/layout/orgChart1"/>
    <dgm:cxn modelId="{E9B6A5D9-5F89-4609-8F5A-3762E032A232}" type="presOf" srcId="{D2F04EF5-8237-475A-ACDF-BC47AE56E62D}" destId="{36DBE259-FD26-4106-89A7-CA5E951AE890}" srcOrd="0" destOrd="0" presId="urn:microsoft.com/office/officeart/2005/8/layout/orgChart1"/>
    <dgm:cxn modelId="{1729AFEA-FDD4-4C63-8CD5-1240235F04E8}" srcId="{A3AF518F-564A-460E-A0A1-868181C5B78B}" destId="{3A1F8EFD-1457-463C-B324-B6411A3EA09D}" srcOrd="0" destOrd="0" parTransId="{7A295CF3-899E-44B1-9557-0150CC2DF828}" sibTransId="{7F7C7C06-30DD-4C15-BC5E-8A5A551D00E0}"/>
    <dgm:cxn modelId="{1A25D2EB-46B2-437F-8E39-DD52C2D31723}" type="presOf" srcId="{A3AF518F-564A-460E-A0A1-868181C5B78B}" destId="{A65C1D2C-D8C0-408C-BA9D-8D1BDB9A6E7A}" srcOrd="1" destOrd="0" presId="urn:microsoft.com/office/officeart/2005/8/layout/orgChart1"/>
    <dgm:cxn modelId="{6525ACED-0CCD-4F5B-A741-E1A3179F54BC}" type="presOf" srcId="{D8D6E50C-8587-45DA-80AB-29361D354E61}" destId="{9EBCA213-A3F3-4FED-AB35-40BACDDED94C}" srcOrd="0" destOrd="0" presId="urn:microsoft.com/office/officeart/2005/8/layout/orgChart1"/>
    <dgm:cxn modelId="{814099EF-39AD-4AEF-A8FD-A1BC76024E39}" type="presOf" srcId="{ABE5419D-51DC-4218-9819-0B7C7D9BFB4B}" destId="{9B0AF9FC-B5A4-49B5-B564-F478E88F8E0A}" srcOrd="1" destOrd="0" presId="urn:microsoft.com/office/officeart/2005/8/layout/orgChart1"/>
    <dgm:cxn modelId="{A39BA6F2-7B3D-4D53-82E0-A00FE66E5029}" type="presOf" srcId="{3A1F8EFD-1457-463C-B324-B6411A3EA09D}" destId="{F5CC5ACE-5976-4F83-80B6-37C04B99CFD9}" srcOrd="0" destOrd="0" presId="urn:microsoft.com/office/officeart/2005/8/layout/orgChart1"/>
    <dgm:cxn modelId="{ECBF888A-D69D-4962-98DF-B8BE1BA7CCC4}" type="presParOf" srcId="{9EBCA213-A3F3-4FED-AB35-40BACDDED94C}" destId="{0C7530A7-82B2-425B-B22A-E140A1EA91AE}" srcOrd="0" destOrd="0" presId="urn:microsoft.com/office/officeart/2005/8/layout/orgChart1"/>
    <dgm:cxn modelId="{E04A9C4E-D37F-4C35-8B27-F6F2F56B4083}" type="presParOf" srcId="{0C7530A7-82B2-425B-B22A-E140A1EA91AE}" destId="{49BFCBF6-CB77-47CC-87BA-510F431EB74C}" srcOrd="0" destOrd="0" presId="urn:microsoft.com/office/officeart/2005/8/layout/orgChart1"/>
    <dgm:cxn modelId="{1C2EA64D-F6DC-4D1E-851F-49CCDE009039}" type="presParOf" srcId="{49BFCBF6-CB77-47CC-87BA-510F431EB74C}" destId="{C30B36EE-DE99-4AA1-9681-A24AFEDDD1A2}" srcOrd="0" destOrd="0" presId="urn:microsoft.com/office/officeart/2005/8/layout/orgChart1"/>
    <dgm:cxn modelId="{A7ACA55C-42EE-47F7-9F07-3EB61F4366B0}" type="presParOf" srcId="{49BFCBF6-CB77-47CC-87BA-510F431EB74C}" destId="{A65C1D2C-D8C0-408C-BA9D-8D1BDB9A6E7A}" srcOrd="1" destOrd="0" presId="urn:microsoft.com/office/officeart/2005/8/layout/orgChart1"/>
    <dgm:cxn modelId="{0199E49D-3A69-4F5C-8ABF-916AADA5C126}" type="presParOf" srcId="{0C7530A7-82B2-425B-B22A-E140A1EA91AE}" destId="{F8955712-ED92-46A1-9654-66A445932BD1}" srcOrd="1" destOrd="0" presId="urn:microsoft.com/office/officeart/2005/8/layout/orgChart1"/>
    <dgm:cxn modelId="{07CA3F3B-292B-49AD-9282-54B9464B39FD}" type="presParOf" srcId="{F8955712-ED92-46A1-9654-66A445932BD1}" destId="{3EFA64A6-9003-40D4-A0BC-155447A398D0}" srcOrd="0" destOrd="0" presId="urn:microsoft.com/office/officeart/2005/8/layout/orgChart1"/>
    <dgm:cxn modelId="{D73D5CF3-D57D-4983-93AA-A24D6B1A0F57}" type="presParOf" srcId="{F8955712-ED92-46A1-9654-66A445932BD1}" destId="{0CF5F354-2DD2-411A-8903-B356F3DE47CC}" srcOrd="1" destOrd="0" presId="urn:microsoft.com/office/officeart/2005/8/layout/orgChart1"/>
    <dgm:cxn modelId="{8E9F1860-AF48-43AA-8C41-3542C80DC202}" type="presParOf" srcId="{0CF5F354-2DD2-411A-8903-B356F3DE47CC}" destId="{96FC40FD-D479-4B55-A32D-101D9ABED471}" srcOrd="0" destOrd="0" presId="urn:microsoft.com/office/officeart/2005/8/layout/orgChart1"/>
    <dgm:cxn modelId="{3FB51D84-671B-42F7-B709-BDF520D4C474}" type="presParOf" srcId="{96FC40FD-D479-4B55-A32D-101D9ABED471}" destId="{CA00E4FA-3E52-4A18-AE58-B97369190C5D}" srcOrd="0" destOrd="0" presId="urn:microsoft.com/office/officeart/2005/8/layout/orgChart1"/>
    <dgm:cxn modelId="{9ECFE302-C28D-4197-894B-5EF7031EE059}" type="presParOf" srcId="{96FC40FD-D479-4B55-A32D-101D9ABED471}" destId="{9B0AF9FC-B5A4-49B5-B564-F478E88F8E0A}" srcOrd="1" destOrd="0" presId="urn:microsoft.com/office/officeart/2005/8/layout/orgChart1"/>
    <dgm:cxn modelId="{FC23D5C1-614B-4E8D-ABE8-FB074D0E6069}" type="presParOf" srcId="{0CF5F354-2DD2-411A-8903-B356F3DE47CC}" destId="{C0628ABD-8A23-4775-8BAC-8EF8769BAE80}" srcOrd="1" destOrd="0" presId="urn:microsoft.com/office/officeart/2005/8/layout/orgChart1"/>
    <dgm:cxn modelId="{74590AF6-C3C4-433F-89ED-59E80DED611A}" type="presParOf" srcId="{0CF5F354-2DD2-411A-8903-B356F3DE47CC}" destId="{1B027F13-680A-4F05-B074-61B702A0592A}" srcOrd="2" destOrd="0" presId="urn:microsoft.com/office/officeart/2005/8/layout/orgChart1"/>
    <dgm:cxn modelId="{B2629DF3-D9E1-494A-9355-BF4DDF1F0464}" type="presParOf" srcId="{F8955712-ED92-46A1-9654-66A445932BD1}" destId="{8860B0B1-1464-4170-98C1-75F2223941FB}" srcOrd="2" destOrd="0" presId="urn:microsoft.com/office/officeart/2005/8/layout/orgChart1"/>
    <dgm:cxn modelId="{A10EF300-3367-461B-BCFC-59F14AB6A7FF}" type="presParOf" srcId="{F8955712-ED92-46A1-9654-66A445932BD1}" destId="{4C2FC935-DD87-48E9-802C-53F1AD1D804C}" srcOrd="3" destOrd="0" presId="urn:microsoft.com/office/officeart/2005/8/layout/orgChart1"/>
    <dgm:cxn modelId="{2F2AD29A-BEE3-4960-A70C-37A0B9F883FE}" type="presParOf" srcId="{4C2FC935-DD87-48E9-802C-53F1AD1D804C}" destId="{1DFF0CC1-6D6E-490F-A74B-25F4DAE21A36}" srcOrd="0" destOrd="0" presId="urn:microsoft.com/office/officeart/2005/8/layout/orgChart1"/>
    <dgm:cxn modelId="{0E8A9B5A-097B-47F6-BFA4-E980DC353AB4}" type="presParOf" srcId="{1DFF0CC1-6D6E-490F-A74B-25F4DAE21A36}" destId="{36DBE259-FD26-4106-89A7-CA5E951AE890}" srcOrd="0" destOrd="0" presId="urn:microsoft.com/office/officeart/2005/8/layout/orgChart1"/>
    <dgm:cxn modelId="{BC809ACC-6B77-44EF-8B67-E7D4458F0ABB}" type="presParOf" srcId="{1DFF0CC1-6D6E-490F-A74B-25F4DAE21A36}" destId="{E3587C43-1BF1-41FF-A229-7000B9C9FE19}" srcOrd="1" destOrd="0" presId="urn:microsoft.com/office/officeart/2005/8/layout/orgChart1"/>
    <dgm:cxn modelId="{8EA52639-0116-4742-ACF8-524827E15804}" type="presParOf" srcId="{4C2FC935-DD87-48E9-802C-53F1AD1D804C}" destId="{701B82B7-4E9B-4648-853E-8D1DBAF39684}" srcOrd="1" destOrd="0" presId="urn:microsoft.com/office/officeart/2005/8/layout/orgChart1"/>
    <dgm:cxn modelId="{0E64CBCB-8FF7-401E-9A74-02570AEAF917}" type="presParOf" srcId="{4C2FC935-DD87-48E9-802C-53F1AD1D804C}" destId="{9DEE3DEE-B80D-4FFA-993E-50943E7FF8D1}" srcOrd="2" destOrd="0" presId="urn:microsoft.com/office/officeart/2005/8/layout/orgChart1"/>
    <dgm:cxn modelId="{8EA59B27-F4D7-4E16-B91A-27C1A666C0DE}" type="presParOf" srcId="{F8955712-ED92-46A1-9654-66A445932BD1}" destId="{E6114330-D6D2-4F99-86CE-5D19DC6E1E62}" srcOrd="4" destOrd="0" presId="urn:microsoft.com/office/officeart/2005/8/layout/orgChart1"/>
    <dgm:cxn modelId="{713ED5CD-0B57-4A9D-9B2A-27215F5CF45B}" type="presParOf" srcId="{F8955712-ED92-46A1-9654-66A445932BD1}" destId="{88AD8DDB-B052-41A1-8559-529E76FA2C5F}" srcOrd="5" destOrd="0" presId="urn:microsoft.com/office/officeart/2005/8/layout/orgChart1"/>
    <dgm:cxn modelId="{9B747865-326B-40B5-A34D-1332FEBD18C3}" type="presParOf" srcId="{88AD8DDB-B052-41A1-8559-529E76FA2C5F}" destId="{0A77A2DE-BB38-474F-9CA0-4FC51F3A5BFA}" srcOrd="0" destOrd="0" presId="urn:microsoft.com/office/officeart/2005/8/layout/orgChart1"/>
    <dgm:cxn modelId="{E34C7789-4624-4365-BFAC-A11FBFB574B4}" type="presParOf" srcId="{0A77A2DE-BB38-474F-9CA0-4FC51F3A5BFA}" destId="{9B6ADE92-6E66-44A7-9A96-B728FCE2B97C}" srcOrd="0" destOrd="0" presId="urn:microsoft.com/office/officeart/2005/8/layout/orgChart1"/>
    <dgm:cxn modelId="{CC964347-3042-4863-BD07-8E7BF5BD6D8C}" type="presParOf" srcId="{0A77A2DE-BB38-474F-9CA0-4FC51F3A5BFA}" destId="{A7FFEB23-1EC0-45E7-AC0C-13EA5B15D95A}" srcOrd="1" destOrd="0" presId="urn:microsoft.com/office/officeart/2005/8/layout/orgChart1"/>
    <dgm:cxn modelId="{44ACD1C7-727C-424A-9BF3-087ED769D8E1}" type="presParOf" srcId="{88AD8DDB-B052-41A1-8559-529E76FA2C5F}" destId="{EE134EC9-8A51-4427-940E-04FCADDDB46B}" srcOrd="1" destOrd="0" presId="urn:microsoft.com/office/officeart/2005/8/layout/orgChart1"/>
    <dgm:cxn modelId="{6B28B67F-C5BF-48C2-92A0-93F72CFDF3D4}" type="presParOf" srcId="{88AD8DDB-B052-41A1-8559-529E76FA2C5F}" destId="{0A78A235-5E00-4C3C-B042-8DF0B0F330CC}" srcOrd="2" destOrd="0" presId="urn:microsoft.com/office/officeart/2005/8/layout/orgChart1"/>
    <dgm:cxn modelId="{5434589B-5DAC-4DE6-9134-DECA43EF02CA}" type="presParOf" srcId="{0C7530A7-82B2-425B-B22A-E140A1EA91AE}" destId="{2A05ACF6-70E9-4959-8475-10057EC109AF}" srcOrd="2" destOrd="0" presId="urn:microsoft.com/office/officeart/2005/8/layout/orgChart1"/>
    <dgm:cxn modelId="{CD0DC316-C934-47D1-97BA-A2D2CDE31193}" type="presParOf" srcId="{2A05ACF6-70E9-4959-8475-10057EC109AF}" destId="{40237BF8-ECE3-48C3-9782-1721A7BD840D}" srcOrd="0" destOrd="0" presId="urn:microsoft.com/office/officeart/2005/8/layout/orgChart1"/>
    <dgm:cxn modelId="{4744E678-0EEA-41A2-BA35-E685F593FDCC}" type="presParOf" srcId="{2A05ACF6-70E9-4959-8475-10057EC109AF}" destId="{53F62527-7E78-426B-8A71-96989DD473DA}" srcOrd="1" destOrd="0" presId="urn:microsoft.com/office/officeart/2005/8/layout/orgChart1"/>
    <dgm:cxn modelId="{4D856D0F-4ED6-4525-B532-089FD867BA0B}" type="presParOf" srcId="{53F62527-7E78-426B-8A71-96989DD473DA}" destId="{7AA96062-F745-4A97-81AF-BAE65A265B11}" srcOrd="0" destOrd="0" presId="urn:microsoft.com/office/officeart/2005/8/layout/orgChart1"/>
    <dgm:cxn modelId="{59CC673F-591F-447B-9523-C6E8E717EF60}" type="presParOf" srcId="{7AA96062-F745-4A97-81AF-BAE65A265B11}" destId="{F5CC5ACE-5976-4F83-80B6-37C04B99CFD9}" srcOrd="0" destOrd="0" presId="urn:microsoft.com/office/officeart/2005/8/layout/orgChart1"/>
    <dgm:cxn modelId="{7C22D032-6BEA-4BAC-A7E4-595B12E94DC0}" type="presParOf" srcId="{7AA96062-F745-4A97-81AF-BAE65A265B11}" destId="{6F061C0F-D6B3-4321-9257-995E28278BE7}" srcOrd="1" destOrd="0" presId="urn:microsoft.com/office/officeart/2005/8/layout/orgChart1"/>
    <dgm:cxn modelId="{DD976BD6-A1A7-4CC8-9B57-AAF3F2363CC9}" type="presParOf" srcId="{53F62527-7E78-426B-8A71-96989DD473DA}" destId="{FF069A1A-F75C-415C-B14D-547C25A4E533}" srcOrd="1" destOrd="0" presId="urn:microsoft.com/office/officeart/2005/8/layout/orgChart1"/>
    <dgm:cxn modelId="{5393267F-0EEE-4165-B870-4B6296BD83DA}" type="presParOf" srcId="{53F62527-7E78-426B-8A71-96989DD473DA}" destId="{516AF9F5-22D2-4568-B09F-43143CD0E00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27FBDD-CB32-4D39-B9AB-1721424B8B6F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D269B88-9B1A-4AB0-B869-D41EF503AEE8}">
      <dgm:prSet/>
      <dgm:spPr/>
      <dgm:t>
        <a:bodyPr/>
        <a:lstStyle/>
        <a:p>
          <a:r>
            <a:rPr lang="en-GB"/>
            <a:t>The </a:t>
          </a:r>
          <a:r>
            <a:rPr lang="en-GB" b="1"/>
            <a:t>Cause-and-Effect (or Fishbone) model</a:t>
          </a:r>
          <a:r>
            <a:rPr lang="en-GB"/>
            <a:t> highlights several root causes contributing to the decline.</a:t>
          </a:r>
          <a:endParaRPr lang="en-US"/>
        </a:p>
      </dgm:t>
    </dgm:pt>
    <dgm:pt modelId="{7039925E-D12B-41EA-B07E-A7E328F8684D}" type="parTrans" cxnId="{9194FEAC-9A7F-4979-B3FD-CAB647EDFCFC}">
      <dgm:prSet/>
      <dgm:spPr/>
      <dgm:t>
        <a:bodyPr/>
        <a:lstStyle/>
        <a:p>
          <a:endParaRPr lang="en-US"/>
        </a:p>
      </dgm:t>
    </dgm:pt>
    <dgm:pt modelId="{E370588A-91C7-4B66-9060-8581855C942A}" type="sibTrans" cxnId="{9194FEAC-9A7F-4979-B3FD-CAB647EDFCFC}">
      <dgm:prSet/>
      <dgm:spPr/>
      <dgm:t>
        <a:bodyPr/>
        <a:lstStyle/>
        <a:p>
          <a:endParaRPr lang="en-US"/>
        </a:p>
      </dgm:t>
    </dgm:pt>
    <dgm:pt modelId="{5BC3A63B-802F-4712-BCCB-3C8F1767A6EC}">
      <dgm:prSet/>
      <dgm:spPr/>
      <dgm:t>
        <a:bodyPr/>
        <a:lstStyle/>
        <a:p>
          <a:r>
            <a:rPr lang="en-GB" b="0" i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People</a:t>
          </a:r>
          <a: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: Limited digital marketing knowledge among owners and staff.</a:t>
          </a:r>
          <a:b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Processes: Outdated website, no subscription or flexible delivery options.</a:t>
          </a:r>
          <a:b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Technology: Weak online visibility and lack of e-commerce optimisation.</a:t>
          </a:r>
          <a:b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Market: Increased competition — a trendy local florist and a national chain offering discounts.</a:t>
          </a:r>
          <a:b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Suppliers: Rising costs of imported flowers and sustainable materials.</a:t>
          </a:r>
          <a:b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b="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Place: Declining high-street foot traffic</a:t>
          </a:r>
          <a:r>
            <a:rPr lang="en-GB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.</a:t>
          </a:r>
          <a:endParaRPr lang="en-US" dirty="0">
            <a:solidFill>
              <a:schemeClr val="bg1">
                <a:lumMod val="95000"/>
                <a:lumOff val="5000"/>
              </a:schemeClr>
            </a:solidFill>
            <a:highlight>
              <a:srgbClr val="C0C0C0"/>
            </a:highlight>
          </a:endParaRPr>
        </a:p>
      </dgm:t>
    </dgm:pt>
    <dgm:pt modelId="{3737BF16-8DF4-47DB-8532-5F5CBE0D988C}" type="parTrans" cxnId="{21EB01F1-6BF5-4644-AADA-93A3CC8281C4}">
      <dgm:prSet/>
      <dgm:spPr/>
      <dgm:t>
        <a:bodyPr/>
        <a:lstStyle/>
        <a:p>
          <a:endParaRPr lang="en-US"/>
        </a:p>
      </dgm:t>
    </dgm:pt>
    <dgm:pt modelId="{D283AD84-2647-460B-8002-DF88BD9E066D}" type="sibTrans" cxnId="{21EB01F1-6BF5-4644-AADA-93A3CC8281C4}">
      <dgm:prSet/>
      <dgm:spPr/>
      <dgm:t>
        <a:bodyPr/>
        <a:lstStyle/>
        <a:p>
          <a:endParaRPr lang="en-US"/>
        </a:p>
      </dgm:t>
    </dgm:pt>
    <dgm:pt modelId="{619ED60C-03A8-41A3-A37F-AD193DF0435E}">
      <dgm:prSet/>
      <dgm:spPr/>
      <dgm:t>
        <a:bodyPr/>
        <a:lstStyle/>
        <a:p>
          <a:r>
            <a:rPr lang="en-GB"/>
            <a:t>The analysis indicates that the </a:t>
          </a:r>
          <a:r>
            <a:rPr lang="en-GB" b="1"/>
            <a:t>core issues</a:t>
          </a:r>
          <a:r>
            <a:rPr lang="en-GB"/>
            <a:t> lie in </a:t>
          </a:r>
          <a:r>
            <a:rPr lang="en-GB" b="1"/>
            <a:t>digital transformation</a:t>
          </a:r>
          <a:r>
            <a:rPr lang="en-GB"/>
            <a:t>, </a:t>
          </a:r>
          <a:r>
            <a:rPr lang="en-GB" b="1"/>
            <a:t>marketing capability</a:t>
          </a:r>
          <a:r>
            <a:rPr lang="en-GB"/>
            <a:t>, and </a:t>
          </a:r>
          <a:r>
            <a:rPr lang="en-GB" b="1"/>
            <a:t>cost control</a:t>
          </a:r>
          <a:r>
            <a:rPr lang="en-GB"/>
            <a:t>.</a:t>
          </a:r>
          <a:endParaRPr lang="en-US"/>
        </a:p>
      </dgm:t>
    </dgm:pt>
    <dgm:pt modelId="{357BF4F0-A1A6-4A3A-9D9B-D8D728C6222A}" type="parTrans" cxnId="{D5479142-1DD7-4D9E-8A39-B25C7FBEA279}">
      <dgm:prSet/>
      <dgm:spPr/>
      <dgm:t>
        <a:bodyPr/>
        <a:lstStyle/>
        <a:p>
          <a:endParaRPr lang="en-US"/>
        </a:p>
      </dgm:t>
    </dgm:pt>
    <dgm:pt modelId="{555490A3-997D-4493-A669-34E8CBF774FD}" type="sibTrans" cxnId="{D5479142-1DD7-4D9E-8A39-B25C7FBEA279}">
      <dgm:prSet/>
      <dgm:spPr/>
      <dgm:t>
        <a:bodyPr/>
        <a:lstStyle/>
        <a:p>
          <a:endParaRPr lang="en-US"/>
        </a:p>
      </dgm:t>
    </dgm:pt>
    <dgm:pt modelId="{976CFB22-15AA-48A8-AEB9-7B3807F46ACF}" type="pres">
      <dgm:prSet presAssocID="{9527FBDD-CB32-4D39-B9AB-1721424B8B6F}" presName="Name0" presStyleCnt="0">
        <dgm:presLayoutVars>
          <dgm:dir/>
          <dgm:animLvl val="lvl"/>
          <dgm:resizeHandles val="exact"/>
        </dgm:presLayoutVars>
      </dgm:prSet>
      <dgm:spPr/>
    </dgm:pt>
    <dgm:pt modelId="{0A675BD2-A079-4AAC-BE43-01E3FCF570FD}" type="pres">
      <dgm:prSet presAssocID="{619ED60C-03A8-41A3-A37F-AD193DF0435E}" presName="boxAndChildren" presStyleCnt="0"/>
      <dgm:spPr/>
    </dgm:pt>
    <dgm:pt modelId="{81FDECF1-D865-46E9-AB98-3B1592F942EB}" type="pres">
      <dgm:prSet presAssocID="{619ED60C-03A8-41A3-A37F-AD193DF0435E}" presName="parentTextBox" presStyleLbl="node1" presStyleIdx="0" presStyleCnt="3"/>
      <dgm:spPr/>
    </dgm:pt>
    <dgm:pt modelId="{3D1B0007-7F83-47B3-A26F-56CE090AE729}" type="pres">
      <dgm:prSet presAssocID="{D283AD84-2647-460B-8002-DF88BD9E066D}" presName="sp" presStyleCnt="0"/>
      <dgm:spPr/>
    </dgm:pt>
    <dgm:pt modelId="{F7886A73-C9CD-4DDC-9AB3-4E88A9259A13}" type="pres">
      <dgm:prSet presAssocID="{5BC3A63B-802F-4712-BCCB-3C8F1767A6EC}" presName="arrowAndChildren" presStyleCnt="0"/>
      <dgm:spPr/>
    </dgm:pt>
    <dgm:pt modelId="{960A4594-F523-4288-883F-069CE9A45F23}" type="pres">
      <dgm:prSet presAssocID="{5BC3A63B-802F-4712-BCCB-3C8F1767A6EC}" presName="parentTextArrow" presStyleLbl="node1" presStyleIdx="1" presStyleCnt="3"/>
      <dgm:spPr/>
    </dgm:pt>
    <dgm:pt modelId="{57158947-52C5-4E9F-812D-1D579CDCE576}" type="pres">
      <dgm:prSet presAssocID="{E370588A-91C7-4B66-9060-8581855C942A}" presName="sp" presStyleCnt="0"/>
      <dgm:spPr/>
    </dgm:pt>
    <dgm:pt modelId="{41346ACE-3973-43B6-9D93-E2A2C797546E}" type="pres">
      <dgm:prSet presAssocID="{5D269B88-9B1A-4AB0-B869-D41EF503AEE8}" presName="arrowAndChildren" presStyleCnt="0"/>
      <dgm:spPr/>
    </dgm:pt>
    <dgm:pt modelId="{F322FCC6-847A-4C14-B02A-55DC098EBCD6}" type="pres">
      <dgm:prSet presAssocID="{5D269B88-9B1A-4AB0-B869-D41EF503AEE8}" presName="parentTextArrow" presStyleLbl="node1" presStyleIdx="2" presStyleCnt="3"/>
      <dgm:spPr/>
    </dgm:pt>
  </dgm:ptLst>
  <dgm:cxnLst>
    <dgm:cxn modelId="{402D1B60-BBA2-40F0-B541-5837EF1E4393}" type="presOf" srcId="{619ED60C-03A8-41A3-A37F-AD193DF0435E}" destId="{81FDECF1-D865-46E9-AB98-3B1592F942EB}" srcOrd="0" destOrd="0" presId="urn:microsoft.com/office/officeart/2005/8/layout/process4"/>
    <dgm:cxn modelId="{E6C7C060-2EF2-4EA0-9CA1-ED97DD4DF6BB}" type="presOf" srcId="{9527FBDD-CB32-4D39-B9AB-1721424B8B6F}" destId="{976CFB22-15AA-48A8-AEB9-7B3807F46ACF}" srcOrd="0" destOrd="0" presId="urn:microsoft.com/office/officeart/2005/8/layout/process4"/>
    <dgm:cxn modelId="{D5479142-1DD7-4D9E-8A39-B25C7FBEA279}" srcId="{9527FBDD-CB32-4D39-B9AB-1721424B8B6F}" destId="{619ED60C-03A8-41A3-A37F-AD193DF0435E}" srcOrd="2" destOrd="0" parTransId="{357BF4F0-A1A6-4A3A-9D9B-D8D728C6222A}" sibTransId="{555490A3-997D-4493-A669-34E8CBF774FD}"/>
    <dgm:cxn modelId="{9194FEAC-9A7F-4979-B3FD-CAB647EDFCFC}" srcId="{9527FBDD-CB32-4D39-B9AB-1721424B8B6F}" destId="{5D269B88-9B1A-4AB0-B869-D41EF503AEE8}" srcOrd="0" destOrd="0" parTransId="{7039925E-D12B-41EA-B07E-A7E328F8684D}" sibTransId="{E370588A-91C7-4B66-9060-8581855C942A}"/>
    <dgm:cxn modelId="{EE2D74B5-815D-4398-BC06-4471AB64803B}" type="presOf" srcId="{5D269B88-9B1A-4AB0-B869-D41EF503AEE8}" destId="{F322FCC6-847A-4C14-B02A-55DC098EBCD6}" srcOrd="0" destOrd="0" presId="urn:microsoft.com/office/officeart/2005/8/layout/process4"/>
    <dgm:cxn modelId="{F00287CC-B7A7-4D75-96B2-235FF0E89822}" type="presOf" srcId="{5BC3A63B-802F-4712-BCCB-3C8F1767A6EC}" destId="{960A4594-F523-4288-883F-069CE9A45F23}" srcOrd="0" destOrd="0" presId="urn:microsoft.com/office/officeart/2005/8/layout/process4"/>
    <dgm:cxn modelId="{21EB01F1-6BF5-4644-AADA-93A3CC8281C4}" srcId="{9527FBDD-CB32-4D39-B9AB-1721424B8B6F}" destId="{5BC3A63B-802F-4712-BCCB-3C8F1767A6EC}" srcOrd="1" destOrd="0" parTransId="{3737BF16-8DF4-47DB-8532-5F5CBE0D988C}" sibTransId="{D283AD84-2647-460B-8002-DF88BD9E066D}"/>
    <dgm:cxn modelId="{C8337E39-96A9-486E-AABD-790FC524FF23}" type="presParOf" srcId="{976CFB22-15AA-48A8-AEB9-7B3807F46ACF}" destId="{0A675BD2-A079-4AAC-BE43-01E3FCF570FD}" srcOrd="0" destOrd="0" presId="urn:microsoft.com/office/officeart/2005/8/layout/process4"/>
    <dgm:cxn modelId="{5C56BA6A-B2E0-4423-8A7F-A5E31B025070}" type="presParOf" srcId="{0A675BD2-A079-4AAC-BE43-01E3FCF570FD}" destId="{81FDECF1-D865-46E9-AB98-3B1592F942EB}" srcOrd="0" destOrd="0" presId="urn:microsoft.com/office/officeart/2005/8/layout/process4"/>
    <dgm:cxn modelId="{E422882C-5935-4317-9C58-5B62ECC84D55}" type="presParOf" srcId="{976CFB22-15AA-48A8-AEB9-7B3807F46ACF}" destId="{3D1B0007-7F83-47B3-A26F-56CE090AE729}" srcOrd="1" destOrd="0" presId="urn:microsoft.com/office/officeart/2005/8/layout/process4"/>
    <dgm:cxn modelId="{6A9077B2-08E6-4F67-8704-83113DB89D9A}" type="presParOf" srcId="{976CFB22-15AA-48A8-AEB9-7B3807F46ACF}" destId="{F7886A73-C9CD-4DDC-9AB3-4E88A9259A13}" srcOrd="2" destOrd="0" presId="urn:microsoft.com/office/officeart/2005/8/layout/process4"/>
    <dgm:cxn modelId="{A725FBBD-93E2-4A35-90FA-9736D108C35A}" type="presParOf" srcId="{F7886A73-C9CD-4DDC-9AB3-4E88A9259A13}" destId="{960A4594-F523-4288-883F-069CE9A45F23}" srcOrd="0" destOrd="0" presId="urn:microsoft.com/office/officeart/2005/8/layout/process4"/>
    <dgm:cxn modelId="{8FFDC812-BA35-4400-97F9-85C26D52C680}" type="presParOf" srcId="{976CFB22-15AA-48A8-AEB9-7B3807F46ACF}" destId="{57158947-52C5-4E9F-812D-1D579CDCE576}" srcOrd="3" destOrd="0" presId="urn:microsoft.com/office/officeart/2005/8/layout/process4"/>
    <dgm:cxn modelId="{06F45042-473E-4BA4-84CA-F865B68B0663}" type="presParOf" srcId="{976CFB22-15AA-48A8-AEB9-7B3807F46ACF}" destId="{41346ACE-3973-43B6-9D93-E2A2C797546E}" srcOrd="4" destOrd="0" presId="urn:microsoft.com/office/officeart/2005/8/layout/process4"/>
    <dgm:cxn modelId="{275969B2-9392-40A5-9A87-D2D82D52C1A8}" type="presParOf" srcId="{41346ACE-3973-43B6-9D93-E2A2C797546E}" destId="{F322FCC6-847A-4C14-B02A-55DC098EBCD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88A91D-5BEC-4DF6-BA02-9A822C4F1B2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01CFEE9-878E-43F8-ACAD-7DE5AB8A9C25}">
      <dgm:prSet/>
      <dgm:spPr/>
      <dgm:t>
        <a:bodyPr/>
        <a:lstStyle/>
        <a:p>
          <a:pPr>
            <a:defRPr cap="all"/>
          </a:pPr>
          <a:r>
            <a:rPr lang="en-GB"/>
            <a:t>Green Haven’s challenges stem from both </a:t>
          </a:r>
          <a:r>
            <a:rPr lang="en-GB" b="1"/>
            <a:t>internal limitations</a:t>
          </a:r>
          <a:r>
            <a:rPr lang="en-GB"/>
            <a:t> and </a:t>
          </a:r>
          <a:r>
            <a:rPr lang="en-GB" b="1"/>
            <a:t>external market shifts</a:t>
          </a:r>
          <a:r>
            <a:rPr lang="en-GB"/>
            <a:t>.</a:t>
          </a:r>
          <a:endParaRPr lang="en-US"/>
        </a:p>
      </dgm:t>
    </dgm:pt>
    <dgm:pt modelId="{EB35EF4C-0394-47C0-90B4-321C24E35FB7}" type="parTrans" cxnId="{2250334C-E4B9-4F17-A278-91C68CD4546C}">
      <dgm:prSet/>
      <dgm:spPr/>
      <dgm:t>
        <a:bodyPr/>
        <a:lstStyle/>
        <a:p>
          <a:endParaRPr lang="en-US"/>
        </a:p>
      </dgm:t>
    </dgm:pt>
    <dgm:pt modelId="{10A1ABF3-B14A-4AFB-9829-137E95B9C50E}" type="sibTrans" cxnId="{2250334C-E4B9-4F17-A278-91C68CD4546C}">
      <dgm:prSet/>
      <dgm:spPr/>
      <dgm:t>
        <a:bodyPr/>
        <a:lstStyle/>
        <a:p>
          <a:endParaRPr lang="en-US"/>
        </a:p>
      </dgm:t>
    </dgm:pt>
    <dgm:pt modelId="{9BDE5790-5C05-4F8A-BE3C-50B4632283BD}">
      <dgm:prSet/>
      <dgm:spPr/>
      <dgm:t>
        <a:bodyPr/>
        <a:lstStyle/>
        <a:p>
          <a:pPr>
            <a:defRPr cap="all"/>
          </a:pPr>
          <a:r>
            <a:rPr lang="en-GB"/>
            <a:t>The </a:t>
          </a:r>
          <a:r>
            <a:rPr lang="en-GB" b="1"/>
            <a:t>decline in sales</a:t>
          </a:r>
          <a:r>
            <a:rPr lang="en-GB"/>
            <a:t> is mainly driven by </a:t>
          </a:r>
          <a:r>
            <a:rPr lang="en-GB" b="1"/>
            <a:t>digital inadaptability</a:t>
          </a:r>
          <a:r>
            <a:rPr lang="en-GB"/>
            <a:t> and </a:t>
          </a:r>
          <a:r>
            <a:rPr lang="en-GB" b="1"/>
            <a:t>increased competition</a:t>
          </a:r>
          <a:r>
            <a:rPr lang="en-GB"/>
            <a:t>.</a:t>
          </a:r>
          <a:endParaRPr lang="en-US"/>
        </a:p>
      </dgm:t>
    </dgm:pt>
    <dgm:pt modelId="{4BB32EDE-BDB2-48D7-9877-33A1F6B6D212}" type="parTrans" cxnId="{0A219C92-E223-4F1D-A6D0-51B44B759203}">
      <dgm:prSet/>
      <dgm:spPr/>
      <dgm:t>
        <a:bodyPr/>
        <a:lstStyle/>
        <a:p>
          <a:endParaRPr lang="en-US"/>
        </a:p>
      </dgm:t>
    </dgm:pt>
    <dgm:pt modelId="{11DC3399-01A4-46B9-8F81-6E7640C3DDE9}" type="sibTrans" cxnId="{0A219C92-E223-4F1D-A6D0-51B44B759203}">
      <dgm:prSet/>
      <dgm:spPr/>
      <dgm:t>
        <a:bodyPr/>
        <a:lstStyle/>
        <a:p>
          <a:endParaRPr lang="en-US"/>
        </a:p>
      </dgm:t>
    </dgm:pt>
    <dgm:pt modelId="{BF7997E0-0AC2-48A6-A39F-8DBFFCA228FB}">
      <dgm:prSet/>
      <dgm:spPr/>
      <dgm:t>
        <a:bodyPr/>
        <a:lstStyle/>
        <a:p>
          <a:pPr>
            <a:defRPr cap="all"/>
          </a:pPr>
          <a:r>
            <a:rPr lang="en-GB"/>
            <a:t>The shop’s </a:t>
          </a:r>
          <a:r>
            <a:rPr lang="en-GB" b="1"/>
            <a:t>commitment to sustainability</a:t>
          </a:r>
          <a:r>
            <a:rPr lang="en-GB"/>
            <a:t> remains a strong differentiator, but it must be balanced with </a:t>
          </a:r>
          <a:r>
            <a:rPr lang="en-GB" b="1"/>
            <a:t>cost efficiency</a:t>
          </a:r>
          <a:r>
            <a:rPr lang="en-GB"/>
            <a:t>.</a:t>
          </a:r>
          <a:endParaRPr lang="en-US"/>
        </a:p>
      </dgm:t>
    </dgm:pt>
    <dgm:pt modelId="{66EDEF51-F660-4D74-BD3E-FBF403FBAB45}" type="parTrans" cxnId="{53DDD383-F00A-49AA-9E35-0E8383E108FB}">
      <dgm:prSet/>
      <dgm:spPr/>
      <dgm:t>
        <a:bodyPr/>
        <a:lstStyle/>
        <a:p>
          <a:endParaRPr lang="en-US"/>
        </a:p>
      </dgm:t>
    </dgm:pt>
    <dgm:pt modelId="{819FA824-0D69-4774-948B-2F3814C218C2}" type="sibTrans" cxnId="{53DDD383-F00A-49AA-9E35-0E8383E108FB}">
      <dgm:prSet/>
      <dgm:spPr/>
      <dgm:t>
        <a:bodyPr/>
        <a:lstStyle/>
        <a:p>
          <a:endParaRPr lang="en-US"/>
        </a:p>
      </dgm:t>
    </dgm:pt>
    <dgm:pt modelId="{065599FD-4371-4994-94ED-531EEA23D894}" type="pres">
      <dgm:prSet presAssocID="{A088A91D-5BEC-4DF6-BA02-9A822C4F1B2D}" presName="root" presStyleCnt="0">
        <dgm:presLayoutVars>
          <dgm:dir/>
          <dgm:resizeHandles val="exact"/>
        </dgm:presLayoutVars>
      </dgm:prSet>
      <dgm:spPr/>
    </dgm:pt>
    <dgm:pt modelId="{7BBB96F7-41EE-4EBE-AF97-BF23803529B5}" type="pres">
      <dgm:prSet presAssocID="{301CFEE9-878E-43F8-ACAD-7DE5AB8A9C25}" presName="compNode" presStyleCnt="0"/>
      <dgm:spPr/>
    </dgm:pt>
    <dgm:pt modelId="{BD4B5DA2-3249-4635-8468-84B272B003A5}" type="pres">
      <dgm:prSet presAssocID="{301CFEE9-878E-43F8-ACAD-7DE5AB8A9C25}" presName="iconBgRect" presStyleLbl="bgShp" presStyleIdx="0" presStyleCnt="3"/>
      <dgm:spPr/>
    </dgm:pt>
    <dgm:pt modelId="{F2BFF695-104E-4C95-AB22-A593DF22BB53}" type="pres">
      <dgm:prSet presAssocID="{301CFEE9-878E-43F8-ACAD-7DE5AB8A9C2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3537133-36F3-4CD7-8C30-949FE92EC3AD}" type="pres">
      <dgm:prSet presAssocID="{301CFEE9-878E-43F8-ACAD-7DE5AB8A9C25}" presName="spaceRect" presStyleCnt="0"/>
      <dgm:spPr/>
    </dgm:pt>
    <dgm:pt modelId="{A7E481BF-2A9F-426F-B3B3-FF72906259BF}" type="pres">
      <dgm:prSet presAssocID="{301CFEE9-878E-43F8-ACAD-7DE5AB8A9C25}" presName="textRect" presStyleLbl="revTx" presStyleIdx="0" presStyleCnt="3">
        <dgm:presLayoutVars>
          <dgm:chMax val="1"/>
          <dgm:chPref val="1"/>
        </dgm:presLayoutVars>
      </dgm:prSet>
      <dgm:spPr/>
    </dgm:pt>
    <dgm:pt modelId="{17CE580F-3AE7-4F95-B89B-58C08001898C}" type="pres">
      <dgm:prSet presAssocID="{10A1ABF3-B14A-4AFB-9829-137E95B9C50E}" presName="sibTrans" presStyleCnt="0"/>
      <dgm:spPr/>
    </dgm:pt>
    <dgm:pt modelId="{671326C0-004D-4CC4-B5C4-9F5C3CF2B2F6}" type="pres">
      <dgm:prSet presAssocID="{9BDE5790-5C05-4F8A-BE3C-50B4632283BD}" presName="compNode" presStyleCnt="0"/>
      <dgm:spPr/>
    </dgm:pt>
    <dgm:pt modelId="{A1D251E4-4F20-48A4-87B5-48E161D49227}" type="pres">
      <dgm:prSet presAssocID="{9BDE5790-5C05-4F8A-BE3C-50B4632283BD}" presName="iconBgRect" presStyleLbl="bgShp" presStyleIdx="1" presStyleCnt="3"/>
      <dgm:spPr/>
    </dgm:pt>
    <dgm:pt modelId="{C7C7F615-D39F-493E-9C7F-5964485DA897}" type="pres">
      <dgm:prSet presAssocID="{9BDE5790-5C05-4F8A-BE3C-50B4632283B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66FD03C8-B1DB-4F4F-8661-94BE03FA0A6C}" type="pres">
      <dgm:prSet presAssocID="{9BDE5790-5C05-4F8A-BE3C-50B4632283BD}" presName="spaceRect" presStyleCnt="0"/>
      <dgm:spPr/>
    </dgm:pt>
    <dgm:pt modelId="{09B1CEB8-F877-4B7C-9658-FA0969066E2C}" type="pres">
      <dgm:prSet presAssocID="{9BDE5790-5C05-4F8A-BE3C-50B4632283BD}" presName="textRect" presStyleLbl="revTx" presStyleIdx="1" presStyleCnt="3">
        <dgm:presLayoutVars>
          <dgm:chMax val="1"/>
          <dgm:chPref val="1"/>
        </dgm:presLayoutVars>
      </dgm:prSet>
      <dgm:spPr/>
    </dgm:pt>
    <dgm:pt modelId="{20DEC1AB-32CB-4420-A746-4415711FD9D4}" type="pres">
      <dgm:prSet presAssocID="{11DC3399-01A4-46B9-8F81-6E7640C3DDE9}" presName="sibTrans" presStyleCnt="0"/>
      <dgm:spPr/>
    </dgm:pt>
    <dgm:pt modelId="{E67B024B-E459-46B1-B2BF-1B96E7E9345D}" type="pres">
      <dgm:prSet presAssocID="{BF7997E0-0AC2-48A6-A39F-8DBFFCA228FB}" presName="compNode" presStyleCnt="0"/>
      <dgm:spPr/>
    </dgm:pt>
    <dgm:pt modelId="{D4C44BD5-4F9C-43B9-8F89-DAF5B9B0B24F}" type="pres">
      <dgm:prSet presAssocID="{BF7997E0-0AC2-48A6-A39F-8DBFFCA228FB}" presName="iconBgRect" presStyleLbl="bgShp" presStyleIdx="2" presStyleCnt="3"/>
      <dgm:spPr/>
    </dgm:pt>
    <dgm:pt modelId="{ED474B4C-6D51-4021-918E-CDE305EB0747}" type="pres">
      <dgm:prSet presAssocID="{BF7997E0-0AC2-48A6-A39F-8DBFFCA228F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D746EDE-4300-4854-A567-DB2F760B29FC}" type="pres">
      <dgm:prSet presAssocID="{BF7997E0-0AC2-48A6-A39F-8DBFFCA228FB}" presName="spaceRect" presStyleCnt="0"/>
      <dgm:spPr/>
    </dgm:pt>
    <dgm:pt modelId="{D40D176D-FB1D-4EB2-810A-2C9E6A132BC5}" type="pres">
      <dgm:prSet presAssocID="{BF7997E0-0AC2-48A6-A39F-8DBFFCA228F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50334C-E4B9-4F17-A278-91C68CD4546C}" srcId="{A088A91D-5BEC-4DF6-BA02-9A822C4F1B2D}" destId="{301CFEE9-878E-43F8-ACAD-7DE5AB8A9C25}" srcOrd="0" destOrd="0" parTransId="{EB35EF4C-0394-47C0-90B4-321C24E35FB7}" sibTransId="{10A1ABF3-B14A-4AFB-9829-137E95B9C50E}"/>
    <dgm:cxn modelId="{53DDD383-F00A-49AA-9E35-0E8383E108FB}" srcId="{A088A91D-5BEC-4DF6-BA02-9A822C4F1B2D}" destId="{BF7997E0-0AC2-48A6-A39F-8DBFFCA228FB}" srcOrd="2" destOrd="0" parTransId="{66EDEF51-F660-4D74-BD3E-FBF403FBAB45}" sibTransId="{819FA824-0D69-4774-948B-2F3814C218C2}"/>
    <dgm:cxn modelId="{CD2A258C-0830-4FEB-B9CF-18271EF6BB42}" type="presOf" srcId="{BF7997E0-0AC2-48A6-A39F-8DBFFCA228FB}" destId="{D40D176D-FB1D-4EB2-810A-2C9E6A132BC5}" srcOrd="0" destOrd="0" presId="urn:microsoft.com/office/officeart/2018/5/layout/IconCircleLabelList"/>
    <dgm:cxn modelId="{0A219C92-E223-4F1D-A6D0-51B44B759203}" srcId="{A088A91D-5BEC-4DF6-BA02-9A822C4F1B2D}" destId="{9BDE5790-5C05-4F8A-BE3C-50B4632283BD}" srcOrd="1" destOrd="0" parTransId="{4BB32EDE-BDB2-48D7-9877-33A1F6B6D212}" sibTransId="{11DC3399-01A4-46B9-8F81-6E7640C3DDE9}"/>
    <dgm:cxn modelId="{234F48B4-44C7-4903-9588-5E207BFB04B6}" type="presOf" srcId="{301CFEE9-878E-43F8-ACAD-7DE5AB8A9C25}" destId="{A7E481BF-2A9F-426F-B3B3-FF72906259BF}" srcOrd="0" destOrd="0" presId="urn:microsoft.com/office/officeart/2018/5/layout/IconCircleLabelList"/>
    <dgm:cxn modelId="{82B7A0DF-3F0C-423A-8B08-E29CC08187B5}" type="presOf" srcId="{9BDE5790-5C05-4F8A-BE3C-50B4632283BD}" destId="{09B1CEB8-F877-4B7C-9658-FA0969066E2C}" srcOrd="0" destOrd="0" presId="urn:microsoft.com/office/officeart/2018/5/layout/IconCircleLabelList"/>
    <dgm:cxn modelId="{DE485DF7-8A5F-4184-8387-F06E35AB7EE7}" type="presOf" srcId="{A088A91D-5BEC-4DF6-BA02-9A822C4F1B2D}" destId="{065599FD-4371-4994-94ED-531EEA23D894}" srcOrd="0" destOrd="0" presId="urn:microsoft.com/office/officeart/2018/5/layout/IconCircleLabelList"/>
    <dgm:cxn modelId="{F0C8F57A-9FEE-448B-AAC8-674392E7EE64}" type="presParOf" srcId="{065599FD-4371-4994-94ED-531EEA23D894}" destId="{7BBB96F7-41EE-4EBE-AF97-BF23803529B5}" srcOrd="0" destOrd="0" presId="urn:microsoft.com/office/officeart/2018/5/layout/IconCircleLabelList"/>
    <dgm:cxn modelId="{2DCBCA99-0B30-4819-B228-7627CE2959D3}" type="presParOf" srcId="{7BBB96F7-41EE-4EBE-AF97-BF23803529B5}" destId="{BD4B5DA2-3249-4635-8468-84B272B003A5}" srcOrd="0" destOrd="0" presId="urn:microsoft.com/office/officeart/2018/5/layout/IconCircleLabelList"/>
    <dgm:cxn modelId="{19DFAF34-08FF-45E1-85FD-2E31A02FD699}" type="presParOf" srcId="{7BBB96F7-41EE-4EBE-AF97-BF23803529B5}" destId="{F2BFF695-104E-4C95-AB22-A593DF22BB53}" srcOrd="1" destOrd="0" presId="urn:microsoft.com/office/officeart/2018/5/layout/IconCircleLabelList"/>
    <dgm:cxn modelId="{61FD7135-B1BE-472C-8246-27EC2C8F25F9}" type="presParOf" srcId="{7BBB96F7-41EE-4EBE-AF97-BF23803529B5}" destId="{B3537133-36F3-4CD7-8C30-949FE92EC3AD}" srcOrd="2" destOrd="0" presId="urn:microsoft.com/office/officeart/2018/5/layout/IconCircleLabelList"/>
    <dgm:cxn modelId="{574F9A9E-54B5-478D-8ACD-546A065CC0FF}" type="presParOf" srcId="{7BBB96F7-41EE-4EBE-AF97-BF23803529B5}" destId="{A7E481BF-2A9F-426F-B3B3-FF72906259BF}" srcOrd="3" destOrd="0" presId="urn:microsoft.com/office/officeart/2018/5/layout/IconCircleLabelList"/>
    <dgm:cxn modelId="{10A3365B-DE11-43B9-A202-94850EFC71DD}" type="presParOf" srcId="{065599FD-4371-4994-94ED-531EEA23D894}" destId="{17CE580F-3AE7-4F95-B89B-58C08001898C}" srcOrd="1" destOrd="0" presId="urn:microsoft.com/office/officeart/2018/5/layout/IconCircleLabelList"/>
    <dgm:cxn modelId="{80169CB4-2DA4-4FDB-8C53-FA93281421B2}" type="presParOf" srcId="{065599FD-4371-4994-94ED-531EEA23D894}" destId="{671326C0-004D-4CC4-B5C4-9F5C3CF2B2F6}" srcOrd="2" destOrd="0" presId="urn:microsoft.com/office/officeart/2018/5/layout/IconCircleLabelList"/>
    <dgm:cxn modelId="{109648E2-041C-40F2-AB24-614512BE2C35}" type="presParOf" srcId="{671326C0-004D-4CC4-B5C4-9F5C3CF2B2F6}" destId="{A1D251E4-4F20-48A4-87B5-48E161D49227}" srcOrd="0" destOrd="0" presId="urn:microsoft.com/office/officeart/2018/5/layout/IconCircleLabelList"/>
    <dgm:cxn modelId="{A600C72D-827F-44D7-BB58-EFB9CE528ADC}" type="presParOf" srcId="{671326C0-004D-4CC4-B5C4-9F5C3CF2B2F6}" destId="{C7C7F615-D39F-493E-9C7F-5964485DA897}" srcOrd="1" destOrd="0" presId="urn:microsoft.com/office/officeart/2018/5/layout/IconCircleLabelList"/>
    <dgm:cxn modelId="{0CF9D0D6-42E5-44F6-AC6E-118594BAE2C2}" type="presParOf" srcId="{671326C0-004D-4CC4-B5C4-9F5C3CF2B2F6}" destId="{66FD03C8-B1DB-4F4F-8661-94BE03FA0A6C}" srcOrd="2" destOrd="0" presId="urn:microsoft.com/office/officeart/2018/5/layout/IconCircleLabelList"/>
    <dgm:cxn modelId="{35320580-F019-44DD-9D81-DECABD57BD1D}" type="presParOf" srcId="{671326C0-004D-4CC4-B5C4-9F5C3CF2B2F6}" destId="{09B1CEB8-F877-4B7C-9658-FA0969066E2C}" srcOrd="3" destOrd="0" presId="urn:microsoft.com/office/officeart/2018/5/layout/IconCircleLabelList"/>
    <dgm:cxn modelId="{6B7D4AD9-3531-4906-A04C-9EEA841876A6}" type="presParOf" srcId="{065599FD-4371-4994-94ED-531EEA23D894}" destId="{20DEC1AB-32CB-4420-A746-4415711FD9D4}" srcOrd="3" destOrd="0" presId="urn:microsoft.com/office/officeart/2018/5/layout/IconCircleLabelList"/>
    <dgm:cxn modelId="{BC3C976D-EC1A-47C0-8A78-7E8F74921A6F}" type="presParOf" srcId="{065599FD-4371-4994-94ED-531EEA23D894}" destId="{E67B024B-E459-46B1-B2BF-1B96E7E9345D}" srcOrd="4" destOrd="0" presId="urn:microsoft.com/office/officeart/2018/5/layout/IconCircleLabelList"/>
    <dgm:cxn modelId="{82D75F7F-F793-40C5-A124-2B03B3D47CC3}" type="presParOf" srcId="{E67B024B-E459-46B1-B2BF-1B96E7E9345D}" destId="{D4C44BD5-4F9C-43B9-8F89-DAF5B9B0B24F}" srcOrd="0" destOrd="0" presId="urn:microsoft.com/office/officeart/2018/5/layout/IconCircleLabelList"/>
    <dgm:cxn modelId="{1368AA0B-BBDD-4D62-B703-86B2857B4B6E}" type="presParOf" srcId="{E67B024B-E459-46B1-B2BF-1B96E7E9345D}" destId="{ED474B4C-6D51-4021-918E-CDE305EB0747}" srcOrd="1" destOrd="0" presId="urn:microsoft.com/office/officeart/2018/5/layout/IconCircleLabelList"/>
    <dgm:cxn modelId="{D1CA7053-4330-41B6-A57F-6F175C9872A8}" type="presParOf" srcId="{E67B024B-E459-46B1-B2BF-1B96E7E9345D}" destId="{1D746EDE-4300-4854-A567-DB2F760B29FC}" srcOrd="2" destOrd="0" presId="urn:microsoft.com/office/officeart/2018/5/layout/IconCircleLabelList"/>
    <dgm:cxn modelId="{7EF70C8C-4830-4873-A97A-087A68ABA90D}" type="presParOf" srcId="{E67B024B-E459-46B1-B2BF-1B96E7E9345D}" destId="{D40D176D-FB1D-4EB2-810A-2C9E6A132BC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3FE2B-E764-4372-9645-C9970C40939B}">
      <dsp:nvSpPr>
        <dsp:cNvPr id="0" name=""/>
        <dsp:cNvSpPr/>
      </dsp:nvSpPr>
      <dsp:spPr>
        <a:xfrm rot="10800000">
          <a:off x="2081551" y="450"/>
          <a:ext cx="7164970" cy="6547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721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Student Name: Cristian Ionita</a:t>
          </a:r>
          <a:endParaRPr lang="en-GB" sz="2200" kern="1200" dirty="0"/>
        </a:p>
      </dsp:txBody>
      <dsp:txXfrm rot="10800000">
        <a:off x="2245235" y="450"/>
        <a:ext cx="7001286" cy="654736"/>
      </dsp:txXfrm>
    </dsp:sp>
    <dsp:sp modelId="{EFD9B6CA-2BDC-4C97-8C92-08BC2DBF5DDA}">
      <dsp:nvSpPr>
        <dsp:cNvPr id="0" name=""/>
        <dsp:cNvSpPr/>
      </dsp:nvSpPr>
      <dsp:spPr>
        <a:xfrm>
          <a:off x="1527870" y="450"/>
          <a:ext cx="1107362" cy="654736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05EB0-BA41-4CCC-A465-ABFA7F746E3F}">
      <dsp:nvSpPr>
        <dsp:cNvPr id="0" name=""/>
        <dsp:cNvSpPr/>
      </dsp:nvSpPr>
      <dsp:spPr>
        <a:xfrm rot="10800000">
          <a:off x="2101870" y="850630"/>
          <a:ext cx="7164970" cy="6547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721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Student ID:		2433196</a:t>
          </a:r>
          <a:endParaRPr lang="en-GB" sz="2200" kern="1200"/>
        </a:p>
      </dsp:txBody>
      <dsp:txXfrm rot="10800000">
        <a:off x="2265554" y="850630"/>
        <a:ext cx="7001286" cy="654736"/>
      </dsp:txXfrm>
    </dsp:sp>
    <dsp:sp modelId="{8C2CB670-090F-439D-9E4D-6BBC4E718C09}">
      <dsp:nvSpPr>
        <dsp:cNvPr id="0" name=""/>
        <dsp:cNvSpPr/>
      </dsp:nvSpPr>
      <dsp:spPr>
        <a:xfrm>
          <a:off x="1507550" y="850630"/>
          <a:ext cx="1188641" cy="654736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16000" r="-1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CC731B-4857-4FCB-B2FA-065F89470CB8}">
      <dsp:nvSpPr>
        <dsp:cNvPr id="0" name=""/>
        <dsp:cNvSpPr/>
      </dsp:nvSpPr>
      <dsp:spPr>
        <a:xfrm rot="10800000">
          <a:off x="2086631" y="1700810"/>
          <a:ext cx="7164970" cy="6547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721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Lecturer’s Name:	Chijioke Uba</a:t>
          </a:r>
          <a:endParaRPr lang="en-GB" sz="2200" kern="1200"/>
        </a:p>
      </dsp:txBody>
      <dsp:txXfrm rot="10800000">
        <a:off x="2250315" y="1700810"/>
        <a:ext cx="7001286" cy="654736"/>
      </dsp:txXfrm>
    </dsp:sp>
    <dsp:sp modelId="{38288198-88AE-4B83-80A4-DB41AD883285}">
      <dsp:nvSpPr>
        <dsp:cNvPr id="0" name=""/>
        <dsp:cNvSpPr/>
      </dsp:nvSpPr>
      <dsp:spPr>
        <a:xfrm>
          <a:off x="1522789" y="1700810"/>
          <a:ext cx="1127685" cy="654736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1000" r="-2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37CD5-7CE9-40A6-83FF-BD2F1E70D5FE}">
      <dsp:nvSpPr>
        <dsp:cNvPr id="0" name=""/>
        <dsp:cNvSpPr/>
      </dsp:nvSpPr>
      <dsp:spPr>
        <a:xfrm rot="10800000">
          <a:off x="2101173" y="2550990"/>
          <a:ext cx="7164970" cy="6547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721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Module Code: 	</a:t>
          </a:r>
          <a:r>
            <a:rPr lang="en-GB" sz="2200" kern="1200"/>
            <a:t>LCLM 4004</a:t>
          </a:r>
        </a:p>
      </dsp:txBody>
      <dsp:txXfrm rot="10800000">
        <a:off x="2264857" y="2550990"/>
        <a:ext cx="7001286" cy="654736"/>
      </dsp:txXfrm>
    </dsp:sp>
    <dsp:sp modelId="{4B135CED-73EE-43C0-ACEE-A64CE18BB987}">
      <dsp:nvSpPr>
        <dsp:cNvPr id="0" name=""/>
        <dsp:cNvSpPr/>
      </dsp:nvSpPr>
      <dsp:spPr>
        <a:xfrm>
          <a:off x="1508247" y="2550990"/>
          <a:ext cx="1185851" cy="654736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50000" r="-5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6DDA7-4F85-41EA-9E63-62B894282CF7}">
      <dsp:nvSpPr>
        <dsp:cNvPr id="0" name=""/>
        <dsp:cNvSpPr/>
      </dsp:nvSpPr>
      <dsp:spPr>
        <a:xfrm rot="10800000">
          <a:off x="2150167" y="3409040"/>
          <a:ext cx="7092461" cy="6547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721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Module Name: 	</a:t>
          </a:r>
          <a:r>
            <a:rPr lang="en-GB" sz="2200" kern="1200" dirty="0"/>
            <a:t>Problem Solving and Decision-Making</a:t>
          </a:r>
        </a:p>
      </dsp:txBody>
      <dsp:txXfrm rot="10800000">
        <a:off x="2313851" y="3409040"/>
        <a:ext cx="6928777" cy="654736"/>
      </dsp:txXfrm>
    </dsp:sp>
    <dsp:sp modelId="{6BF16A79-85E0-40D2-A485-216E805196C0}">
      <dsp:nvSpPr>
        <dsp:cNvPr id="0" name=""/>
        <dsp:cNvSpPr/>
      </dsp:nvSpPr>
      <dsp:spPr>
        <a:xfrm>
          <a:off x="1531763" y="3401170"/>
          <a:ext cx="1164297" cy="670476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3C475-038F-4FA5-944D-4707E8F6918C}">
      <dsp:nvSpPr>
        <dsp:cNvPr id="0" name=""/>
        <dsp:cNvSpPr/>
      </dsp:nvSpPr>
      <dsp:spPr>
        <a:xfrm rot="10800000">
          <a:off x="2091748" y="4283553"/>
          <a:ext cx="7164970" cy="6547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721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Component 1: 	</a:t>
          </a:r>
          <a:r>
            <a:rPr lang="en-GB" sz="2200" kern="1200"/>
            <a:t>Green Haven Florists</a:t>
          </a:r>
        </a:p>
      </dsp:txBody>
      <dsp:txXfrm rot="10800000">
        <a:off x="2255432" y="4283553"/>
        <a:ext cx="7001286" cy="654736"/>
      </dsp:txXfrm>
    </dsp:sp>
    <dsp:sp modelId="{4BFF095D-DED3-488C-9187-FBA12F276625}">
      <dsp:nvSpPr>
        <dsp:cNvPr id="0" name=""/>
        <dsp:cNvSpPr/>
      </dsp:nvSpPr>
      <dsp:spPr>
        <a:xfrm>
          <a:off x="1517672" y="4267089"/>
          <a:ext cx="1148152" cy="687663"/>
        </a:xfrm>
        <a:prstGeom prst="ellipse">
          <a:avLst/>
        </a:prstGeom>
        <a:blipFill>
          <a:blip xmlns:r="http://schemas.openxmlformats.org/officeDocument/2006/relationships" r:embed="rId6"/>
          <a:srcRect/>
          <a:stretch>
            <a:fillRect l="-21000" r="-2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B9E0E-BD9F-41E3-95E4-1596DAEDA40F}">
      <dsp:nvSpPr>
        <dsp:cNvPr id="0" name=""/>
        <dsp:cNvSpPr/>
      </dsp:nvSpPr>
      <dsp:spPr>
        <a:xfrm>
          <a:off x="8743" y="582607"/>
          <a:ext cx="2646664" cy="7939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145" tIns="209145" rIns="209145" bIns="20914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Provide</a:t>
          </a:r>
        </a:p>
      </dsp:txBody>
      <dsp:txXfrm>
        <a:off x="8743" y="582607"/>
        <a:ext cx="2646664" cy="793999"/>
      </dsp:txXfrm>
    </dsp:sp>
    <dsp:sp modelId="{757B18BE-3899-48FA-9D50-17383E1070CE}">
      <dsp:nvSpPr>
        <dsp:cNvPr id="0" name=""/>
        <dsp:cNvSpPr/>
      </dsp:nvSpPr>
      <dsp:spPr>
        <a:xfrm>
          <a:off x="8743" y="1376606"/>
          <a:ext cx="2646664" cy="17301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432" tIns="261432" rIns="261432" bIns="261432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-Provide an overview of Green Haven Florist and the nature and scope of the problems they are encountering.</a:t>
          </a:r>
        </a:p>
      </dsp:txBody>
      <dsp:txXfrm>
        <a:off x="8743" y="1376606"/>
        <a:ext cx="2646664" cy="1730190"/>
      </dsp:txXfrm>
    </dsp:sp>
    <dsp:sp modelId="{173FFEC2-67F2-4F30-AFA0-36616C3D0DA0}">
      <dsp:nvSpPr>
        <dsp:cNvPr id="0" name=""/>
        <dsp:cNvSpPr/>
      </dsp:nvSpPr>
      <dsp:spPr>
        <a:xfrm>
          <a:off x="2763302" y="582607"/>
          <a:ext cx="2646664" cy="793999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145" tIns="209145" rIns="209145" bIns="20914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Apply</a:t>
          </a:r>
        </a:p>
      </dsp:txBody>
      <dsp:txXfrm>
        <a:off x="2763302" y="582607"/>
        <a:ext cx="2646664" cy="793999"/>
      </dsp:txXfrm>
    </dsp:sp>
    <dsp:sp modelId="{A2499472-A994-4067-A216-2E3F0895D276}">
      <dsp:nvSpPr>
        <dsp:cNvPr id="0" name=""/>
        <dsp:cNvSpPr/>
      </dsp:nvSpPr>
      <dsp:spPr>
        <a:xfrm>
          <a:off x="2763302" y="1376606"/>
          <a:ext cx="2646664" cy="1730190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432" tIns="261432" rIns="261432" bIns="261432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-Apply the 5W2H model to summarise these issues.</a:t>
          </a:r>
        </a:p>
      </dsp:txBody>
      <dsp:txXfrm>
        <a:off x="2763302" y="1376606"/>
        <a:ext cx="2646664" cy="1730190"/>
      </dsp:txXfrm>
    </dsp:sp>
    <dsp:sp modelId="{4A214D91-0709-4A2E-8DB4-C9A2DBC0F34E}">
      <dsp:nvSpPr>
        <dsp:cNvPr id="0" name=""/>
        <dsp:cNvSpPr/>
      </dsp:nvSpPr>
      <dsp:spPr>
        <a:xfrm>
          <a:off x="5517861" y="582607"/>
          <a:ext cx="2646664" cy="793999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145" tIns="209145" rIns="209145" bIns="20914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Apply and critique</a:t>
          </a:r>
        </a:p>
      </dsp:txBody>
      <dsp:txXfrm>
        <a:off x="5517861" y="582607"/>
        <a:ext cx="2646664" cy="793999"/>
      </dsp:txXfrm>
    </dsp:sp>
    <dsp:sp modelId="{360A0A45-59CA-4A81-BE7B-F7A989C3AF80}">
      <dsp:nvSpPr>
        <dsp:cNvPr id="0" name=""/>
        <dsp:cNvSpPr/>
      </dsp:nvSpPr>
      <dsp:spPr>
        <a:xfrm>
          <a:off x="5517861" y="1376606"/>
          <a:ext cx="2646664" cy="1730190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432" tIns="261432" rIns="261432" bIns="261432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-Apply and critique the PESTEL framework to identify external factors impactinc the business.</a:t>
          </a:r>
        </a:p>
      </dsp:txBody>
      <dsp:txXfrm>
        <a:off x="5517861" y="1376606"/>
        <a:ext cx="2646664" cy="1730190"/>
      </dsp:txXfrm>
    </dsp:sp>
    <dsp:sp modelId="{BB8C3298-91AC-4198-B534-968725481721}">
      <dsp:nvSpPr>
        <dsp:cNvPr id="0" name=""/>
        <dsp:cNvSpPr/>
      </dsp:nvSpPr>
      <dsp:spPr>
        <a:xfrm>
          <a:off x="8272420" y="582607"/>
          <a:ext cx="2646664" cy="79399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145" tIns="209145" rIns="209145" bIns="20914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Present</a:t>
          </a:r>
        </a:p>
      </dsp:txBody>
      <dsp:txXfrm>
        <a:off x="8272420" y="582607"/>
        <a:ext cx="2646664" cy="793999"/>
      </dsp:txXfrm>
    </dsp:sp>
    <dsp:sp modelId="{8E559F52-DC0F-46B9-9EEF-0F3512F0809E}">
      <dsp:nvSpPr>
        <dsp:cNvPr id="0" name=""/>
        <dsp:cNvSpPr/>
      </dsp:nvSpPr>
      <dsp:spPr>
        <a:xfrm>
          <a:off x="8272420" y="1376606"/>
          <a:ext cx="2646664" cy="173019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432" tIns="261432" rIns="261432" bIns="261432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-Present a Cause-and-Effect (FISHBONE) analysis to explore root causes of their challenges.</a:t>
          </a:r>
        </a:p>
      </dsp:txBody>
      <dsp:txXfrm>
        <a:off x="8272420" y="1376606"/>
        <a:ext cx="2646664" cy="17301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AA5DE-FE4E-46E0-82C7-EDDC044B3172}">
      <dsp:nvSpPr>
        <dsp:cNvPr id="0" name=""/>
        <dsp:cNvSpPr/>
      </dsp:nvSpPr>
      <dsp:spPr>
        <a:xfrm rot="5400000">
          <a:off x="1948069" y="228552"/>
          <a:ext cx="2938860" cy="3216470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/>
            <a:t>What:</a:t>
          </a:r>
          <a:br>
            <a:rPr lang="en-GB" sz="1500" kern="1200"/>
          </a:br>
          <a:r>
            <a:rPr lang="en-GB" sz="1500" kern="1200"/>
            <a:t>Known for bespoke floral designs, eco-friendly packaging, and community focus.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/>
            <a:t>Problem:</a:t>
          </a:r>
          <a:br>
            <a:rPr lang="en-GB" sz="1500" kern="1200"/>
          </a:br>
          <a:r>
            <a:rPr lang="en-GB" sz="1500" kern="1200"/>
            <a:t>Over the past year, sales have declined by </a:t>
          </a:r>
          <a:r>
            <a:rPr lang="en-GB" sz="1500" b="1" kern="1200"/>
            <a:t>30%</a:t>
          </a:r>
          <a:r>
            <a:rPr lang="en-GB" sz="1500" kern="1200"/>
            <a:t>; costs are rising; competition is intensifying.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/>
            <a:t>Goal:</a:t>
          </a:r>
          <a:br>
            <a:rPr lang="en-GB" sz="1500" kern="1200"/>
          </a:br>
          <a:r>
            <a:rPr lang="en-GB" sz="1500" kern="1200"/>
            <a:t>Understand root causes and external factors to reposition for sustainability.</a:t>
          </a:r>
        </a:p>
      </dsp:txBody>
      <dsp:txXfrm rot="-5400000">
        <a:off x="1809265" y="510820"/>
        <a:ext cx="3073007" cy="2651934"/>
      </dsp:txXfrm>
    </dsp:sp>
    <dsp:sp modelId="{10472AA2-4A76-4102-8B73-109DC62ADC83}">
      <dsp:nvSpPr>
        <dsp:cNvPr id="0" name=""/>
        <dsp:cNvSpPr/>
      </dsp:nvSpPr>
      <dsp:spPr>
        <a:xfrm>
          <a:off x="0" y="0"/>
          <a:ext cx="1809264" cy="367357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Who:</a:t>
          </a:r>
          <a:br>
            <a:rPr lang="en-GB" sz="2100" kern="1200"/>
          </a:br>
          <a:r>
            <a:rPr lang="en-GB" sz="2100" kern="1200"/>
            <a:t>Green Haven Florists — small, independent flower shop in Norwich, UK, founded by Liam and Priya Patel in 2016.</a:t>
          </a:r>
        </a:p>
      </dsp:txBody>
      <dsp:txXfrm>
        <a:off x="88321" y="88321"/>
        <a:ext cx="1632622" cy="3496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237BF8-ECE3-48C3-9782-1721A7BD840D}">
      <dsp:nvSpPr>
        <dsp:cNvPr id="0" name=""/>
        <dsp:cNvSpPr/>
      </dsp:nvSpPr>
      <dsp:spPr>
        <a:xfrm>
          <a:off x="2873151" y="2177107"/>
          <a:ext cx="192122" cy="869032"/>
        </a:xfrm>
        <a:custGeom>
          <a:avLst/>
          <a:gdLst/>
          <a:ahLst/>
          <a:cxnLst/>
          <a:rect l="0" t="0" r="0" b="0"/>
          <a:pathLst>
            <a:path>
              <a:moveTo>
                <a:pt x="192122" y="0"/>
              </a:moveTo>
              <a:lnTo>
                <a:pt x="192122" y="869032"/>
              </a:lnTo>
              <a:lnTo>
                <a:pt x="0" y="869032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114330-D6D2-4F99-86CE-5D19DC6E1E62}">
      <dsp:nvSpPr>
        <dsp:cNvPr id="0" name=""/>
        <dsp:cNvSpPr/>
      </dsp:nvSpPr>
      <dsp:spPr>
        <a:xfrm>
          <a:off x="3065274" y="2177107"/>
          <a:ext cx="2147916" cy="17380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45943"/>
              </a:lnTo>
              <a:lnTo>
                <a:pt x="2147916" y="1545943"/>
              </a:lnTo>
              <a:lnTo>
                <a:pt x="2147916" y="1738065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60B0B1-1464-4170-98C1-75F2223941FB}">
      <dsp:nvSpPr>
        <dsp:cNvPr id="0" name=""/>
        <dsp:cNvSpPr/>
      </dsp:nvSpPr>
      <dsp:spPr>
        <a:xfrm>
          <a:off x="2945294" y="2177107"/>
          <a:ext cx="91440" cy="1738065"/>
        </a:xfrm>
        <a:custGeom>
          <a:avLst/>
          <a:gdLst/>
          <a:ahLst/>
          <a:cxnLst/>
          <a:rect l="0" t="0" r="0" b="0"/>
          <a:pathLst>
            <a:path>
              <a:moveTo>
                <a:pt x="119979" y="0"/>
              </a:moveTo>
              <a:lnTo>
                <a:pt x="119979" y="1545943"/>
              </a:lnTo>
              <a:lnTo>
                <a:pt x="45720" y="1545943"/>
              </a:lnTo>
              <a:lnTo>
                <a:pt x="45720" y="1738065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FA64A6-9003-40D4-A0BC-155447A398D0}">
      <dsp:nvSpPr>
        <dsp:cNvPr id="0" name=""/>
        <dsp:cNvSpPr/>
      </dsp:nvSpPr>
      <dsp:spPr>
        <a:xfrm>
          <a:off x="843097" y="2177107"/>
          <a:ext cx="2222176" cy="1738065"/>
        </a:xfrm>
        <a:custGeom>
          <a:avLst/>
          <a:gdLst/>
          <a:ahLst/>
          <a:cxnLst/>
          <a:rect l="0" t="0" r="0" b="0"/>
          <a:pathLst>
            <a:path>
              <a:moveTo>
                <a:pt x="2222176" y="0"/>
              </a:moveTo>
              <a:lnTo>
                <a:pt x="2222176" y="1545943"/>
              </a:lnTo>
              <a:lnTo>
                <a:pt x="0" y="1545943"/>
              </a:lnTo>
              <a:lnTo>
                <a:pt x="0" y="1738065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0B36EE-DE99-4AA1-9681-A24AFEDDD1A2}">
      <dsp:nvSpPr>
        <dsp:cNvPr id="0" name=""/>
        <dsp:cNvSpPr/>
      </dsp:nvSpPr>
      <dsp:spPr>
        <a:xfrm>
          <a:off x="1974129" y="895204"/>
          <a:ext cx="2182288" cy="128190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What is?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PESTEL frame work helps with: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-Political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-Economical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-Social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Technological</a:t>
          </a:r>
        </a:p>
      </dsp:txBody>
      <dsp:txXfrm>
        <a:off x="1974129" y="895204"/>
        <a:ext cx="2182288" cy="1281903"/>
      </dsp:txXfrm>
    </dsp:sp>
    <dsp:sp modelId="{CA00E4FA-3E52-4A18-AE58-B97369190C5D}">
      <dsp:nvSpPr>
        <dsp:cNvPr id="0" name=""/>
        <dsp:cNvSpPr/>
      </dsp:nvSpPr>
      <dsp:spPr>
        <a:xfrm>
          <a:off x="2489" y="3915173"/>
          <a:ext cx="1681215" cy="116940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Where/how is it used?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-Marketing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-Risk-management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-Launch products</a:t>
          </a:r>
        </a:p>
      </dsp:txBody>
      <dsp:txXfrm>
        <a:off x="2489" y="3915173"/>
        <a:ext cx="1681215" cy="1169401"/>
      </dsp:txXfrm>
    </dsp:sp>
    <dsp:sp modelId="{36DBE259-FD26-4106-89A7-CA5E951AE890}">
      <dsp:nvSpPr>
        <dsp:cNvPr id="0" name=""/>
        <dsp:cNvSpPr/>
      </dsp:nvSpPr>
      <dsp:spPr>
        <a:xfrm>
          <a:off x="2067949" y="3915173"/>
          <a:ext cx="1846129" cy="112314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benefits?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-Environmental scanning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-Identify opportunities and threats.</a:t>
          </a:r>
        </a:p>
      </dsp:txBody>
      <dsp:txXfrm>
        <a:off x="2067949" y="3915173"/>
        <a:ext cx="1846129" cy="1123146"/>
      </dsp:txXfrm>
    </dsp:sp>
    <dsp:sp modelId="{9B6ADE92-6E66-44A7-9A96-B728FCE2B97C}">
      <dsp:nvSpPr>
        <dsp:cNvPr id="0" name=""/>
        <dsp:cNvSpPr/>
      </dsp:nvSpPr>
      <dsp:spPr>
        <a:xfrm>
          <a:off x="4298323" y="3915173"/>
          <a:ext cx="1829735" cy="113506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What criticisms?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-Must be updated frequently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-Technology to become outdated</a:t>
          </a:r>
        </a:p>
      </dsp:txBody>
      <dsp:txXfrm>
        <a:off x="4298323" y="3915173"/>
        <a:ext cx="1829735" cy="1135067"/>
      </dsp:txXfrm>
    </dsp:sp>
    <dsp:sp modelId="{F5CC5ACE-5976-4F83-80B6-37C04B99CFD9}">
      <dsp:nvSpPr>
        <dsp:cNvPr id="0" name=""/>
        <dsp:cNvSpPr/>
      </dsp:nvSpPr>
      <dsp:spPr>
        <a:xfrm>
          <a:off x="996374" y="2561352"/>
          <a:ext cx="1876777" cy="96957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Why is used?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-Support decision-making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-Identify external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-Encourages long-term planning.</a:t>
          </a:r>
        </a:p>
      </dsp:txBody>
      <dsp:txXfrm>
        <a:off x="996374" y="2561352"/>
        <a:ext cx="1876777" cy="9695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DECF1-D865-46E9-AB98-3B1592F942EB}">
      <dsp:nvSpPr>
        <dsp:cNvPr id="0" name=""/>
        <dsp:cNvSpPr/>
      </dsp:nvSpPr>
      <dsp:spPr>
        <a:xfrm>
          <a:off x="0" y="3275482"/>
          <a:ext cx="10515600" cy="10750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 analysis indicates that the </a:t>
          </a:r>
          <a:r>
            <a:rPr lang="en-GB" sz="1000" b="1" kern="1200"/>
            <a:t>core issues</a:t>
          </a:r>
          <a:r>
            <a:rPr lang="en-GB" sz="1000" kern="1200"/>
            <a:t> lie in </a:t>
          </a:r>
          <a:r>
            <a:rPr lang="en-GB" sz="1000" b="1" kern="1200"/>
            <a:t>digital transformation</a:t>
          </a:r>
          <a:r>
            <a:rPr lang="en-GB" sz="1000" kern="1200"/>
            <a:t>, </a:t>
          </a:r>
          <a:r>
            <a:rPr lang="en-GB" sz="1000" b="1" kern="1200"/>
            <a:t>marketing capability</a:t>
          </a:r>
          <a:r>
            <a:rPr lang="en-GB" sz="1000" kern="1200"/>
            <a:t>, and </a:t>
          </a:r>
          <a:r>
            <a:rPr lang="en-GB" sz="1000" b="1" kern="1200"/>
            <a:t>cost control</a:t>
          </a:r>
          <a:r>
            <a:rPr lang="en-GB" sz="1000" kern="1200"/>
            <a:t>.</a:t>
          </a:r>
          <a:endParaRPr lang="en-US" sz="1000" kern="1200"/>
        </a:p>
      </dsp:txBody>
      <dsp:txXfrm>
        <a:off x="0" y="3275482"/>
        <a:ext cx="10515600" cy="1075086"/>
      </dsp:txXfrm>
    </dsp:sp>
    <dsp:sp modelId="{960A4594-F523-4288-883F-069CE9A45F23}">
      <dsp:nvSpPr>
        <dsp:cNvPr id="0" name=""/>
        <dsp:cNvSpPr/>
      </dsp:nvSpPr>
      <dsp:spPr>
        <a:xfrm rot="10800000">
          <a:off x="0" y="1638125"/>
          <a:ext cx="10515600" cy="1653482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People</a:t>
          </a:r>
          <a: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: Limited digital marketing knowledge among owners and staff.</a:t>
          </a:r>
          <a:b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Processes: Outdated website, no subscription or flexible delivery options.</a:t>
          </a:r>
          <a:b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Technology: Weak online visibility and lack of e-commerce optimisation.</a:t>
          </a:r>
          <a:b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Market: Increased competition — a trendy local florist and a national chain offering discounts.</a:t>
          </a:r>
          <a:b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Suppliers: Rising costs of imported flowers and sustainable materials.</a:t>
          </a:r>
          <a:b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</a:br>
          <a:r>
            <a:rPr lang="en-GB" sz="1000" b="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Place: Declining high-street foot traffic</a:t>
          </a:r>
          <a:r>
            <a:rPr lang="en-GB" sz="1000" kern="1200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C0C0C0"/>
              </a:highlight>
            </a:rPr>
            <a:t>.</a:t>
          </a:r>
          <a:endParaRPr lang="en-US" sz="1000" kern="1200" dirty="0">
            <a:solidFill>
              <a:schemeClr val="bg1">
                <a:lumMod val="95000"/>
                <a:lumOff val="5000"/>
              </a:schemeClr>
            </a:solidFill>
            <a:highlight>
              <a:srgbClr val="C0C0C0"/>
            </a:highlight>
          </a:endParaRPr>
        </a:p>
      </dsp:txBody>
      <dsp:txXfrm rot="10800000">
        <a:off x="0" y="1638125"/>
        <a:ext cx="10515600" cy="1074383"/>
      </dsp:txXfrm>
    </dsp:sp>
    <dsp:sp modelId="{F322FCC6-847A-4C14-B02A-55DC098EBCD6}">
      <dsp:nvSpPr>
        <dsp:cNvPr id="0" name=""/>
        <dsp:cNvSpPr/>
      </dsp:nvSpPr>
      <dsp:spPr>
        <a:xfrm rot="10800000">
          <a:off x="0" y="769"/>
          <a:ext cx="10515600" cy="1653482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 </a:t>
          </a:r>
          <a:r>
            <a:rPr lang="en-GB" sz="1000" b="1" kern="1200"/>
            <a:t>Cause-and-Effect (or Fishbone) model</a:t>
          </a:r>
          <a:r>
            <a:rPr lang="en-GB" sz="1000" kern="1200"/>
            <a:t> highlights several root causes contributing to the decline.</a:t>
          </a:r>
          <a:endParaRPr lang="en-US" sz="1000" kern="1200"/>
        </a:p>
      </dsp:txBody>
      <dsp:txXfrm rot="10800000">
        <a:off x="0" y="769"/>
        <a:ext cx="10515600" cy="10743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B5DA2-3249-4635-8468-84B272B003A5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FF695-104E-4C95-AB22-A593DF22BB53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481BF-2A9F-426F-B3B3-FF72906259BF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Green Haven’s challenges stem from both </a:t>
          </a:r>
          <a:r>
            <a:rPr lang="en-GB" sz="1200" b="1" kern="1200"/>
            <a:t>internal limitations</a:t>
          </a:r>
          <a:r>
            <a:rPr lang="en-GB" sz="1200" kern="1200"/>
            <a:t> and </a:t>
          </a:r>
          <a:r>
            <a:rPr lang="en-GB" sz="1200" b="1" kern="1200"/>
            <a:t>external market shifts</a:t>
          </a:r>
          <a:r>
            <a:rPr lang="en-GB" sz="1200" kern="1200"/>
            <a:t>.</a:t>
          </a:r>
          <a:endParaRPr lang="en-US" sz="1200" kern="1200"/>
        </a:p>
      </dsp:txBody>
      <dsp:txXfrm>
        <a:off x="93445" y="3018902"/>
        <a:ext cx="3206250" cy="720000"/>
      </dsp:txXfrm>
    </dsp:sp>
    <dsp:sp modelId="{A1D251E4-4F20-48A4-87B5-48E161D49227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7F615-D39F-493E-9C7F-5964485DA897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1CEB8-F877-4B7C-9658-FA0969066E2C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</a:t>
          </a:r>
          <a:r>
            <a:rPr lang="en-GB" sz="1200" b="1" kern="1200"/>
            <a:t>decline in sales</a:t>
          </a:r>
          <a:r>
            <a:rPr lang="en-GB" sz="1200" kern="1200"/>
            <a:t> is mainly driven by </a:t>
          </a:r>
          <a:r>
            <a:rPr lang="en-GB" sz="1200" b="1" kern="1200"/>
            <a:t>digital inadaptability</a:t>
          </a:r>
          <a:r>
            <a:rPr lang="en-GB" sz="1200" kern="1200"/>
            <a:t> and </a:t>
          </a:r>
          <a:r>
            <a:rPr lang="en-GB" sz="1200" b="1" kern="1200"/>
            <a:t>increased competition</a:t>
          </a:r>
          <a:r>
            <a:rPr lang="en-GB" sz="1200" kern="1200"/>
            <a:t>.</a:t>
          </a:r>
          <a:endParaRPr lang="en-US" sz="1200" kern="1200"/>
        </a:p>
      </dsp:txBody>
      <dsp:txXfrm>
        <a:off x="3860789" y="3018902"/>
        <a:ext cx="3206250" cy="720000"/>
      </dsp:txXfrm>
    </dsp:sp>
    <dsp:sp modelId="{D4C44BD5-4F9C-43B9-8F89-DAF5B9B0B24F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74B4C-6D51-4021-918E-CDE305EB0747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D176D-FB1D-4EB2-810A-2C9E6A132BC5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shop’s </a:t>
          </a:r>
          <a:r>
            <a:rPr lang="en-GB" sz="1200" b="1" kern="1200"/>
            <a:t>commitment to sustainability</a:t>
          </a:r>
          <a:r>
            <a:rPr lang="en-GB" sz="1200" kern="1200"/>
            <a:t> remains a strong differentiator, but it must be balanced with </a:t>
          </a:r>
          <a:r>
            <a:rPr lang="en-GB" sz="1200" b="1" kern="1200"/>
            <a:t>cost efficiency</a:t>
          </a:r>
          <a:r>
            <a:rPr lang="en-GB" sz="1200" kern="1200"/>
            <a:t>.</a:t>
          </a:r>
          <a:endParaRPr lang="en-US" sz="12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045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" TargetMode="External"/><Relationship Id="rId13" Type="http://schemas.openxmlformats.org/officeDocument/2006/relationships/hyperlink" Target="https://www.businessofflowers.com/" TargetMode="External"/><Relationship Id="rId3" Type="http://schemas.openxmlformats.org/officeDocument/2006/relationships/hyperlink" Target="https://www.british-business-bank.co.uk/" TargetMode="External"/><Relationship Id="rId7" Type="http://schemas.openxmlformats.org/officeDocument/2006/relationships/hyperlink" Target="https://www.ons.gov.uk/" TargetMode="External"/><Relationship Id="rId12" Type="http://schemas.openxmlformats.org/officeDocument/2006/relationships/hyperlink" Target="https://doi.org/10.1016/j.jclepro.2023.137320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tel.com/" TargetMode="External"/><Relationship Id="rId11" Type="http://schemas.openxmlformats.org/officeDocument/2006/relationships/hyperlink" Target="https://www.gov.uk/" TargetMode="External"/><Relationship Id="rId5" Type="http://schemas.openxmlformats.org/officeDocument/2006/relationships/hyperlink" Target="https://www.gov.uk/defra" TargetMode="External"/><Relationship Id="rId10" Type="http://schemas.openxmlformats.org/officeDocument/2006/relationships/hyperlink" Target="https://www.weforum.org/" TargetMode="External"/><Relationship Id="rId4" Type="http://schemas.openxmlformats.org/officeDocument/2006/relationships/hyperlink" Target="https://www.cim.co.uk/" TargetMode="External"/><Relationship Id="rId9" Type="http://schemas.openxmlformats.org/officeDocument/2006/relationships/hyperlink" Target="https://www.theguardian.com/" TargetMode="External"/><Relationship Id="rId14" Type="http://schemas.openxmlformats.org/officeDocument/2006/relationships/hyperlink" Target="https://www.bloomberg.com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huthuatphanmem.vn/hinh-anh-thank-you-for-listening-dep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avengerlife.com/2014/04/mid-week-q-open-thread-6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DCDAE6B-19C2-9738-10C5-FF1B5D7A30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7775918"/>
              </p:ext>
            </p:extLst>
          </p:nvPr>
        </p:nvGraphicFramePr>
        <p:xfrm>
          <a:off x="708804" y="862642"/>
          <a:ext cx="10774392" cy="4955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16182-B99E-13AA-19B9-10DE7A4DE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pPr lvl="0"/>
            <a:r>
              <a:rPr lang="en-GB" sz="4000" b="1">
                <a:solidFill>
                  <a:srgbClr val="FFFFFF"/>
                </a:solidFill>
              </a:rPr>
              <a:t>Good morning,my name is Cristian and in my presentation today I will:</a:t>
            </a:r>
          </a:p>
        </p:txBody>
      </p:sp>
      <p:graphicFrame>
        <p:nvGraphicFramePr>
          <p:cNvPr id="17" name="Content Placeholder 3">
            <a:extLst>
              <a:ext uri="{FF2B5EF4-FFF2-40B4-BE49-F238E27FC236}">
                <a16:creationId xmlns:a16="http://schemas.microsoft.com/office/drawing/2014/main" id="{80AF6D5B-F635-739A-DEAD-B23A044CA9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995589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9609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24687B-3153-123C-0A8C-D7D007FAF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D6305F5-7509-0BF5-12D3-30451FCD7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71C5C7A-6D55-5B27-646E-39C962693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3B1F4-948C-963C-E6EA-60CF7FBF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4640" y="301843"/>
            <a:ext cx="4592320" cy="1003532"/>
          </a:xfrm>
        </p:spPr>
        <p:txBody>
          <a:bodyPr anchor="ctr">
            <a:normAutofit/>
          </a:bodyPr>
          <a:lstStyle/>
          <a:p>
            <a:r>
              <a:rPr lang="en-GB" sz="3200" u="sng" dirty="0">
                <a:solidFill>
                  <a:srgbClr val="FFFFFF"/>
                </a:solidFill>
              </a:rPr>
              <a:t>Green Haven FLORIST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B02416-F1BF-B8D3-8771-231AC352F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2964366"/>
              </p:ext>
            </p:extLst>
          </p:nvPr>
        </p:nvGraphicFramePr>
        <p:xfrm>
          <a:off x="876301" y="2308124"/>
          <a:ext cx="5025735" cy="3673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9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525000" cy="685800"/>
          </a:xfrm>
        </p:spPr>
        <p:txBody>
          <a:bodyPr anchor="t">
            <a:normAutofit fontScale="90000"/>
          </a:bodyPr>
          <a:lstStyle/>
          <a:p>
            <a:r>
              <a:rPr lang="en-GB" sz="4000" dirty="0"/>
              <a:t>The Nature and Scope of the Problem (5W2H)</a:t>
            </a:r>
            <a:endParaRPr lang="en-GB" sz="4000" u="sng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8071A0-C05E-68FC-B2D4-79C40D0869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806006"/>
              </p:ext>
            </p:extLst>
          </p:nvPr>
        </p:nvGraphicFramePr>
        <p:xfrm>
          <a:off x="916080" y="2133601"/>
          <a:ext cx="10359839" cy="3733800"/>
        </p:xfrm>
        <a:graphic>
          <a:graphicData uri="http://schemas.openxmlformats.org/drawingml/2006/table">
            <a:tbl>
              <a:tblPr/>
              <a:tblGrid>
                <a:gridCol w="2066872">
                  <a:extLst>
                    <a:ext uri="{9D8B030D-6E8A-4147-A177-3AD203B41FA5}">
                      <a16:colId xmlns:a16="http://schemas.microsoft.com/office/drawing/2014/main" val="3425446146"/>
                    </a:ext>
                  </a:extLst>
                </a:gridCol>
                <a:gridCol w="8292967">
                  <a:extLst>
                    <a:ext uri="{9D8B030D-6E8A-4147-A177-3AD203B41FA5}">
                      <a16:colId xmlns:a16="http://schemas.microsoft.com/office/drawing/2014/main" val="3996731773"/>
                    </a:ext>
                  </a:extLst>
                </a:gridCol>
              </a:tblGrid>
              <a:tr h="4127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What:</a:t>
                      </a:r>
                      <a:endParaRPr lang="en-GB" sz="1800" dirty="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30% drop in in-store sales, reduced foot traffic, outdated website, high costs.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1938562"/>
                  </a:ext>
                </a:extLst>
              </a:tr>
              <a:tr h="6942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Why:</a:t>
                      </a:r>
                      <a:endParaRPr lang="en-GB" sz="1800" dirty="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Shift to online shopping, new competitors, weak digital presence, high prices due to eco-materials and inflation.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5124357"/>
                  </a:ext>
                </a:extLst>
              </a:tr>
              <a:tr h="4127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Where:</a:t>
                      </a:r>
                      <a:endParaRPr lang="en-GB" sz="1800" dirty="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Norwich high street (less footfall due to local business closures).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3938867"/>
                  </a:ext>
                </a:extLst>
              </a:tr>
              <a:tr h="4127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When:</a:t>
                      </a:r>
                      <a:endParaRPr lang="en-GB" sz="180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Over the past 12 months.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9768246"/>
                  </a:ext>
                </a:extLst>
              </a:tr>
              <a:tr h="6942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Who:</a:t>
                      </a:r>
                      <a:endParaRPr lang="en-GB" sz="180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Owners (Liam &amp; Priya), employees, loyal customers, and new online shoppers.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6188431"/>
                  </a:ext>
                </a:extLst>
              </a:tr>
              <a:tr h="6942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How:</a:t>
                      </a:r>
                      <a:endParaRPr lang="en-GB" sz="180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Decline in customers and sales; poor digital visibility; increased supplier and material costs.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1439826"/>
                  </a:ext>
                </a:extLst>
              </a:tr>
              <a:tr h="4127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How Much:</a:t>
                      </a:r>
                      <a:endParaRPr lang="en-GB" sz="1800" dirty="0"/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30% fall in physical sales; online growth insufficient to offset losses.</a:t>
                      </a:r>
                    </a:p>
                  </a:txBody>
                  <a:tcPr marL="93814" marR="93814" marT="46907" marB="469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14514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Arc 64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32983">
            <a:off x="1556059" y="13179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0105E-08CC-8803-2C14-B741F6F9D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PESTEL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67776A3-A645-72F1-23C3-8B9553A56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5036354"/>
              </p:ext>
            </p:extLst>
          </p:nvPr>
        </p:nvGraphicFramePr>
        <p:xfrm>
          <a:off x="5410200" y="292260"/>
          <a:ext cx="6130548" cy="5979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69756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wavy lines&#10;&#10;AI-generated content may be incorrect.">
            <a:extLst>
              <a:ext uri="{FF2B5EF4-FFF2-40B4-BE49-F238E27FC236}">
                <a16:creationId xmlns:a16="http://schemas.microsoft.com/office/drawing/2014/main" id="{64C0BC0B-7FCC-14D1-518F-1D86A53213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9826" b="517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C692F5-4FB7-365C-5387-4771064C8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CAUSE AND EFFECT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63A1F4-32D8-1519-D97E-ACFAEF4C6D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66906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2749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6358D-327E-4C91-F2B2-BEF78291A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SUMMARY OF KEY FINDINGS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CA7391B1-A7E0-7365-CFAB-0CAA676015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51055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041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/>
          </p:cNvCxnSpPr>
          <p:nvPr/>
        </p:nvCxnSpPr>
        <p:spPr>
          <a:xfrm flipV="1">
            <a:off x="701977" y="3403364"/>
            <a:ext cx="9254823" cy="14205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/>
          </p:cNvSpPr>
          <p:nvPr/>
        </p:nvSpPr>
        <p:spPr>
          <a:xfrm>
            <a:off x="608512" y="1484101"/>
            <a:ext cx="2207594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/>
          </p:cNvSpPr>
          <p:nvPr/>
        </p:nvSpPr>
        <p:spPr>
          <a:xfrm>
            <a:off x="3545259" y="1505437"/>
            <a:ext cx="2387742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274320"/>
            <a:ext cx="96541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FISHBONE DIAGRAM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/>
          </p:cNvSpPr>
          <p:nvPr/>
        </p:nvSpPr>
        <p:spPr>
          <a:xfrm>
            <a:off x="6369413" y="4416743"/>
            <a:ext cx="1321707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  <a:cs typeface="Arial" panose="020B0604020202020204" pitchFamily="34" charset="0"/>
              </a:rPr>
              <a:t>Low Foot Traffic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/>
          </p:cNvSpPr>
          <p:nvPr/>
        </p:nvSpPr>
        <p:spPr>
          <a:xfrm>
            <a:off x="6405359" y="2271980"/>
            <a:ext cx="1285761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</a:rPr>
              <a:t>Limited Delivery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/>
          </p:cNvSpPr>
          <p:nvPr/>
        </p:nvSpPr>
        <p:spPr>
          <a:xfrm>
            <a:off x="3407799" y="4416743"/>
            <a:ext cx="1397881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  <a:cs typeface="Arial" panose="020B0604020202020204" pitchFamily="34" charset="0"/>
              </a:rPr>
              <a:t>New Competitors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/>
          </p:cNvSpPr>
          <p:nvPr/>
        </p:nvSpPr>
        <p:spPr>
          <a:xfrm>
            <a:off x="3545260" y="3791589"/>
            <a:ext cx="1809060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1"/>
            <a:r>
              <a:rPr lang="en-GB" sz="1400" dirty="0">
                <a:latin typeface="Algerian" panose="04020705040A02060702" pitchFamily="82" charset="0"/>
              </a:rPr>
              <a:t>Pricing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/>
          </p:cNvSpPr>
          <p:nvPr/>
        </p:nvSpPr>
        <p:spPr>
          <a:xfrm>
            <a:off x="614996" y="4389627"/>
            <a:ext cx="137636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</a:rPr>
              <a:t>Flower Import Cost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/>
          </p:cNvSpPr>
          <p:nvPr/>
        </p:nvSpPr>
        <p:spPr>
          <a:xfrm>
            <a:off x="614996" y="3799204"/>
            <a:ext cx="193516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</a:rPr>
              <a:t>Expensive Packaging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/>
          </p:cNvSpPr>
          <p:nvPr/>
        </p:nvSpPr>
        <p:spPr>
          <a:xfrm>
            <a:off x="3519909" y="2814220"/>
            <a:ext cx="1915691" cy="2616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lgerian" panose="04020705040A02060702" pitchFamily="82" charset="0"/>
              </a:rPr>
              <a:t>Social Media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63AD7C-8691-DAB0-AF2D-BD301DA84EEC}"/>
              </a:ext>
            </a:extLst>
          </p:cNvPr>
          <p:cNvSpPr txBox="1"/>
          <p:nvPr/>
        </p:nvSpPr>
        <p:spPr>
          <a:xfrm>
            <a:off x="485982" y="2897255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</a:rPr>
              <a:t>Limited Digital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AF4792-A979-19A5-0D39-932EC5FDE775}"/>
              </a:ext>
            </a:extLst>
          </p:cNvPr>
          <p:cNvSpPr txBox="1">
            <a:spLocks/>
          </p:cNvSpPr>
          <p:nvPr/>
        </p:nvSpPr>
        <p:spPr>
          <a:xfrm>
            <a:off x="3046750" y="2325876"/>
            <a:ext cx="1915691" cy="2616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lgerian" panose="04020705040A02060702" pitchFamily="82" charset="0"/>
              </a:rPr>
              <a:t>OUT Dated Website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E1DD43-5BA2-F7A8-FDCD-13C4CBB2F4D1}"/>
              </a:ext>
            </a:extLst>
          </p:cNvPr>
          <p:cNvSpPr txBox="1">
            <a:spLocks/>
          </p:cNvSpPr>
          <p:nvPr/>
        </p:nvSpPr>
        <p:spPr>
          <a:xfrm>
            <a:off x="6396480" y="2762194"/>
            <a:ext cx="1915691" cy="2616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lgerian" panose="04020705040A02060702" pitchFamily="82" charset="0"/>
              </a:rPr>
              <a:t>No subscription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4A2974-D05F-DC83-4CB7-8F275B3205EF}"/>
              </a:ext>
            </a:extLst>
          </p:cNvPr>
          <p:cNvSpPr txBox="1">
            <a:spLocks/>
          </p:cNvSpPr>
          <p:nvPr/>
        </p:nvSpPr>
        <p:spPr>
          <a:xfrm>
            <a:off x="6408075" y="3831628"/>
            <a:ext cx="1915691" cy="2616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lgerian" panose="04020705040A02060702" pitchFamily="82" charset="0"/>
              </a:rPr>
              <a:t>Nearby New Business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4CDE74-680A-AFD9-E590-4B1407AB78D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30154" y="2367557"/>
            <a:ext cx="1798496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lgerian" panose="04020705040A02060702" pitchFamily="82" charset="0"/>
              </a:rPr>
              <a:t>Limited Staff</a:t>
            </a:r>
          </a:p>
        </p:txBody>
      </p:sp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CE403D88-55EF-E60B-F765-193CEF993920}"/>
              </a:ext>
            </a:extLst>
          </p:cNvPr>
          <p:cNvSpPr/>
          <p:nvPr/>
        </p:nvSpPr>
        <p:spPr>
          <a:xfrm>
            <a:off x="9956800" y="3023804"/>
            <a:ext cx="1846734" cy="737981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IN-STORE SALES</a:t>
            </a: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739FE15B-AEB0-835A-730F-C82C50FEE52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3608" b="12122"/>
          <a:stretch>
            <a:fillRect/>
          </a:stretch>
        </p:blipFill>
        <p:spPr>
          <a:xfrm>
            <a:off x="71140" y="-846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Reference List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British Business Bank.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Adapting to digital: How small businesses can use technology to grow.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https://www.british-business-bank.co.uk/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15/04/2023)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Chartered Institute of Marketing (CIM).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Digital transformation for small retailers: Building an online presence.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https://www.cim.co.uk/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14/01/2023)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Department for Environment, Food &amp; Rural Affairs (DEFRA).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Sustainable business practices in the UK floral industry.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https://www.gov.uk/defra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24/09/2023) 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Mintel. (2024).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UK Flower and Plant Retailing Market Report.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https://www.mintel.com/</a:t>
            </a:r>
            <a:endParaRPr lang="en-GB" sz="1100" dirty="0">
              <a:solidFill>
                <a:schemeClr val="bg2">
                  <a:lumMod val="10000"/>
                </a:schemeClr>
              </a:solidFill>
              <a:highlight>
                <a:srgbClr val="00FFFF"/>
              </a:highlight>
            </a:endParaRP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Office for National Statistics (ONS). (2024).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UK retail sales trends and consumer behaviour post-pandemic.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02/02/2024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Statista. (2024).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Online flower delivery services in the UK – Market growth and consumer preferences.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19/04/2024)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The Guardian. (2024).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How independent florists are surviving the rise of online delivery giants.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on 01/02/2024)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World Economic Forum.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How inflation and digitalisation are reshaping small business resilience.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23/09/2023)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UK Government.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Support for high street recovery and digital adaptation.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17/03/2023)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Eisenman, M.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Sustainable innovation in small and medium enterprises.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Journal of Cleaner Production, 412,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137320.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https://doi.org/10.1016/j.jclepro.2023.137320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11/01/2023)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Business of Flowers. (2023).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How florists can thrive in the digital age.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https://www.businessofflowers.com/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22/06/2023)</a:t>
            </a:r>
          </a:p>
          <a:p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Bloomberg. (2024). </a:t>
            </a:r>
            <a:r>
              <a:rPr lang="en-GB" sz="1100" i="1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UK inflation and the impact on small businesses.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Retrieved from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highlight>
                  <a:srgbClr val="00FFFF"/>
                </a:highlight>
              </a:rPr>
              <a:t> (assessed 29/09/2024)</a:t>
            </a:r>
          </a:p>
          <a:p>
            <a:endParaRPr lang="en-GB" sz="1100" dirty="0">
              <a:solidFill>
                <a:srgbClr val="FFFFFF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350941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A close up of a blue leaf&#10;&#10;AI-generated content may be incorrect.">
            <a:extLst>
              <a:ext uri="{FF2B5EF4-FFF2-40B4-BE49-F238E27FC236}">
                <a16:creationId xmlns:a16="http://schemas.microsoft.com/office/drawing/2014/main" id="{283A0915-9F3F-BEB1-757F-2F078D12DD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aby with a serious face">
            <a:extLst>
              <a:ext uri="{FF2B5EF4-FFF2-40B4-BE49-F238E27FC236}">
                <a16:creationId xmlns:a16="http://schemas.microsoft.com/office/drawing/2014/main" id="{116AA1F0-E845-5799-E943-DA4CDAA591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67100" y="304800"/>
            <a:ext cx="52578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518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1a4f49b27c793f05a7a88d9437670d4f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2ab2f975978b9d425d567fc7be746dfd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f799553d-1ac0-48da-9ae3-fe400ced9c3b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BCDD803-7627-42F4-BFA7-CD74508449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2036</TotalTime>
  <Words>1004</Words>
  <Application>Microsoft Office PowerPoint</Application>
  <PresentationFormat>Widescreen</PresentationFormat>
  <Paragraphs>101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Algerian</vt:lpstr>
      <vt:lpstr>Arial</vt:lpstr>
      <vt:lpstr>Calibri</vt:lpstr>
      <vt:lpstr>Calibri Light</vt:lpstr>
      <vt:lpstr>Office Theme</vt:lpstr>
      <vt:lpstr>PowerPoint Presentation</vt:lpstr>
      <vt:lpstr>Good morning,my name is Cristian and in my presentation today I will:</vt:lpstr>
      <vt:lpstr>Green Haven FLORIST </vt:lpstr>
      <vt:lpstr>The Nature and Scope of the Problem (5W2H)</vt:lpstr>
      <vt:lpstr>PESTEL ANALYSIS</vt:lpstr>
      <vt:lpstr>              CAUSE AND EFFECT MODEL</vt:lpstr>
      <vt:lpstr>SUMMARY OF KEY FINDINGS</vt:lpstr>
      <vt:lpstr>PowerPoint Presentation</vt:lpstr>
      <vt:lpstr>                 Reference List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Cristian Ionita (2433196)</cp:lastModifiedBy>
  <cp:revision>87</cp:revision>
  <dcterms:created xsi:type="dcterms:W3CDTF">2024-01-29T11:42:05Z</dcterms:created>
  <dcterms:modified xsi:type="dcterms:W3CDTF">2025-10-11T11:19:46Z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