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6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  <p:sldMasterId id="2147483725" r:id="rId2"/>
    <p:sldMasterId id="2147483664" r:id="rId3"/>
    <p:sldMasterId id="2147483712" r:id="rId4"/>
    <p:sldMasterId id="2147483761" r:id="rId5"/>
    <p:sldMasterId id="2147483648" r:id="rId6"/>
    <p:sldMasterId id="2147483677" r:id="rId7"/>
  </p:sldMasterIdLst>
  <p:sldIdLst>
    <p:sldId id="257" r:id="rId8"/>
    <p:sldId id="278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9" r:id="rId27"/>
    <p:sldId id="280" r:id="rId28"/>
    <p:sldId id="293" r:id="rId29"/>
    <p:sldId id="281" r:id="rId30"/>
    <p:sldId id="283" r:id="rId31"/>
    <p:sldId id="284" r:id="rId32"/>
    <p:sldId id="285" r:id="rId33"/>
    <p:sldId id="286" r:id="rId34"/>
    <p:sldId id="288" r:id="rId35"/>
    <p:sldId id="289" r:id="rId36"/>
    <p:sldId id="290" r:id="rId37"/>
    <p:sldId id="292" r:id="rId38"/>
    <p:sldId id="291" r:id="rId39"/>
    <p:sldId id="294" r:id="rId40"/>
    <p:sldId id="295" r:id="rId41"/>
    <p:sldId id="296" r:id="rId42"/>
    <p:sldId id="297" r:id="rId43"/>
    <p:sldId id="298" r:id="rId44"/>
    <p:sldId id="302" r:id="rId45"/>
    <p:sldId id="299" r:id="rId46"/>
    <p:sldId id="300" r:id="rId47"/>
    <p:sldId id="301" r:id="rId48"/>
    <p:sldId id="303" r:id="rId49"/>
    <p:sldId id="304" r:id="rId50"/>
    <p:sldId id="258" r:id="rId5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D2FF"/>
    <a:srgbClr val="FFFF00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EA33E3-B10F-BE3D-2D31-0E0BC499E8C3}" v="500" dt="2023-10-04T11:57:57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microsoft.com/office/2016/11/relationships/changesInfo" Target="changesInfos/changesInfo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microsoft.com/office/2015/10/relationships/revisionInfo" Target="revisionInfo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0EA33E3-B10F-BE3D-2D31-0E0BC499E8C3}"/>
    <pc:docChg chg="addSld delSld modSld sldOrd addMainMaster modMainMaster">
      <pc:chgData name="Mari Powell" userId="S::mari.powell@uwtsd.ac.uk::a1b98dd7-29dc-4131-8e37-1423e6a9ecca" providerId="AD" clId="Web-{60EA33E3-B10F-BE3D-2D31-0E0BC499E8C3}" dt="2023-10-04T11:57:57.597" v="332" actId="1076"/>
      <pc:docMkLst>
        <pc:docMk/>
      </pc:docMkLst>
      <pc:sldChg chg="del">
        <pc:chgData name="Mari Powell" userId="S::mari.powell@uwtsd.ac.uk::a1b98dd7-29dc-4131-8e37-1423e6a9ecca" providerId="AD" clId="Web-{60EA33E3-B10F-BE3D-2D31-0E0BC499E8C3}" dt="2023-10-04T10:29:18.912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60EA33E3-B10F-BE3D-2D31-0E0BC499E8C3}" dt="2023-10-04T10:29:14.740" v="0"/>
        <pc:sldMkLst>
          <pc:docMk/>
          <pc:sldMk cId="453969201" sldId="257"/>
        </pc:sldMkLst>
      </pc:sldChg>
      <pc:sldChg chg="modSp add">
        <pc:chgData name="Mari Powell" userId="S::mari.powell@uwtsd.ac.uk::a1b98dd7-29dc-4131-8e37-1423e6a9ecca" providerId="AD" clId="Web-{60EA33E3-B10F-BE3D-2D31-0E0BC499E8C3}" dt="2023-10-04T10:30:28.883" v="13" actId="20577"/>
        <pc:sldMkLst>
          <pc:docMk/>
          <pc:sldMk cId="1987978915" sldId="258"/>
        </pc:sldMkLst>
        <pc:spChg chg="mod">
          <ac:chgData name="Mari Powell" userId="S::mari.powell@uwtsd.ac.uk::a1b98dd7-29dc-4131-8e37-1423e6a9ecca" providerId="AD" clId="Web-{60EA33E3-B10F-BE3D-2D31-0E0BC499E8C3}" dt="2023-10-04T10:30:28.883" v="13" actId="20577"/>
          <ac:spMkLst>
            <pc:docMk/>
            <pc:sldMk cId="1987978915" sldId="258"/>
            <ac:spMk id="8" creationId="{BB9738B8-5480-5B4C-8CF6-8C2225BA5B0B}"/>
          </ac:spMkLst>
        </pc:spChg>
      </pc:sldChg>
      <pc:sldChg chg="add del">
        <pc:chgData name="Mari Powell" userId="S::mari.powell@uwtsd.ac.uk::a1b98dd7-29dc-4131-8e37-1423e6a9ecca" providerId="AD" clId="Web-{60EA33E3-B10F-BE3D-2D31-0E0BC499E8C3}" dt="2023-10-04T10:55:06.237" v="66"/>
        <pc:sldMkLst>
          <pc:docMk/>
          <pc:sldMk cId="1035840845" sldId="259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39:56.946" v="42"/>
        <pc:sldMkLst>
          <pc:docMk/>
          <pc:sldMk cId="198534064" sldId="260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06.399" v="43"/>
        <pc:sldMkLst>
          <pc:docMk/>
          <pc:sldMk cId="278295162" sldId="261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10.774" v="44"/>
        <pc:sldMkLst>
          <pc:docMk/>
          <pc:sldMk cId="3595150599" sldId="262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14.056" v="45"/>
        <pc:sldMkLst>
          <pc:docMk/>
          <pc:sldMk cId="1295939232" sldId="263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18.681" v="46"/>
        <pc:sldMkLst>
          <pc:docMk/>
          <pc:sldMk cId="2065807748" sldId="264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21.618" v="47"/>
        <pc:sldMkLst>
          <pc:docMk/>
          <pc:sldMk cId="3324884530" sldId="265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24.853" v="48"/>
        <pc:sldMkLst>
          <pc:docMk/>
          <pc:sldMk cId="3624330722" sldId="266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27.447" v="49"/>
        <pc:sldMkLst>
          <pc:docMk/>
          <pc:sldMk cId="1648358256" sldId="267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30.713" v="50"/>
        <pc:sldMkLst>
          <pc:docMk/>
          <pc:sldMk cId="673969033" sldId="268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33.509" v="51"/>
        <pc:sldMkLst>
          <pc:docMk/>
          <pc:sldMk cId="3543359172" sldId="269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36.338" v="52"/>
        <pc:sldMkLst>
          <pc:docMk/>
          <pc:sldMk cId="750775022" sldId="270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39.197" v="53"/>
        <pc:sldMkLst>
          <pc:docMk/>
          <pc:sldMk cId="1992233339" sldId="271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42.275" v="54"/>
        <pc:sldMkLst>
          <pc:docMk/>
          <pc:sldMk cId="1294698725" sldId="272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44.822" v="55"/>
        <pc:sldMkLst>
          <pc:docMk/>
          <pc:sldMk cId="3482475140" sldId="273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47.572" v="56"/>
        <pc:sldMkLst>
          <pc:docMk/>
          <pc:sldMk cId="2871762543" sldId="274"/>
        </pc:sldMkLst>
      </pc:sldChg>
      <pc:sldChg chg="add mod setBg">
        <pc:chgData name="Mari Powell" userId="S::mari.powell@uwtsd.ac.uk::a1b98dd7-29dc-4131-8e37-1423e6a9ecca" providerId="AD" clId="Web-{60EA33E3-B10F-BE3D-2D31-0E0BC499E8C3}" dt="2023-10-04T10:40:49.979" v="57"/>
        <pc:sldMkLst>
          <pc:docMk/>
          <pc:sldMk cId="3573116334" sldId="275"/>
        </pc:sldMkLst>
      </pc:sldChg>
      <pc:sldChg chg="modSp add">
        <pc:chgData name="Mari Powell" userId="S::mari.powell@uwtsd.ac.uk::a1b98dd7-29dc-4131-8e37-1423e6a9ecca" providerId="AD" clId="Web-{60EA33E3-B10F-BE3D-2D31-0E0BC499E8C3}" dt="2023-10-04T10:34:48.765" v="40" actId="1076"/>
        <pc:sldMkLst>
          <pc:docMk/>
          <pc:sldMk cId="771451470" sldId="276"/>
        </pc:sldMkLst>
        <pc:spChg chg="mod">
          <ac:chgData name="Mari Powell" userId="S::mari.powell@uwtsd.ac.uk::a1b98dd7-29dc-4131-8e37-1423e6a9ecca" providerId="AD" clId="Web-{60EA33E3-B10F-BE3D-2D31-0E0BC499E8C3}" dt="2023-10-04T10:34:46.828" v="39" actId="20577"/>
          <ac:spMkLst>
            <pc:docMk/>
            <pc:sldMk cId="771451470" sldId="276"/>
            <ac:spMk id="4" creationId="{34036FF9-6537-2E41-ADE8-13588EDD3109}"/>
          </ac:spMkLst>
        </pc:spChg>
        <pc:picChg chg="mod">
          <ac:chgData name="Mari Powell" userId="S::mari.powell@uwtsd.ac.uk::a1b98dd7-29dc-4131-8e37-1423e6a9ecca" providerId="AD" clId="Web-{60EA33E3-B10F-BE3D-2D31-0E0BC499E8C3}" dt="2023-10-04T10:34:48.765" v="40" actId="1076"/>
          <ac:picMkLst>
            <pc:docMk/>
            <pc:sldMk cId="771451470" sldId="276"/>
            <ac:picMk id="7" creationId="{4B882DCB-1B17-9849-A53B-E74CC03E1A09}"/>
          </ac:picMkLst>
        </pc:picChg>
      </pc:sldChg>
      <pc:sldChg chg="add del">
        <pc:chgData name="Mari Powell" userId="S::mari.powell@uwtsd.ac.uk::a1b98dd7-29dc-4131-8e37-1423e6a9ecca" providerId="AD" clId="Web-{60EA33E3-B10F-BE3D-2D31-0E0BC499E8C3}" dt="2023-10-04T10:56:47.521" v="78"/>
        <pc:sldMkLst>
          <pc:docMk/>
          <pc:sldMk cId="1188397755" sldId="277"/>
        </pc:sldMkLst>
      </pc:sldChg>
      <pc:sldChg chg="modSp add mod setBg">
        <pc:chgData name="Mari Powell" userId="S::mari.powell@uwtsd.ac.uk::a1b98dd7-29dc-4131-8e37-1423e6a9ecca" providerId="AD" clId="Web-{60EA33E3-B10F-BE3D-2D31-0E0BC499E8C3}" dt="2023-10-04T10:55:01.956" v="65"/>
        <pc:sldMkLst>
          <pc:docMk/>
          <pc:sldMk cId="913120727" sldId="278"/>
        </pc:sldMkLst>
        <pc:spChg chg="mod">
          <ac:chgData name="Mari Powell" userId="S::mari.powell@uwtsd.ac.uk::a1b98dd7-29dc-4131-8e37-1423e6a9ecca" providerId="AD" clId="Web-{60EA33E3-B10F-BE3D-2D31-0E0BC499E8C3}" dt="2023-10-04T10:54:10.845" v="60" actId="1076"/>
          <ac:spMkLst>
            <pc:docMk/>
            <pc:sldMk cId="913120727" sldId="278"/>
            <ac:spMk id="4" creationId="{00000000-0000-0000-0000-000000000000}"/>
          </ac:spMkLst>
        </pc:spChg>
        <pc:picChg chg="mod">
          <ac:chgData name="Mari Powell" userId="S::mari.powell@uwtsd.ac.uk::a1b98dd7-29dc-4131-8e37-1423e6a9ecca" providerId="AD" clId="Web-{60EA33E3-B10F-BE3D-2D31-0E0BC499E8C3}" dt="2023-10-04T10:54:32.674" v="63"/>
          <ac:picMkLst>
            <pc:docMk/>
            <pc:sldMk cId="913120727" sldId="278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0:54:18.283" v="61" actId="1076"/>
          <ac:picMkLst>
            <pc:docMk/>
            <pc:sldMk cId="913120727" sldId="278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0:54:04.001" v="59" actId="1076"/>
          <ac:picMkLst>
            <pc:docMk/>
            <pc:sldMk cId="913120727" sldId="278"/>
            <ac:picMk id="7" creationId="{BB1C04DC-695C-EC40-96B4-8181F214145F}"/>
          </ac:picMkLst>
        </pc:picChg>
      </pc:sldChg>
      <pc:sldChg chg="addSp modSp add mod setBg">
        <pc:chgData name="Mari Powell" userId="S::mari.powell@uwtsd.ac.uk::a1b98dd7-29dc-4131-8e37-1423e6a9ecca" providerId="AD" clId="Web-{60EA33E3-B10F-BE3D-2D31-0E0BC499E8C3}" dt="2023-10-04T11:50:58.134" v="294" actId="1076"/>
        <pc:sldMkLst>
          <pc:docMk/>
          <pc:sldMk cId="3140001514" sldId="279"/>
        </pc:sldMkLst>
        <pc:spChg chg="add mod">
          <ac:chgData name="Mari Powell" userId="S::mari.powell@uwtsd.ac.uk::a1b98dd7-29dc-4131-8e37-1423e6a9ecca" providerId="AD" clId="Web-{60EA33E3-B10F-BE3D-2D31-0E0BC499E8C3}" dt="2023-10-04T11:50:58.134" v="294" actId="1076"/>
          <ac:spMkLst>
            <pc:docMk/>
            <pc:sldMk cId="3140001514" sldId="279"/>
            <ac:spMk id="3" creationId="{955AFAD2-D693-C23C-AFBF-0A24A4597CE1}"/>
          </ac:spMkLst>
        </pc:spChg>
        <pc:spChg chg="mod">
          <ac:chgData name="Mari Powell" userId="S::mari.powell@uwtsd.ac.uk::a1b98dd7-29dc-4131-8e37-1423e6a9ecca" providerId="AD" clId="Web-{60EA33E3-B10F-BE3D-2D31-0E0BC499E8C3}" dt="2023-10-04T11:50:50.962" v="291" actId="1076"/>
          <ac:spMkLst>
            <pc:docMk/>
            <pc:sldMk cId="3140001514" sldId="279"/>
            <ac:spMk id="4" creationId="{00000000-0000-0000-0000-000000000000}"/>
          </ac:spMkLst>
        </pc:spChg>
        <pc:picChg chg="mod">
          <ac:chgData name="Mari Powell" userId="S::mari.powell@uwtsd.ac.uk::a1b98dd7-29dc-4131-8e37-1423e6a9ecca" providerId="AD" clId="Web-{60EA33E3-B10F-BE3D-2D31-0E0BC499E8C3}" dt="2023-10-04T11:50:43.821" v="288" actId="1076"/>
          <ac:picMkLst>
            <pc:docMk/>
            <pc:sldMk cId="3140001514" sldId="279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1:50:55.321" v="293" actId="1076"/>
          <ac:picMkLst>
            <pc:docMk/>
            <pc:sldMk cId="3140001514" sldId="279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1:50:53.352" v="292" actId="1076"/>
          <ac:picMkLst>
            <pc:docMk/>
            <pc:sldMk cId="3140001514" sldId="279"/>
            <ac:picMk id="6" creationId="{50FF9F48-B6D6-6344-A61A-C05B86318DE5}"/>
          </ac:picMkLst>
        </pc:picChg>
      </pc:sldChg>
      <pc:sldChg chg="modSp add mod setBg">
        <pc:chgData name="Mari Powell" userId="S::mari.powell@uwtsd.ac.uk::a1b98dd7-29dc-4131-8e37-1423e6a9ecca" providerId="AD" clId="Web-{60EA33E3-B10F-BE3D-2D31-0E0BC499E8C3}" dt="2023-10-04T11:01:58.217" v="89" actId="20577"/>
        <pc:sldMkLst>
          <pc:docMk/>
          <pc:sldMk cId="1475119154" sldId="280"/>
        </pc:sldMkLst>
        <pc:spChg chg="mod">
          <ac:chgData name="Mari Powell" userId="S::mari.powell@uwtsd.ac.uk::a1b98dd7-29dc-4131-8e37-1423e6a9ecca" providerId="AD" clId="Web-{60EA33E3-B10F-BE3D-2D31-0E0BC499E8C3}" dt="2023-10-04T11:01:58.217" v="89" actId="20577"/>
          <ac:spMkLst>
            <pc:docMk/>
            <pc:sldMk cId="1475119154" sldId="280"/>
            <ac:spMk id="4" creationId="{00000000-0000-0000-0000-000000000000}"/>
          </ac:spMkLst>
        </pc:spChg>
        <pc:picChg chg="mod">
          <ac:chgData name="Mari Powell" userId="S::mari.powell@uwtsd.ac.uk::a1b98dd7-29dc-4131-8e37-1423e6a9ecca" providerId="AD" clId="Web-{60EA33E3-B10F-BE3D-2D31-0E0BC499E8C3}" dt="2023-10-04T11:01:13.669" v="80"/>
          <ac:picMkLst>
            <pc:docMk/>
            <pc:sldMk cId="1475119154" sldId="280"/>
            <ac:picMk id="2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1:01:41.389" v="85" actId="1076"/>
          <ac:picMkLst>
            <pc:docMk/>
            <pc:sldMk cId="1475119154" sldId="280"/>
            <ac:picMk id="5" creationId="{00000000-0000-0000-0000-000000000000}"/>
          </ac:picMkLst>
        </pc:picChg>
        <pc:picChg chg="mod">
          <ac:chgData name="Mari Powell" userId="S::mari.powell@uwtsd.ac.uk::a1b98dd7-29dc-4131-8e37-1423e6a9ecca" providerId="AD" clId="Web-{60EA33E3-B10F-BE3D-2D31-0E0BC499E8C3}" dt="2023-10-04T11:01:38.764" v="84" actId="1076"/>
          <ac:picMkLst>
            <pc:docMk/>
            <pc:sldMk cId="1475119154" sldId="280"/>
            <ac:picMk id="6" creationId="{22267CDB-4CA5-8F42-B963-003BAF6CBB29}"/>
          </ac:picMkLst>
        </pc:picChg>
      </pc:sldChg>
      <pc:sldChg chg="modSp add">
        <pc:chgData name="Mari Powell" userId="S::mari.powell@uwtsd.ac.uk::a1b98dd7-29dc-4131-8e37-1423e6a9ecca" providerId="AD" clId="Web-{60EA33E3-B10F-BE3D-2D31-0E0BC499E8C3}" dt="2023-10-04T11:02:50.297" v="96" actId="1076"/>
        <pc:sldMkLst>
          <pc:docMk/>
          <pc:sldMk cId="871252628" sldId="281"/>
        </pc:sldMkLst>
        <pc:spChg chg="mod">
          <ac:chgData name="Mari Powell" userId="S::mari.powell@uwtsd.ac.uk::a1b98dd7-29dc-4131-8e37-1423e6a9ecca" providerId="AD" clId="Web-{60EA33E3-B10F-BE3D-2D31-0E0BC499E8C3}" dt="2023-10-04T11:02:50.297" v="96" actId="1076"/>
          <ac:spMkLst>
            <pc:docMk/>
            <pc:sldMk cId="871252628" sldId="281"/>
            <ac:spMk id="8" creationId="{335E0026-3EE8-DE4D-81DE-DE7E28385322}"/>
          </ac:spMkLst>
        </pc:spChg>
        <pc:picChg chg="mod">
          <ac:chgData name="Mari Powell" userId="S::mari.powell@uwtsd.ac.uk::a1b98dd7-29dc-4131-8e37-1423e6a9ecca" providerId="AD" clId="Web-{60EA33E3-B10F-BE3D-2D31-0E0BC499E8C3}" dt="2023-10-04T11:02:37.187" v="92" actId="1076"/>
          <ac:picMkLst>
            <pc:docMk/>
            <pc:sldMk cId="871252628" sldId="281"/>
            <ac:picMk id="7" creationId="{46D4B68A-F1DF-184F-8B93-A508446BD165}"/>
          </ac:picMkLst>
        </pc:picChg>
      </pc:sldChg>
      <pc:sldChg chg="new del">
        <pc:chgData name="Mari Powell" userId="S::mari.powell@uwtsd.ac.uk::a1b98dd7-29dc-4131-8e37-1423e6a9ecca" providerId="AD" clId="Web-{60EA33E3-B10F-BE3D-2D31-0E0BC499E8C3}" dt="2023-10-04T11:50:08.757" v="280"/>
        <pc:sldMkLst>
          <pc:docMk/>
          <pc:sldMk cId="1105606267" sldId="282"/>
        </pc:sldMkLst>
      </pc:sldChg>
      <pc:sldChg chg="modSp add">
        <pc:chgData name="Mari Powell" userId="S::mari.powell@uwtsd.ac.uk::a1b98dd7-29dc-4131-8e37-1423e6a9ecca" providerId="AD" clId="Web-{60EA33E3-B10F-BE3D-2D31-0E0BC499E8C3}" dt="2023-10-04T11:03:15.094" v="104" actId="20577"/>
        <pc:sldMkLst>
          <pc:docMk/>
          <pc:sldMk cId="2381100069" sldId="283"/>
        </pc:sldMkLst>
        <pc:spChg chg="mod">
          <ac:chgData name="Mari Powell" userId="S::mari.powell@uwtsd.ac.uk::a1b98dd7-29dc-4131-8e37-1423e6a9ecca" providerId="AD" clId="Web-{60EA33E3-B10F-BE3D-2D31-0E0BC499E8C3}" dt="2023-10-04T11:03:15.094" v="104" actId="20577"/>
          <ac:spMkLst>
            <pc:docMk/>
            <pc:sldMk cId="2381100069" sldId="283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3:59.064" v="122" actId="20577"/>
        <pc:sldMkLst>
          <pc:docMk/>
          <pc:sldMk cId="2582206361" sldId="284"/>
        </pc:sldMkLst>
        <pc:spChg chg="mod">
          <ac:chgData name="Mari Powell" userId="S::mari.powell@uwtsd.ac.uk::a1b98dd7-29dc-4131-8e37-1423e6a9ecca" providerId="AD" clId="Web-{60EA33E3-B10F-BE3D-2D31-0E0BC499E8C3}" dt="2023-10-04T11:03:59.064" v="122" actId="20577"/>
          <ac:spMkLst>
            <pc:docMk/>
            <pc:sldMk cId="2582206361" sldId="284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4:26.378" v="127" actId="20577"/>
        <pc:sldMkLst>
          <pc:docMk/>
          <pc:sldMk cId="122948110" sldId="285"/>
        </pc:sldMkLst>
        <pc:spChg chg="mod">
          <ac:chgData name="Mari Powell" userId="S::mari.powell@uwtsd.ac.uk::a1b98dd7-29dc-4131-8e37-1423e6a9ecca" providerId="AD" clId="Web-{60EA33E3-B10F-BE3D-2D31-0E0BC499E8C3}" dt="2023-10-04T11:04:26.378" v="127" actId="20577"/>
          <ac:spMkLst>
            <pc:docMk/>
            <pc:sldMk cId="122948110" sldId="285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4:38.956" v="132" actId="14100"/>
        <pc:sldMkLst>
          <pc:docMk/>
          <pc:sldMk cId="2359125671" sldId="286"/>
        </pc:sldMkLst>
        <pc:spChg chg="mod">
          <ac:chgData name="Mari Powell" userId="S::mari.powell@uwtsd.ac.uk::a1b98dd7-29dc-4131-8e37-1423e6a9ecca" providerId="AD" clId="Web-{60EA33E3-B10F-BE3D-2D31-0E0BC499E8C3}" dt="2023-10-04T11:04:38.956" v="132" actId="14100"/>
          <ac:spMkLst>
            <pc:docMk/>
            <pc:sldMk cId="2359125671" sldId="286"/>
            <ac:spMk id="8" creationId="{335E0026-3EE8-DE4D-81DE-DE7E28385322}"/>
          </ac:spMkLst>
        </pc:spChg>
      </pc:sldChg>
      <pc:sldChg chg="modSp add del">
        <pc:chgData name="Mari Powell" userId="S::mari.powell@uwtsd.ac.uk::a1b98dd7-29dc-4131-8e37-1423e6a9ecca" providerId="AD" clId="Web-{60EA33E3-B10F-BE3D-2D31-0E0BC499E8C3}" dt="2023-10-04T11:05:47.677" v="164"/>
        <pc:sldMkLst>
          <pc:docMk/>
          <pc:sldMk cId="1950121839" sldId="287"/>
        </pc:sldMkLst>
        <pc:spChg chg="mod">
          <ac:chgData name="Mari Powell" userId="S::mari.powell@uwtsd.ac.uk::a1b98dd7-29dc-4131-8e37-1423e6a9ecca" providerId="AD" clId="Web-{60EA33E3-B10F-BE3D-2D31-0E0BC499E8C3}" dt="2023-10-04T11:04:56.191" v="136" actId="14100"/>
          <ac:spMkLst>
            <pc:docMk/>
            <pc:sldMk cId="1950121839" sldId="287"/>
            <ac:spMk id="8" creationId="{335E0026-3EE8-DE4D-81DE-DE7E28385322}"/>
          </ac:spMkLst>
        </pc:spChg>
      </pc:sldChg>
      <pc:sldChg chg="modSp add replId">
        <pc:chgData name="Mari Powell" userId="S::mari.powell@uwtsd.ac.uk::a1b98dd7-29dc-4131-8e37-1423e6a9ecca" providerId="AD" clId="Web-{60EA33E3-B10F-BE3D-2D31-0E0BC499E8C3}" dt="2023-10-04T11:05:54.380" v="165" actId="1076"/>
        <pc:sldMkLst>
          <pc:docMk/>
          <pc:sldMk cId="4282631432" sldId="288"/>
        </pc:sldMkLst>
        <pc:spChg chg="mod">
          <ac:chgData name="Mari Powell" userId="S::mari.powell@uwtsd.ac.uk::a1b98dd7-29dc-4131-8e37-1423e6a9ecca" providerId="AD" clId="Web-{60EA33E3-B10F-BE3D-2D31-0E0BC499E8C3}" dt="2023-10-04T11:05:54.380" v="165" actId="1076"/>
          <ac:spMkLst>
            <pc:docMk/>
            <pc:sldMk cId="4282631432" sldId="288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6:16.740" v="168" actId="1076"/>
        <pc:sldMkLst>
          <pc:docMk/>
          <pc:sldMk cId="1389626751" sldId="289"/>
        </pc:sldMkLst>
        <pc:spChg chg="mod">
          <ac:chgData name="Mari Powell" userId="S::mari.powell@uwtsd.ac.uk::a1b98dd7-29dc-4131-8e37-1423e6a9ecca" providerId="AD" clId="Web-{60EA33E3-B10F-BE3D-2D31-0E0BC499E8C3}" dt="2023-10-04T11:06:16.740" v="168" actId="1076"/>
          <ac:spMkLst>
            <pc:docMk/>
            <pc:sldMk cId="1389626751" sldId="289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6:37.913" v="171" actId="1076"/>
        <pc:sldMkLst>
          <pc:docMk/>
          <pc:sldMk cId="3894650179" sldId="290"/>
        </pc:sldMkLst>
        <pc:spChg chg="mod">
          <ac:chgData name="Mari Powell" userId="S::mari.powell@uwtsd.ac.uk::a1b98dd7-29dc-4131-8e37-1423e6a9ecca" providerId="AD" clId="Web-{60EA33E3-B10F-BE3D-2D31-0E0BC499E8C3}" dt="2023-10-04T11:06:37.913" v="171" actId="1076"/>
          <ac:spMkLst>
            <pc:docMk/>
            <pc:sldMk cId="3894650179" sldId="290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8:24.462" v="212" actId="1076"/>
        <pc:sldMkLst>
          <pc:docMk/>
          <pc:sldMk cId="2020860648" sldId="291"/>
        </pc:sldMkLst>
        <pc:spChg chg="mod">
          <ac:chgData name="Mari Powell" userId="S::mari.powell@uwtsd.ac.uk::a1b98dd7-29dc-4131-8e37-1423e6a9ecca" providerId="AD" clId="Web-{60EA33E3-B10F-BE3D-2D31-0E0BC499E8C3}" dt="2023-10-04T11:08:24.462" v="212" actId="1076"/>
          <ac:spMkLst>
            <pc:docMk/>
            <pc:sldMk cId="2020860648" sldId="291"/>
            <ac:spMk id="8" creationId="{335E0026-3EE8-DE4D-81DE-DE7E28385322}"/>
          </ac:spMkLst>
        </pc:spChg>
      </pc:sldChg>
      <pc:sldChg chg="modSp add replId">
        <pc:chgData name="Mari Powell" userId="S::mari.powell@uwtsd.ac.uk::a1b98dd7-29dc-4131-8e37-1423e6a9ecca" providerId="AD" clId="Web-{60EA33E3-B10F-BE3D-2D31-0E0BC499E8C3}" dt="2023-10-04T11:07:26.930" v="188" actId="20577"/>
        <pc:sldMkLst>
          <pc:docMk/>
          <pc:sldMk cId="3356761864" sldId="292"/>
        </pc:sldMkLst>
        <pc:spChg chg="mod">
          <ac:chgData name="Mari Powell" userId="S::mari.powell@uwtsd.ac.uk::a1b98dd7-29dc-4131-8e37-1423e6a9ecca" providerId="AD" clId="Web-{60EA33E3-B10F-BE3D-2D31-0E0BC499E8C3}" dt="2023-10-04T11:07:26.930" v="188" actId="20577"/>
          <ac:spMkLst>
            <pc:docMk/>
            <pc:sldMk cId="3356761864" sldId="292"/>
            <ac:spMk id="8" creationId="{335E0026-3EE8-DE4D-81DE-DE7E28385322}"/>
          </ac:spMkLst>
        </pc:spChg>
      </pc:sldChg>
      <pc:sldChg chg="modSp add replId">
        <pc:chgData name="Mari Powell" userId="S::mari.powell@uwtsd.ac.uk::a1b98dd7-29dc-4131-8e37-1423e6a9ecca" providerId="AD" clId="Web-{60EA33E3-B10F-BE3D-2D31-0E0BC499E8C3}" dt="2023-10-04T11:08:02.681" v="200" actId="20577"/>
        <pc:sldMkLst>
          <pc:docMk/>
          <pc:sldMk cId="1122474908" sldId="293"/>
        </pc:sldMkLst>
        <pc:spChg chg="mod">
          <ac:chgData name="Mari Powell" userId="S::mari.powell@uwtsd.ac.uk::a1b98dd7-29dc-4131-8e37-1423e6a9ecca" providerId="AD" clId="Web-{60EA33E3-B10F-BE3D-2D31-0E0BC499E8C3}" dt="2023-10-04T11:08:02.681" v="200" actId="20577"/>
          <ac:spMkLst>
            <pc:docMk/>
            <pc:sldMk cId="1122474908" sldId="293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8:45.354" v="216" actId="20577"/>
        <pc:sldMkLst>
          <pc:docMk/>
          <pc:sldMk cId="1018376247" sldId="294"/>
        </pc:sldMkLst>
        <pc:spChg chg="mod">
          <ac:chgData name="Mari Powell" userId="S::mari.powell@uwtsd.ac.uk::a1b98dd7-29dc-4131-8e37-1423e6a9ecca" providerId="AD" clId="Web-{60EA33E3-B10F-BE3D-2D31-0E0BC499E8C3}" dt="2023-10-04T11:08:45.354" v="216" actId="20577"/>
          <ac:spMkLst>
            <pc:docMk/>
            <pc:sldMk cId="1018376247" sldId="294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9:23.730" v="226" actId="20577"/>
        <pc:sldMkLst>
          <pc:docMk/>
          <pc:sldMk cId="69432549" sldId="295"/>
        </pc:sldMkLst>
        <pc:spChg chg="mod">
          <ac:chgData name="Mari Powell" userId="S::mari.powell@uwtsd.ac.uk::a1b98dd7-29dc-4131-8e37-1423e6a9ecca" providerId="AD" clId="Web-{60EA33E3-B10F-BE3D-2D31-0E0BC499E8C3}" dt="2023-10-04T11:09:23.730" v="226" actId="20577"/>
          <ac:spMkLst>
            <pc:docMk/>
            <pc:sldMk cId="69432549" sldId="295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09:53.981" v="243" actId="20577"/>
        <pc:sldMkLst>
          <pc:docMk/>
          <pc:sldMk cId="985151993" sldId="296"/>
        </pc:sldMkLst>
        <pc:spChg chg="mod">
          <ac:chgData name="Mari Powell" userId="S::mari.powell@uwtsd.ac.uk::a1b98dd7-29dc-4131-8e37-1423e6a9ecca" providerId="AD" clId="Web-{60EA33E3-B10F-BE3D-2D31-0E0BC499E8C3}" dt="2023-10-04T11:09:53.981" v="243" actId="20577"/>
          <ac:spMkLst>
            <pc:docMk/>
            <pc:sldMk cId="985151993" sldId="296"/>
            <ac:spMk id="8" creationId="{335E0026-3EE8-DE4D-81DE-DE7E28385322}"/>
          </ac:spMkLst>
        </pc:spChg>
      </pc:sldChg>
      <pc:sldChg chg="modSp add">
        <pc:chgData name="Mari Powell" userId="S::mari.powell@uwtsd.ac.uk::a1b98dd7-29dc-4131-8e37-1423e6a9ecca" providerId="AD" clId="Web-{60EA33E3-B10F-BE3D-2D31-0E0BC499E8C3}" dt="2023-10-04T11:10:13.997" v="249" actId="1076"/>
        <pc:sldMkLst>
          <pc:docMk/>
          <pc:sldMk cId="1302609954" sldId="297"/>
        </pc:sldMkLst>
        <pc:spChg chg="mod">
          <ac:chgData name="Mari Powell" userId="S::mari.powell@uwtsd.ac.uk::a1b98dd7-29dc-4131-8e37-1423e6a9ecca" providerId="AD" clId="Web-{60EA33E3-B10F-BE3D-2D31-0E0BC499E8C3}" dt="2023-10-04T11:10:13.997" v="249" actId="1076"/>
          <ac:spMkLst>
            <pc:docMk/>
            <pc:sldMk cId="1302609954" sldId="297"/>
            <ac:spMk id="8" creationId="{335E0026-3EE8-DE4D-81DE-DE7E28385322}"/>
          </ac:spMkLst>
        </pc:spChg>
      </pc:sldChg>
      <pc:sldChg chg="addSp delSp modSp add">
        <pc:chgData name="Mari Powell" userId="S::mari.powell@uwtsd.ac.uk::a1b98dd7-29dc-4131-8e37-1423e6a9ecca" providerId="AD" clId="Web-{60EA33E3-B10F-BE3D-2D31-0E0BC499E8C3}" dt="2023-10-04T11:18:29.370" v="274"/>
        <pc:sldMkLst>
          <pc:docMk/>
          <pc:sldMk cId="1533189204" sldId="298"/>
        </pc:sldMkLst>
        <pc:spChg chg="mod">
          <ac:chgData name="Mari Powell" userId="S::mari.powell@uwtsd.ac.uk::a1b98dd7-29dc-4131-8e37-1423e6a9ecca" providerId="AD" clId="Web-{60EA33E3-B10F-BE3D-2D31-0E0BC499E8C3}" dt="2023-10-04T11:10:42.466" v="262" actId="20577"/>
          <ac:spMkLst>
            <pc:docMk/>
            <pc:sldMk cId="1533189204" sldId="298"/>
            <ac:spMk id="8" creationId="{335E0026-3EE8-DE4D-81DE-DE7E28385322}"/>
          </ac:spMkLst>
        </pc:spChg>
        <pc:picChg chg="add del mod">
          <ac:chgData name="Mari Powell" userId="S::mari.powell@uwtsd.ac.uk::a1b98dd7-29dc-4131-8e37-1423e6a9ecca" providerId="AD" clId="Web-{60EA33E3-B10F-BE3D-2D31-0E0BC499E8C3}" dt="2023-10-04T11:18:29.370" v="274"/>
          <ac:picMkLst>
            <pc:docMk/>
            <pc:sldMk cId="1533189204" sldId="298"/>
            <ac:picMk id="2" creationId="{3F938DC7-0113-CD0E-182E-DAABE1418BBF}"/>
          </ac:picMkLst>
        </pc:picChg>
      </pc:sldChg>
      <pc:sldChg chg="add">
        <pc:chgData name="Mari Powell" userId="S::mari.powell@uwtsd.ac.uk::a1b98dd7-29dc-4131-8e37-1423e6a9ecca" providerId="AD" clId="Web-{60EA33E3-B10F-BE3D-2D31-0E0BC499E8C3}" dt="2023-10-04T11:14:18.488" v="263"/>
        <pc:sldMkLst>
          <pc:docMk/>
          <pc:sldMk cId="3720322113" sldId="299"/>
        </pc:sldMkLst>
      </pc:sldChg>
      <pc:sldChg chg="addSp delSp modSp add">
        <pc:chgData name="Mari Powell" userId="S::mari.powell@uwtsd.ac.uk::a1b98dd7-29dc-4131-8e37-1423e6a9ecca" providerId="AD" clId="Web-{60EA33E3-B10F-BE3D-2D31-0E0BC499E8C3}" dt="2023-10-04T11:15:34.396" v="272"/>
        <pc:sldMkLst>
          <pc:docMk/>
          <pc:sldMk cId="2725316437" sldId="300"/>
        </pc:sldMkLst>
        <pc:picChg chg="add mod">
          <ac:chgData name="Mari Powell" userId="S::mari.powell@uwtsd.ac.uk::a1b98dd7-29dc-4131-8e37-1423e6a9ecca" providerId="AD" clId="Web-{60EA33E3-B10F-BE3D-2D31-0E0BC499E8C3}" dt="2023-10-04T11:15:34.396" v="272"/>
          <ac:picMkLst>
            <pc:docMk/>
            <pc:sldMk cId="2725316437" sldId="300"/>
            <ac:picMk id="2" creationId="{D5DCDD5C-342A-507C-9076-4E0F4D86F4A4}"/>
          </ac:picMkLst>
        </pc:picChg>
        <pc:picChg chg="del">
          <ac:chgData name="Mari Powell" userId="S::mari.powell@uwtsd.ac.uk::a1b98dd7-29dc-4131-8e37-1423e6a9ecca" providerId="AD" clId="Web-{60EA33E3-B10F-BE3D-2D31-0E0BC499E8C3}" dt="2023-10-04T11:14:49.286" v="265"/>
          <ac:picMkLst>
            <pc:docMk/>
            <pc:sldMk cId="2725316437" sldId="300"/>
            <ac:picMk id="3" creationId="{C752FC5A-0B93-6F9E-794C-D47E10B663D4}"/>
          </ac:picMkLst>
        </pc:picChg>
      </pc:sldChg>
      <pc:sldChg chg="add">
        <pc:chgData name="Mari Powell" userId="S::mari.powell@uwtsd.ac.uk::a1b98dd7-29dc-4131-8e37-1423e6a9ecca" providerId="AD" clId="Web-{60EA33E3-B10F-BE3D-2D31-0E0BC499E8C3}" dt="2023-10-04T11:19:42.231" v="275"/>
        <pc:sldMkLst>
          <pc:docMk/>
          <pc:sldMk cId="913205552" sldId="301"/>
        </pc:sldMkLst>
      </pc:sldChg>
      <pc:sldChg chg="addSp delSp modSp add ord">
        <pc:chgData name="Mari Powell" userId="S::mari.powell@uwtsd.ac.uk::a1b98dd7-29dc-4131-8e37-1423e6a9ecca" providerId="AD" clId="Web-{60EA33E3-B10F-BE3D-2D31-0E0BC499E8C3}" dt="2023-10-04T11:21:57.813" v="279"/>
        <pc:sldMkLst>
          <pc:docMk/>
          <pc:sldMk cId="3631424636" sldId="302"/>
        </pc:sldMkLst>
        <pc:picChg chg="add del mod">
          <ac:chgData name="Mari Powell" userId="S::mari.powell@uwtsd.ac.uk::a1b98dd7-29dc-4131-8e37-1423e6a9ecca" providerId="AD" clId="Web-{60EA33E3-B10F-BE3D-2D31-0E0BC499E8C3}" dt="2023-10-04T11:21:42.297" v="278"/>
          <ac:picMkLst>
            <pc:docMk/>
            <pc:sldMk cId="3631424636" sldId="302"/>
            <ac:picMk id="3" creationId="{F724A9D9-6C07-1443-AAF6-AB0E0EA4E659}"/>
          </ac:picMkLst>
        </pc:picChg>
      </pc:sldChg>
      <pc:sldChg chg="addSp modSp add mod setBg">
        <pc:chgData name="Mari Powell" userId="S::mari.powell@uwtsd.ac.uk::a1b98dd7-29dc-4131-8e37-1423e6a9ecca" providerId="AD" clId="Web-{60EA33E3-B10F-BE3D-2D31-0E0BC499E8C3}" dt="2023-10-04T11:57:57.597" v="332" actId="1076"/>
        <pc:sldMkLst>
          <pc:docMk/>
          <pc:sldMk cId="2787700439" sldId="303"/>
        </pc:sldMkLst>
        <pc:spChg chg="mod">
          <ac:chgData name="Mari Powell" userId="S::mari.powell@uwtsd.ac.uk::a1b98dd7-29dc-4131-8e37-1423e6a9ecca" providerId="AD" clId="Web-{60EA33E3-B10F-BE3D-2D31-0E0BC499E8C3}" dt="2023-10-04T11:57:57.597" v="332" actId="1076"/>
          <ac:spMkLst>
            <pc:docMk/>
            <pc:sldMk cId="2787700439" sldId="303"/>
            <ac:spMk id="5" creationId="{9EC94526-3D11-AA9A-A5E5-E81B5A0FDEFB}"/>
          </ac:spMkLst>
        </pc:spChg>
        <pc:picChg chg="add mod">
          <ac:chgData name="Mari Powell" userId="S::mari.powell@uwtsd.ac.uk::a1b98dd7-29dc-4131-8e37-1423e6a9ecca" providerId="AD" clId="Web-{60EA33E3-B10F-BE3D-2D31-0E0BC499E8C3}" dt="2023-10-04T11:57:47.846" v="331" actId="1076"/>
          <ac:picMkLst>
            <pc:docMk/>
            <pc:sldMk cId="2787700439" sldId="303"/>
            <ac:picMk id="2" creationId="{6B74D857-AB91-80DC-2049-616618A71591}"/>
          </ac:picMkLst>
        </pc:picChg>
        <pc:picChg chg="mod">
          <ac:chgData name="Mari Powell" userId="S::mari.powell@uwtsd.ac.uk::a1b98dd7-29dc-4131-8e37-1423e6a9ecca" providerId="AD" clId="Web-{60EA33E3-B10F-BE3D-2D31-0E0BC499E8C3}" dt="2023-10-04T11:57:33.518" v="325" actId="14100"/>
          <ac:picMkLst>
            <pc:docMk/>
            <pc:sldMk cId="2787700439" sldId="303"/>
            <ac:picMk id="3" creationId="{056C21F6-0EEE-89F6-A0C6-546822E21739}"/>
          </ac:picMkLst>
        </pc:picChg>
      </pc:sldChg>
      <pc:sldChg chg="add mod setBg">
        <pc:chgData name="Mari Powell" userId="S::mari.powell@uwtsd.ac.uk::a1b98dd7-29dc-4131-8e37-1423e6a9ecca" providerId="AD" clId="Web-{60EA33E3-B10F-BE3D-2D31-0E0BC499E8C3}" dt="2023-10-04T11:56:40.985" v="320"/>
        <pc:sldMkLst>
          <pc:docMk/>
          <pc:sldMk cId="2729882475" sldId="304"/>
        </pc:sldMkLst>
      </pc:sldChg>
      <pc:sldMasterChg chg="add addSldLayout">
        <pc:chgData name="Mari Powell" userId="S::mari.powell@uwtsd.ac.uk::a1b98dd7-29dc-4131-8e37-1423e6a9ecca" providerId="AD" clId="Web-{60EA33E3-B10F-BE3D-2D31-0E0BC499E8C3}" dt="2023-10-04T10:53:54.860" v="58"/>
        <pc:sldMasterMkLst>
          <pc:docMk/>
          <pc:sldMasterMk cId="564217737" sldId="2147483648"/>
        </pc:sldMasterMkLst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2304165589" sldId="214748364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4190448027" sldId="214748365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741974219" sldId="214748365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2770379213" sldId="214748365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2643979268" sldId="214748365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1524888902" sldId="214748365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788640389" sldId="214748365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568073706" sldId="214748365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34977185" sldId="214748365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837240591" sldId="214748365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819431898" sldId="214748365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53:54.860" v="58"/>
          <pc:sldLayoutMkLst>
            <pc:docMk/>
            <pc:sldMasterMk cId="564217737" sldId="2147483648"/>
            <pc:sldLayoutMk cId="3475400692" sldId="2147483660"/>
          </pc:sldLayoutMkLst>
        </pc:sldLayoutChg>
      </pc:sldMasterChg>
      <pc:sldMasterChg chg="add addSldLayout">
        <pc:chgData name="Mari Powell" userId="S::mari.powell@uwtsd.ac.uk::a1b98dd7-29dc-4131-8e37-1423e6a9ecca" providerId="AD" clId="Web-{60EA33E3-B10F-BE3D-2D31-0E0BC499E8C3}" dt="2023-10-04T10:30:17.055" v="2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60EA33E3-B10F-BE3D-2D31-0E0BC499E8C3}" dt="2023-10-04T11:14:18.488" v="263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4:18.488" v="263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60EA33E3-B10F-BE3D-2D31-0E0BC499E8C3}" dt="2023-10-04T10:31:01.212" v="14"/>
        <pc:sldMasterMkLst>
          <pc:docMk/>
          <pc:sldMasterMk cId="1319827304" sldId="2147483712"/>
        </pc:sldMasterMkLst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738033404" sldId="214748371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3835819906" sldId="214748371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4209035393" sldId="214748371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2721682362" sldId="214748371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3771136689" sldId="214748371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250503065" sldId="214748371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3066241340" sldId="214748371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1301803185" sldId="214748372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665086643" sldId="214748372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1843052897" sldId="214748372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4197973155" sldId="214748372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1319827304" sldId="2147483712"/>
            <pc:sldLayoutMk cId="1794023351" sldId="2147483724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60EA33E3-B10F-BE3D-2D31-0E0BC499E8C3}" dt="2023-10-04T10:31:01.212" v="14"/>
        <pc:sldMasterMkLst>
          <pc:docMk/>
          <pc:sldMasterMk cId="4029024589" sldId="2147483725"/>
        </pc:sldMasterMkLst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2895943777" sldId="214748370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3932827362" sldId="214748370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1922776081" sldId="214748370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775892607" sldId="214748370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2033148936" sldId="214748370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2181453447" sldId="214748370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624639134" sldId="214748370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2599527025" sldId="214748370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2202919466" sldId="214748371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725413272" sldId="214748371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29:14.740" v="0"/>
          <pc:sldLayoutMkLst>
            <pc:docMk/>
            <pc:sldMasterMk cId="4029024589" sldId="2147483725"/>
            <pc:sldLayoutMk cId="705032211" sldId="2147483727"/>
          </pc:sldLayoutMkLst>
        </pc:sldLayoutChg>
        <pc:sldLayoutChg chg="add replI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4029024589" sldId="2147483725"/>
            <pc:sldLayoutMk cId="1175475032" sldId="2147483737"/>
          </pc:sldLayoutMkLst>
        </pc:sldLayoutChg>
        <pc:sldLayoutChg chg="add replId">
          <pc:chgData name="Mari Powell" userId="S::mari.powell@uwtsd.ac.uk::a1b98dd7-29dc-4131-8e37-1423e6a9ecca" providerId="AD" clId="Web-{60EA33E3-B10F-BE3D-2D31-0E0BC499E8C3}" dt="2023-10-04T10:31:01.212" v="14"/>
          <pc:sldLayoutMkLst>
            <pc:docMk/>
            <pc:sldMasterMk cId="4029024589" sldId="2147483725"/>
            <pc:sldLayoutMk cId="1411783145" sldId="2147483738"/>
          </pc:sldLayoutMkLst>
        </pc:sldLayoutChg>
      </pc:sldMasterChg>
      <pc:sldMasterChg chg="add addSldLayout">
        <pc:chgData name="Mari Powell" userId="S::mari.powell@uwtsd.ac.uk::a1b98dd7-29dc-4131-8e37-1423e6a9ecca" providerId="AD" clId="Web-{60EA33E3-B10F-BE3D-2D31-0E0BC499E8C3}" dt="2023-10-04T11:19:42.231" v="275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0:32:12.980" v="15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9:42.231" v="275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60EA33E3-B10F-BE3D-2D31-0E0BC499E8C3}" dt="2023-10-04T11:19:42.231" v="275"/>
          <pc:sldLayoutMkLst>
            <pc:docMk/>
            <pc:sldMasterMk cId="3101509124" sldId="2147483761"/>
            <pc:sldLayoutMk cId="4111712587" sldId="2147483896"/>
          </pc:sldLayoutMkLst>
        </pc:sldLayoutChg>
      </pc:sldMasterChg>
      <pc:sldMasterChg chg="replId modSldLayout">
        <pc:chgData name="Mari Powell" userId="S::mari.powell@uwtsd.ac.uk::a1b98dd7-29dc-4131-8e37-1423e6a9ecca" providerId="AD" clId="Web-{60EA33E3-B10F-BE3D-2D31-0E0BC499E8C3}" dt="2023-10-04T11:19:42.231" v="275"/>
        <pc:sldMasterMkLst>
          <pc:docMk/>
          <pc:sldMasterMk cId="2460954070" sldId="2147483897"/>
        </pc:sldMasterMkLst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1203092039" sldId="2147483728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3733172339" sldId="2147483729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3210312558" sldId="2147483730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3146388984" sldId="2147483731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3171841454" sldId="2147483732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1718958274" sldId="2147483733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2202905451" sldId="2147483734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3479445657" sldId="2147483735"/>
          </pc:sldLayoutMkLst>
        </pc:sldLayoutChg>
        <pc:sldLayoutChg chg="replId">
          <pc:chgData name="Mari Powell" userId="S::mari.powell@uwtsd.ac.uk::a1b98dd7-29dc-4131-8e37-1423e6a9ecca" providerId="AD" clId="Web-{60EA33E3-B10F-BE3D-2D31-0E0BC499E8C3}" dt="2023-10-04T10:30:17.055" v="2"/>
          <pc:sldLayoutMkLst>
            <pc:docMk/>
            <pc:sldMasterMk cId="2460954070" sldId="2147483897"/>
            <pc:sldLayoutMk cId="2591524520" sldId="214748373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B3AB4-BAA7-9875-7B24-159805042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D9F40-E212-277C-580A-00FB2B9CA2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9BEE0-62EE-4954-9653-069A1CB0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4BD97-F0F8-B8D5-C28A-886A3237A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9CFDC-3B6F-53E4-4253-6C958F193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43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D2C74-6B52-1E62-90F2-BD34D908D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A047C-97A8-4F07-F719-17863F389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AE8B3-2E3D-6799-A229-8FF4D252B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5FEA-3E1A-9486-70BC-62E49FB3A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7B6A2-D622-F68A-58FC-AD3AEAC73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827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1F3C9-7D00-F23B-3131-EA9970A2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AE881-7DC4-B523-F95E-4BE75A68BC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B2D09-D88C-8B67-74D4-8DCF2A3C6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72B1A-7359-6CD7-5EFE-E3914AD47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A0E4C-14A5-A7B0-2285-E0320BA71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776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6FB00-7335-CB48-4C73-88936DA2B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D4E38-874F-5C7A-B694-F65BDA5837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D277A-B717-0EFC-B0F7-F178582DD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58467-123E-0940-8B30-FA9F26628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A2ADF-B136-6FAF-D842-77A2B8427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DA6B5-FF6B-63B9-046A-06A308C7D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92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FB1CC-773E-B1A6-3704-E814F7DA6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99FE40-8118-89E5-5CC8-E2870EFEDC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B3961-D0EE-CFB9-F1E0-460663F31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0EEF3-30E4-CEDC-57EB-9364EE7085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D02C6-FB58-98FF-D58B-1BD56DA261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DBEFE-C7C7-F114-DB7F-B25ADC864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207FF7-153E-2C60-991E-C4CAE32F6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666588-F139-E2A6-35FD-0D749A09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148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10E02-0690-2AAA-24CD-030E06027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52817B-42DF-8475-1C0F-072F393F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C45AFF-6D18-95F3-73A4-6DE9AD8F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61FE39-BF07-3622-FC52-3B2AED52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4534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1EC187-6D32-3520-F0E0-EF88F262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9352C4-3D13-5197-10B0-A03CF9D59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360BD-8C28-B6B9-43EA-8AF9E0D14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6391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22918-34DD-68B4-4EAA-12BF6932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28CA3-943E-A726-E371-29D350A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597C8-DAF4-7024-AD45-DA8C734E6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4CE25-B660-1AE8-15BF-AFCE99629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F6836A-4F49-F497-75A2-CD92F1D14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CF978-E00E-151A-4655-7313C6B32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5270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3DB6E-463D-89E2-2C3E-AE969F018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1A55EE-4A8B-F2D6-5048-728AE2064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FE6ED4-DC88-0DF5-8EB8-7CC5866C0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32DCF-26C4-17ED-D906-2DB261B76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BA9A5-F784-113E-E1D7-823721FC8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DFD71-3B44-14DD-D23E-36718FD8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194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79862-0EF9-111B-D2E5-79FC60F7F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BCA41E-F50D-5E37-C9FE-10B57C55EC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AC5B-9CD5-B0A6-BA4B-CE4293EC4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946F9-EDC6-B873-80DB-A01B88DEE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E7556-C712-7215-C0AC-A9788762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4132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62FC02-20C2-975D-98B5-9E2C3C5AC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61773E-43BA-409C-33D8-EAC41CB15B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2286A-31AB-7CCD-C217-8AAE90AC1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9D676A-C260-F472-AC04-A4E8463EA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B30F4-BE92-F943-70B8-99F50C409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475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17831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ape 10" descr="paint_transparent1.png"/>
          <p:cNvPicPr preferRelativeResize="0"/>
          <p:nvPr/>
        </p:nvPicPr>
        <p:blipFill rotWithShape="1">
          <a:blip r:embed="rId2">
            <a:alphaModFix/>
          </a:blip>
          <a:srcRect l="55211"/>
          <a:stretch/>
        </p:blipFill>
        <p:spPr>
          <a:xfrm>
            <a:off x="0" y="0"/>
            <a:ext cx="546090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4277500" y="4382967"/>
            <a:ext cx="7000400" cy="15464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050322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AFE58-B2C4-1E49-A70B-14C3BE44F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2C240-F999-2145-80FC-9D6089413D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8AF9C-074A-4F47-B37C-091E57C1C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BFEE2-38B1-574F-B9A6-50A6C986F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3618D-7238-6942-A05F-D59853091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6558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E72C2-3C2E-1F44-8A24-0FC00B60E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49C35-C363-AB41-A2DA-B8D12693A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58135-A270-C44F-9D4C-931923C7A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C30A2-030F-6048-AAF0-F75F9088C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52484-4D1F-4049-B41F-5BA360138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4480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A23FC-C157-6A4C-A83F-44AFB14B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F00FE-6086-1E43-9A29-6EF9B3FE6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CDEA6-FAC5-924F-B77E-9DC156592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CB77E-FBB6-EF4B-8CA8-364DF34BC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D7B39-1EC5-E141-8B70-0750049A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97421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849A6-8BC9-764C-BD44-C5AA3BC81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9270C-881C-DA4C-8299-ED6A3D526C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7441F-2D64-7F47-A854-DA19E6C30F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1A95C-7C3B-F546-8093-DA7EF3CC7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6D23D-D4B0-6441-BD1D-BB869833C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7133C-5880-444C-9D4E-D756E76D3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7921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9350-1C2E-574F-BF91-23E408E72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49735-F54D-8F49-A479-94ED44D49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38A87-FAC2-6044-BDAE-F63D83C7E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186A6C-2421-784B-911E-B678EEDB78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A133B-D7F5-CA48-A69A-6E4E136CDE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352CB7-AA29-A749-BA61-6B5E155B8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E5E0E-F52C-7441-896B-7D0471770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5A12C4-6047-1C49-908B-C4F78FA50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97926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FE09D-C020-624F-BC7B-66D895AAB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0C3FCE-8947-274B-9773-A5C4B75BE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113F40-458B-C440-BEE4-83A264B5A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C1520-9A70-E140-8D13-4C29F0632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88890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806E13-BF5B-8148-82BF-4931CD25F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FD71C6-9F7E-B546-9C58-F380BC181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EE5D24-8CE7-B540-AA8C-BFB27283B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640389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1C93D-08BB-AE49-BAA0-2B3E6BB3A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D226C-9404-3F4A-BF7F-4D18A723D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B78FB-CF25-4A4E-A1DC-F47146465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26787-7865-A94D-9482-966C8662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0DF387-E258-2A4C-87C1-3EB70D8B3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B8BC7-FE6A-7941-BADC-F0FA8C4D5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07370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7D6B6-52ED-BF4B-BB51-1E8C64883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06E003-01E4-344D-B510-60CCACB83E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FF2B02-2D23-F141-AD74-755AA25EE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07E70E-F029-DF49-96F9-3348DF19A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4D629E-2BFB-A84B-9324-B7A3371A5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66ACB1-95C9-8642-B253-A0BE2CB6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718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1274-D947-D34C-B1D0-3BC41FCBB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823958-1B18-EE43-A6E0-B317C7AD2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6B3EF-B1D9-7C48-9DDE-589B4CA1D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301B-1CFB-7B4E-99C4-8E236DF3A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BC796-F45F-DC4D-BE98-BAD6B6D50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24059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1AB096-82AF-B94E-A213-D5A0AF5FDB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C1FC9D-6128-B84A-8211-33C1FD55D7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282F0-0516-D34E-93E3-E4936A26F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FDDBB-D046-B941-BCFB-5FF445AEA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88BD0-DF03-E843-A1B0-1BA4F8B61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43189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540069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1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6.xml"/><Relationship Id="rId7" Type="http://schemas.openxmlformats.org/officeDocument/2006/relationships/slideLayout" Target="../slideLayouts/slideLayout70.xml"/><Relationship Id="rId12" Type="http://schemas.openxmlformats.org/officeDocument/2006/relationships/slideLayout" Target="../slideLayouts/slideLayout75.xml"/><Relationship Id="rId2" Type="http://schemas.openxmlformats.org/officeDocument/2006/relationships/slideLayout" Target="../slideLayouts/slideLayout65.xml"/><Relationship Id="rId1" Type="http://schemas.openxmlformats.org/officeDocument/2006/relationships/slideLayout" Target="../slideLayouts/slideLayout64.xml"/><Relationship Id="rId6" Type="http://schemas.openxmlformats.org/officeDocument/2006/relationships/slideLayout" Target="../slideLayouts/slideLayout69.xml"/><Relationship Id="rId11" Type="http://schemas.openxmlformats.org/officeDocument/2006/relationships/slideLayout" Target="../slideLayouts/slideLayout74.xml"/><Relationship Id="rId5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73.xml"/><Relationship Id="rId4" Type="http://schemas.openxmlformats.org/officeDocument/2006/relationships/slideLayout" Target="../slideLayouts/slideLayout67.xml"/><Relationship Id="rId9" Type="http://schemas.openxmlformats.org/officeDocument/2006/relationships/slideLayout" Target="../slideLayouts/slideLayout7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8.xml"/><Relationship Id="rId7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7.xml"/><Relationship Id="rId2" Type="http://schemas.openxmlformats.org/officeDocument/2006/relationships/slideLayout" Target="../slideLayouts/slideLayout77.xml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85.xml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736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6FCCE-4E81-C346-5085-98780112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22D20-D33A-64C1-D6A0-6E5713A8E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20C98-1311-C733-9540-56ED13EF8E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F53B3-9B0B-E545-9F4E-9AE247D229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EEC15-D1C4-A845-18AA-1F5D0B39D8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5C10E-84DB-282D-1119-305FC5D4C3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1BA4F8-554C-1A4E-BD9C-C9E674FCE7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02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37" r:id="rId11"/>
    <p:sldLayoutId id="2147483738" r:id="rId12"/>
    <p:sldLayoutId id="214748372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031988-DDC7-684B-8AC7-E10A520D5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AD915-2725-064C-B29C-878D0DF82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5B07E-5137-B743-949F-90FCB8D959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695A6-9136-9F44-8575-6DCAA616AFE7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6CFBB-C0C2-5E45-986E-FE724B7393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F701-726C-BF4C-8386-21662A3CF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21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0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0.xml"/><Relationship Id="rId6" Type="http://schemas.openxmlformats.org/officeDocument/2006/relationships/hyperlink" Target="https://rise.articulate.com/author/H4MfmYl_fHwt2gbhr_fUIw257OifDm8b#/author/details/bEBI4hMsadHAwmyXFCm0Stl_obivaRdV" TargetMode="External"/><Relationship Id="rId5" Type="http://schemas.openxmlformats.org/officeDocument/2006/relationships/image" Target="../media/image23.png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0.xml"/><Relationship Id="rId5" Type="http://schemas.openxmlformats.org/officeDocument/2006/relationships/image" Target="../media/image24.pn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5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0" y="4059381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1 – 28 Medi 2023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6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643404" y="1031456"/>
            <a:ext cx="6917848" cy="1049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8000" spc="-479" err="1">
                <a:solidFill>
                  <a:srgbClr val="002060"/>
                </a:solidFill>
              </a:rPr>
              <a:t>Geirfa</a:t>
            </a:r>
            <a:r>
              <a:rPr lang="en-US" sz="8000" spc="-479">
                <a:solidFill>
                  <a:srgbClr val="002060"/>
                </a:solidFill>
              </a:rPr>
              <a:t> </a:t>
            </a:r>
            <a:r>
              <a:rPr lang="en-US" sz="8000" spc="-479" err="1">
                <a:solidFill>
                  <a:srgbClr val="002060"/>
                </a:solidFill>
              </a:rPr>
              <a:t>bynciol</a:t>
            </a:r>
            <a:endParaRPr lang="en-US" sz="8000" spc="-479">
              <a:solidFill>
                <a:srgbClr val="002060"/>
              </a:solidFill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509005" y="5446930"/>
            <a:ext cx="3574716" cy="813723"/>
          </a:xfrm>
          <a:prstGeom prst="rect">
            <a:avLst/>
          </a:prstGeom>
        </p:spPr>
      </p:pic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BB1C04DC-695C-EC40-96B4-8181F21414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8441" y="2200930"/>
            <a:ext cx="38989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20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3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5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939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80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88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33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35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96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359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7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23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69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47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76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11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435" y="1450125"/>
            <a:ext cx="8485130" cy="506523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3065470" y="119295"/>
            <a:ext cx="6064797" cy="95410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Maes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 a </a:t>
            </a:r>
            <a:r>
              <a:rPr lang="en-US" sz="3600" b="1" dirty="0" err="1">
                <a:solidFill>
                  <a:srgbClr val="002060"/>
                </a:solidFill>
              </a:rPr>
              <a:t>Phrofiad</a:t>
            </a:r>
            <a:endParaRPr lang="en-US" sz="36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Areas of Learning and Experience</a:t>
            </a:r>
            <a:endParaRPr lang="en-US" sz="20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14514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6200000">
            <a:off x="2067114" y="-950663"/>
            <a:ext cx="5811190" cy="850970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31784" y="978904"/>
            <a:ext cx="6917848" cy="1049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8000" spc="-479" err="1">
                <a:solidFill>
                  <a:srgbClr val="002060"/>
                </a:solidFill>
              </a:rPr>
              <a:t>Geirfa’r</a:t>
            </a:r>
            <a:r>
              <a:rPr lang="en-US" sz="8000" spc="-479">
                <a:solidFill>
                  <a:srgbClr val="002060"/>
                </a:solidFill>
              </a:rPr>
              <a:t> </a:t>
            </a:r>
            <a:r>
              <a:rPr lang="en-US" sz="8000" spc="-479" err="1">
                <a:solidFill>
                  <a:srgbClr val="002060"/>
                </a:solidFill>
              </a:rPr>
              <a:t>dosbarth</a:t>
            </a:r>
            <a:endParaRPr lang="en-US" sz="8000" spc="-479">
              <a:solidFill>
                <a:srgbClr val="002060"/>
              </a:solidFill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155798" y="5171033"/>
            <a:ext cx="3574716" cy="813723"/>
          </a:xfrm>
          <a:prstGeom prst="rect">
            <a:avLst/>
          </a:prstGeom>
        </p:spPr>
      </p:pic>
      <p:pic>
        <p:nvPicPr>
          <p:cNvPr id="6" name="Picture 5" descr="A picture containing text, yellow, colorful&#10;&#10;Description automatically generated">
            <a:extLst>
              <a:ext uri="{FF2B5EF4-FFF2-40B4-BE49-F238E27FC236}">
                <a16:creationId xmlns:a16="http://schemas.microsoft.com/office/drawing/2014/main" id="{50FF9F48-B6D6-6344-A61A-C05B86318D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9351" y="2065232"/>
            <a:ext cx="4344116" cy="2961374"/>
          </a:xfrm>
          <a:prstGeom prst="rect">
            <a:avLst/>
          </a:prstGeom>
          <a:ln>
            <a:solidFill>
              <a:srgbClr val="4472C4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5AFAD2-D693-C23C-AFBF-0A24A4597CE1}"/>
              </a:ext>
            </a:extLst>
          </p:cNvPr>
          <p:cNvSpPr txBox="1"/>
          <p:nvPr/>
        </p:nvSpPr>
        <p:spPr>
          <a:xfrm>
            <a:off x="9375227" y="5039710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6"/>
              </a:rPr>
              <a:t>https://rise.articulate.com/author/H4MfmYl_fHwt2gbhr_fUIw257OifDm8b#/author/details/bEBI4hMsadHAwmyXFCm0Stl_obivaRdV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40001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722232" y="992042"/>
            <a:ext cx="6917848" cy="1049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8000" spc="-479" dirty="0">
                <a:solidFill>
                  <a:srgbClr val="002060"/>
                </a:solidFill>
              </a:rPr>
              <a:t>Agor a </a:t>
            </a:r>
            <a:r>
              <a:rPr lang="en-US" sz="8000" spc="-479" dirty="0" err="1">
                <a:solidFill>
                  <a:srgbClr val="002060"/>
                </a:solidFill>
              </a:rPr>
              <a:t>chloi</a:t>
            </a:r>
            <a:r>
              <a:rPr lang="en-US" sz="8000" spc="-479" dirty="0">
                <a:solidFill>
                  <a:srgbClr val="002060"/>
                </a:solidFill>
              </a:rPr>
              <a:t> </a:t>
            </a:r>
            <a:r>
              <a:rPr lang="en-US" sz="8000" spc="-479" dirty="0" err="1">
                <a:solidFill>
                  <a:srgbClr val="002060"/>
                </a:solidFill>
              </a:rPr>
              <a:t>gwersi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495867" y="5381240"/>
            <a:ext cx="3574716" cy="813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267CDB-4CA5-8F42-B963-003BAF6CBB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6316" y="2030260"/>
            <a:ext cx="3543300" cy="307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1191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6000" dirty="0">
                <a:solidFill>
                  <a:srgbClr val="FFFF00"/>
                </a:solidFill>
                <a:latin typeface="Chalkduster"/>
                <a:cs typeface="Dreaming Outloud Pro"/>
              </a:rPr>
              <a:t> Agor y </a:t>
            </a:r>
            <a:r>
              <a:rPr lang="en-US" sz="6000" dirty="0" err="1">
                <a:solidFill>
                  <a:srgbClr val="FFFF00"/>
                </a:solidFill>
                <a:latin typeface="Chalkduster"/>
                <a:cs typeface="Dreaming Outloud Pro"/>
              </a:rPr>
              <a:t>wers</a:t>
            </a:r>
            <a:r>
              <a:rPr lang="en-US" sz="6000" dirty="0">
                <a:solidFill>
                  <a:srgbClr val="FFFF00"/>
                </a:solidFill>
                <a:latin typeface="Chalkduster"/>
                <a:cs typeface="Dreaming Outloud Pro"/>
              </a:rPr>
              <a:t>! </a:t>
            </a:r>
            <a:endParaRPr lang="en-US" sz="6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endParaRPr lang="en-US" sz="6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>
                <a:solidFill>
                  <a:srgbClr val="FFFF00"/>
                </a:solidFill>
                <a:latin typeface="Chalkduster"/>
                <a:cs typeface="Dreaming Outloud Pro"/>
              </a:rPr>
              <a:t>Opening the lesson!</a:t>
            </a:r>
            <a:endParaRPr lang="en-US" sz="44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247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9381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3429029" y="1497553"/>
            <a:ext cx="6046014" cy="261610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Croeso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i’r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wers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  <a:p>
            <a:endParaRPr lang="en-US" sz="60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drws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2526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6650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ffôn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bag.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bagiau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llawr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1000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822684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Eisteddwch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 dirty="0">
              <a:solidFill>
                <a:schemeClr val="bg1"/>
              </a:solidFill>
              <a:latin typeface="Chalkduster"/>
              <a:cs typeface="Dreaming Outloud Pro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Dewch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eistedd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mat/carped.</a:t>
            </a:r>
            <a:endParaRPr lang="en-US" dirty="0">
              <a:solidFill>
                <a:schemeClr val="bg1"/>
              </a:solidFill>
              <a:latin typeface="Chalkduster"/>
              <a:cs typeface="Dreaming Outloud Pro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  </a:t>
            </a: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Pwy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sy’n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absennol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?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2063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6650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Edrychwch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arna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Gwrandewch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arna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Edrychwch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bwrdd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gwyn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481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1128156"/>
            <a:ext cx="8875235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Agorwch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Trowch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dudalen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pump.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256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1809792" y="1141294"/>
            <a:ext cx="9834303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Ysgrifennwch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dyddiad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endParaRPr lang="en-US" sz="4400" dirty="0" err="1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a'r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teitl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6314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05704" y="1484416"/>
            <a:ext cx="866502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Heddiw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rydyn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ni’n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dysgu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am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siapiau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896267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Nod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wers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heddiw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ydy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dysgu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am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siapiau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46501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329320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6000" err="1">
                <a:solidFill>
                  <a:srgbClr val="FFFF00"/>
                </a:solidFill>
                <a:latin typeface="Chalkduster"/>
                <a:cs typeface="Dreaming Outloud Pro"/>
              </a:rPr>
              <a:t>Cloi'r</a:t>
            </a:r>
            <a:r>
              <a:rPr lang="en-US" sz="6000" dirty="0">
                <a:solidFill>
                  <a:srgbClr val="FFFF00"/>
                </a:solidFill>
                <a:latin typeface="Chalkduster"/>
                <a:cs typeface="Dreaming Outloud Pro"/>
              </a:rPr>
              <a:t> </a:t>
            </a:r>
            <a:r>
              <a:rPr lang="en-US" sz="6000" err="1">
                <a:solidFill>
                  <a:srgbClr val="FFFF00"/>
                </a:solidFill>
                <a:latin typeface="Chalkduster"/>
                <a:cs typeface="Dreaming Outloud Pro"/>
              </a:rPr>
              <a:t>wers</a:t>
            </a:r>
            <a:r>
              <a:rPr lang="en-US" sz="6000" dirty="0">
                <a:solidFill>
                  <a:srgbClr val="FFFF00"/>
                </a:solidFill>
                <a:latin typeface="Chalkduster"/>
                <a:cs typeface="Dreaming Outloud Pro"/>
              </a:rPr>
              <a:t>!</a:t>
            </a:r>
            <a:endParaRPr lang="en-US" sz="6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endParaRPr lang="en-US" sz="6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>
                <a:solidFill>
                  <a:srgbClr val="FFFF00"/>
                </a:solidFill>
                <a:latin typeface="Chalkduster"/>
                <a:cs typeface="Dreaming Outloud Pro"/>
              </a:rPr>
              <a:t>Closing the lesson!</a:t>
            </a:r>
            <a:endParaRPr lang="en-US" sz="440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7618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1538461" y="1103732"/>
            <a:ext cx="10655607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Gorffennwch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gwaith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     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8606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1128156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Tacluswch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dosbarth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Casglwch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Codwch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papur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83762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2847" y="1139504"/>
            <a:ext cx="8843160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pensiliau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potiau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6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    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blociau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bocs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6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     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silff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3254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09033" y="1036190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cadeiriau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o 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dan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ddesg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sbwriel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 y bin.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1519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937401"/>
            <a:ext cx="8665029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nôl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cotiau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a 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Bagiau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Gwisgwch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cotiau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Brysiwch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026099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3127407" y="1304001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Sefwch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allan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</a:p>
          <a:p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Hwyl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fawr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1892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hart&#10;&#10;Description automatically generated">
            <a:extLst>
              <a:ext uri="{FF2B5EF4-FFF2-40B4-BE49-F238E27FC236}">
                <a16:creationId xmlns:a16="http://schemas.microsoft.com/office/drawing/2014/main" id="{14820DD7-8784-250D-97C2-FA58E5F8C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-2607"/>
            <a:ext cx="12202510" cy="690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4246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3883169" y="5286895"/>
            <a:ext cx="4433281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gr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ŵp</a:t>
            </a:r>
            <a:endParaRPr lang="en-US" sz="44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03221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D5DCDD5C-342A-507C-9076-4E0F4D86F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296" y="438746"/>
            <a:ext cx="10573406" cy="59805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253164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11215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DFA859-BE97-07C2-6B5A-415635D6150C}"/>
              </a:ext>
            </a:extLst>
          </p:cNvPr>
          <p:cNvSpPr txBox="1"/>
          <p:nvPr/>
        </p:nvSpPr>
        <p:spPr>
          <a:xfrm>
            <a:off x="6243738" y="1638026"/>
            <a:ext cx="5359879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00100" lvl="1" indent="-342900">
              <a:buFont typeface="Arial,Sans-Serif"/>
              <a:buChar char="•"/>
            </a:pP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Siarad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Cymraeg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!</a:t>
            </a:r>
            <a:endParaRPr lang="en-US" b="1">
              <a:ea typeface="Calibri"/>
              <a:cs typeface="Calibri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Adolygu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Revise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Chwarae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gemau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Play games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Ask suitable questions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Canmoliaeth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Praise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Drilio</a:t>
            </a:r>
            <a:endParaRPr 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feddwl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Time to think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grŵp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Group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pâr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Pair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Asesu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Assessment</a:t>
            </a:r>
          </a:p>
          <a:p>
            <a:pPr lvl="1"/>
            <a:endParaRPr lang="en-US" sz="2400" i="1" dirty="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320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526813" y="145423"/>
            <a:ext cx="6492644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ea typeface="+mn-lt"/>
                <a:cs typeface="+mn-lt"/>
              </a:rPr>
              <a:t>Mini </a:t>
            </a:r>
            <a:r>
              <a:rPr lang="en-US" sz="4400" b="1" dirty="0" err="1">
                <a:solidFill>
                  <a:srgbClr val="002060"/>
                </a:solidFill>
                <a:ea typeface="+mn-lt"/>
                <a:cs typeface="+mn-lt"/>
              </a:rPr>
              <a:t>Meicro</a:t>
            </a:r>
            <a:r>
              <a:rPr lang="en-US" sz="4400" b="1" dirty="0">
                <a:solidFill>
                  <a:srgbClr val="002060"/>
                </a:solidFill>
                <a:ea typeface="+mn-lt"/>
                <a:cs typeface="+mn-lt"/>
              </a:rPr>
              <a:t>!</a:t>
            </a:r>
          </a:p>
          <a:p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Registration - Open the lesson with everyday Welsh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Could include a song!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Use various commands (singular and plural)</a:t>
            </a:r>
            <a:endParaRPr lang="en-US" sz="2200" dirty="0">
              <a:solidFill>
                <a:srgbClr val="002060"/>
              </a:solidFill>
              <a:ea typeface="+mj-ea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Interact with the learners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Praise the learners</a:t>
            </a: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Use a variety of sentence patterns and sentences and questions</a:t>
            </a:r>
            <a:endParaRPr lang="en-US" sz="2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Correct language: mutations, masculine/feminine nouns, prepositions, tenses, </a:t>
            </a:r>
            <a:r>
              <a:rPr lang="en-US" sz="2200" dirty="0" err="1">
                <a:solidFill>
                  <a:srgbClr val="002060"/>
                </a:solidFill>
                <a:ea typeface="+mn-lt"/>
                <a:cs typeface="+mn-lt"/>
              </a:rPr>
              <a:t>etc</a:t>
            </a:r>
            <a:endParaRPr lang="en-US" sz="22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Pronunciation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200" dirty="0">
                <a:solidFill>
                  <a:srgbClr val="002060"/>
                </a:solidFill>
                <a:ea typeface="+mn-lt"/>
                <a:cs typeface="+mn-lt"/>
              </a:rPr>
              <a:t>Close the lesson!</a:t>
            </a:r>
            <a:endParaRPr lang="en-US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 dirty="0">
              <a:solidFill>
                <a:srgbClr val="002060"/>
              </a:solidFill>
              <a:ea typeface="Calibri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 dirty="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 dirty="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226269" cy="6852435"/>
          </a:xfrm>
          <a:prstGeom prst="rect">
            <a:avLst/>
          </a:prstGeom>
        </p:spPr>
      </p:pic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6B74D857-AB91-80DC-2049-616618A715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40000">
            <a:off x="8643989" y="4310800"/>
            <a:ext cx="3242441" cy="2617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7004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7A58A3-5D6E-F74B-D674-D34E9952C6B0}"/>
              </a:ext>
            </a:extLst>
          </p:cNvPr>
          <p:cNvSpPr txBox="1"/>
          <p:nvPr/>
        </p:nvSpPr>
        <p:spPr>
          <a:xfrm>
            <a:off x="322881" y="180813"/>
            <a:ext cx="5623300" cy="246221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cs typeface="Calibri"/>
              </a:rPr>
              <a:t>Agor y </a:t>
            </a:r>
            <a:r>
              <a:rPr lang="en-GB" sz="3200" b="1" dirty="0" err="1">
                <a:cs typeface="Calibri"/>
              </a:rPr>
              <a:t>sesiwn</a:t>
            </a:r>
            <a:r>
              <a:rPr lang="en-GB" sz="3200" b="1" dirty="0">
                <a:cs typeface="Calibri"/>
              </a:rPr>
              <a:t>:</a:t>
            </a:r>
          </a:p>
          <a:p>
            <a:endParaRPr lang="en-GB" sz="32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17AED8-F82D-FC75-A549-52FF0E0392B3}"/>
              </a:ext>
            </a:extLst>
          </p:cNvPr>
          <p:cNvSpPr txBox="1"/>
          <p:nvPr/>
        </p:nvSpPr>
        <p:spPr>
          <a:xfrm>
            <a:off x="322880" y="2802610"/>
            <a:ext cx="5623300" cy="390876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 err="1">
                <a:cs typeface="Calibri"/>
              </a:rPr>
              <a:t>Gorchmynion</a:t>
            </a:r>
            <a:r>
              <a:rPr lang="en-GB" sz="3200" b="1" dirty="0">
                <a:cs typeface="Calibri"/>
              </a:rPr>
              <a:t>:</a:t>
            </a:r>
          </a:p>
          <a:p>
            <a:endParaRPr lang="en-GB" sz="36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56AFDD-FF6B-30AE-75E0-D00D465475A9}"/>
              </a:ext>
            </a:extLst>
          </p:cNvPr>
          <p:cNvSpPr txBox="1"/>
          <p:nvPr/>
        </p:nvSpPr>
        <p:spPr>
          <a:xfrm>
            <a:off x="6250982" y="180812"/>
            <a:ext cx="5623300" cy="175432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 err="1">
                <a:cs typeface="Calibri"/>
              </a:rPr>
              <a:t>Geirfa</a:t>
            </a:r>
            <a:r>
              <a:rPr lang="en-GB" sz="3200" b="1" dirty="0">
                <a:cs typeface="Calibri"/>
              </a:rPr>
              <a:t>:</a:t>
            </a:r>
          </a:p>
          <a:p>
            <a:endParaRPr lang="en-GB" sz="36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83FDAB-81B8-A062-FAF8-6332BC535600}"/>
              </a:ext>
            </a:extLst>
          </p:cNvPr>
          <p:cNvSpPr txBox="1"/>
          <p:nvPr/>
        </p:nvSpPr>
        <p:spPr>
          <a:xfrm>
            <a:off x="6250981" y="2079353"/>
            <a:ext cx="5623300" cy="280076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 err="1">
                <a:cs typeface="Calibri"/>
              </a:rPr>
              <a:t>Cwestiynau</a:t>
            </a:r>
            <a:r>
              <a:rPr lang="en-GB" sz="3200" b="1" dirty="0">
                <a:cs typeface="Calibri"/>
              </a:rPr>
              <a:t>:</a:t>
            </a:r>
          </a:p>
          <a:p>
            <a:endParaRPr lang="en-GB" sz="36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3471E5-5FB1-060E-8571-94024C43F89C}"/>
              </a:ext>
            </a:extLst>
          </p:cNvPr>
          <p:cNvSpPr txBox="1"/>
          <p:nvPr/>
        </p:nvSpPr>
        <p:spPr>
          <a:xfrm>
            <a:off x="6250981" y="5024031"/>
            <a:ext cx="5623300" cy="169277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 err="1">
                <a:cs typeface="Calibri"/>
              </a:rPr>
              <a:t>Gorffen</a:t>
            </a:r>
            <a:r>
              <a:rPr lang="en-GB" sz="3200" b="1" dirty="0">
                <a:cs typeface="Calibri"/>
              </a:rPr>
              <a:t> y </a:t>
            </a:r>
            <a:r>
              <a:rPr lang="en-GB" sz="3200" b="1" dirty="0" err="1">
                <a:cs typeface="Calibri"/>
              </a:rPr>
              <a:t>sesiwn</a:t>
            </a:r>
            <a:r>
              <a:rPr lang="en-GB" sz="3200" b="1" dirty="0">
                <a:cs typeface="Calibri"/>
              </a:rPr>
              <a:t>:</a:t>
            </a:r>
          </a:p>
          <a:p>
            <a:endParaRPr lang="en-GB" sz="36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2988247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Bedigedig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978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164</cp:revision>
  <dcterms:created xsi:type="dcterms:W3CDTF">2023-10-04T10:27:27Z</dcterms:created>
  <dcterms:modified xsi:type="dcterms:W3CDTF">2023-10-04T11:58:02Z</dcterms:modified>
</cp:coreProperties>
</file>