
<file path=[Content_Types].xml><?xml version="1.0" encoding="utf-8"?>
<Types xmlns="http://schemas.openxmlformats.org/package/2006/content-types"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67" r:id="rId4"/>
    <p:sldId id="266" r:id="rId5"/>
    <p:sldId id="265" r:id="rId6"/>
    <p:sldId id="264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35D97C-0C89-453B-A803-8DBC3245DA0D}" v="57" dt="2022-08-09T10:24:56.9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vidiu Iordache" userId="d273fd2e5b3a22d0" providerId="LiveId" clId="{3C35D97C-0C89-453B-A803-8DBC3245DA0D}"/>
    <pc:docChg chg="undo custSel modSld">
      <pc:chgData name="Ovidiu Iordache" userId="d273fd2e5b3a22d0" providerId="LiveId" clId="{3C35D97C-0C89-453B-A803-8DBC3245DA0D}" dt="2022-08-09T10:24:56.996" v="683" actId="20577"/>
      <pc:docMkLst>
        <pc:docMk/>
      </pc:docMkLst>
      <pc:sldChg chg="modSp mod modAnim">
        <pc:chgData name="Ovidiu Iordache" userId="d273fd2e5b3a22d0" providerId="LiveId" clId="{3C35D97C-0C89-453B-A803-8DBC3245DA0D}" dt="2022-08-09T09:55:41.798" v="648"/>
        <pc:sldMkLst>
          <pc:docMk/>
          <pc:sldMk cId="926981465" sldId="256"/>
        </pc:sldMkLst>
        <pc:spChg chg="mod">
          <ac:chgData name="Ovidiu Iordache" userId="d273fd2e5b3a22d0" providerId="LiveId" clId="{3C35D97C-0C89-453B-A803-8DBC3245DA0D}" dt="2022-08-09T09:54:11.978" v="639" actId="1076"/>
          <ac:spMkLst>
            <pc:docMk/>
            <pc:sldMk cId="926981465" sldId="256"/>
            <ac:spMk id="3" creationId="{16949E76-0DF9-1CA1-9E4A-15C68EF3B4C2}"/>
          </ac:spMkLst>
        </pc:spChg>
        <pc:spChg chg="mod">
          <ac:chgData name="Ovidiu Iordache" userId="d273fd2e5b3a22d0" providerId="LiveId" clId="{3C35D97C-0C89-453B-A803-8DBC3245DA0D}" dt="2022-08-09T09:54:30.928" v="642" actId="14100"/>
          <ac:spMkLst>
            <pc:docMk/>
            <pc:sldMk cId="926981465" sldId="256"/>
            <ac:spMk id="6" creationId="{48C0F780-D1C3-9D16-553B-CB3A0D249EDD}"/>
          </ac:spMkLst>
        </pc:spChg>
        <pc:spChg chg="mod">
          <ac:chgData name="Ovidiu Iordache" userId="d273fd2e5b3a22d0" providerId="LiveId" clId="{3C35D97C-0C89-453B-A803-8DBC3245DA0D}" dt="2022-08-09T09:54:30.928" v="642" actId="14100"/>
          <ac:spMkLst>
            <pc:docMk/>
            <pc:sldMk cId="926981465" sldId="256"/>
            <ac:spMk id="10" creationId="{A6403A40-6169-F6DB-8491-025FA0C5CE46}"/>
          </ac:spMkLst>
        </pc:spChg>
        <pc:spChg chg="mod">
          <ac:chgData name="Ovidiu Iordache" userId="d273fd2e5b3a22d0" providerId="LiveId" clId="{3C35D97C-0C89-453B-A803-8DBC3245DA0D}" dt="2022-08-09T09:54:30.928" v="642" actId="14100"/>
          <ac:spMkLst>
            <pc:docMk/>
            <pc:sldMk cId="926981465" sldId="256"/>
            <ac:spMk id="13" creationId="{F5EACA6F-BC28-452E-AF18-51D33859AD2F}"/>
          </ac:spMkLst>
        </pc:spChg>
        <pc:spChg chg="mod">
          <ac:chgData name="Ovidiu Iordache" userId="d273fd2e5b3a22d0" providerId="LiveId" clId="{3C35D97C-0C89-453B-A803-8DBC3245DA0D}" dt="2022-08-09T09:54:11.978" v="639" actId="1076"/>
          <ac:spMkLst>
            <pc:docMk/>
            <pc:sldMk cId="926981465" sldId="256"/>
            <ac:spMk id="14" creationId="{B67CD952-ED9A-5CFD-09D4-783B299E8A7B}"/>
          </ac:spMkLst>
        </pc:spChg>
      </pc:sldChg>
      <pc:sldChg chg="addSp delSp modSp mod modAnim">
        <pc:chgData name="Ovidiu Iordache" userId="d273fd2e5b3a22d0" providerId="LiveId" clId="{3C35D97C-0C89-453B-A803-8DBC3245DA0D}" dt="2022-08-09T09:56:03.532" v="649"/>
        <pc:sldMkLst>
          <pc:docMk/>
          <pc:sldMk cId="3818634479" sldId="262"/>
        </pc:sldMkLst>
        <pc:spChg chg="mod">
          <ac:chgData name="Ovidiu Iordache" userId="d273fd2e5b3a22d0" providerId="LiveId" clId="{3C35D97C-0C89-453B-A803-8DBC3245DA0D}" dt="2022-08-09T09:01:29.892" v="148" actId="1076"/>
          <ac:spMkLst>
            <pc:docMk/>
            <pc:sldMk cId="3818634479" sldId="262"/>
            <ac:spMk id="2" creationId="{1527B138-886C-A727-89CB-45538841BD54}"/>
          </ac:spMkLst>
        </pc:spChg>
        <pc:spChg chg="mod">
          <ac:chgData name="Ovidiu Iordache" userId="d273fd2e5b3a22d0" providerId="LiveId" clId="{3C35D97C-0C89-453B-A803-8DBC3245DA0D}" dt="2022-08-09T09:01:29.892" v="148" actId="1076"/>
          <ac:spMkLst>
            <pc:docMk/>
            <pc:sldMk cId="3818634479" sldId="262"/>
            <ac:spMk id="3" creationId="{0CD90517-F116-00B2-8211-0D69EFDBEA14}"/>
          </ac:spMkLst>
        </pc:spChg>
        <pc:spChg chg="mod">
          <ac:chgData name="Ovidiu Iordache" userId="d273fd2e5b3a22d0" providerId="LiveId" clId="{3C35D97C-0C89-453B-A803-8DBC3245DA0D}" dt="2022-08-09T09:01:29.892" v="148" actId="1076"/>
          <ac:spMkLst>
            <pc:docMk/>
            <pc:sldMk cId="3818634479" sldId="262"/>
            <ac:spMk id="4" creationId="{F29A3946-989E-DE32-8877-2E05844B8D13}"/>
          </ac:spMkLst>
        </pc:spChg>
        <pc:spChg chg="mod">
          <ac:chgData name="Ovidiu Iordache" userId="d273fd2e5b3a22d0" providerId="LiveId" clId="{3C35D97C-0C89-453B-A803-8DBC3245DA0D}" dt="2022-08-09T09:01:29.892" v="148" actId="1076"/>
          <ac:spMkLst>
            <pc:docMk/>
            <pc:sldMk cId="3818634479" sldId="262"/>
            <ac:spMk id="5" creationId="{DFA76D9F-EA36-9467-713B-B02A833F8546}"/>
          </ac:spMkLst>
        </pc:spChg>
        <pc:spChg chg="mod">
          <ac:chgData name="Ovidiu Iordache" userId="d273fd2e5b3a22d0" providerId="LiveId" clId="{3C35D97C-0C89-453B-A803-8DBC3245DA0D}" dt="2022-08-09T09:01:29.892" v="148" actId="1076"/>
          <ac:spMkLst>
            <pc:docMk/>
            <pc:sldMk cId="3818634479" sldId="262"/>
            <ac:spMk id="6" creationId="{C16F868B-69E9-2410-5F27-B4BA5846226F}"/>
          </ac:spMkLst>
        </pc:spChg>
        <pc:spChg chg="mod">
          <ac:chgData name="Ovidiu Iordache" userId="d273fd2e5b3a22d0" providerId="LiveId" clId="{3C35D97C-0C89-453B-A803-8DBC3245DA0D}" dt="2022-08-09T09:01:29.892" v="148" actId="1076"/>
          <ac:spMkLst>
            <pc:docMk/>
            <pc:sldMk cId="3818634479" sldId="262"/>
            <ac:spMk id="8" creationId="{31263890-957D-2345-145A-626FAF4E3FAA}"/>
          </ac:spMkLst>
        </pc:spChg>
        <pc:cxnChg chg="del">
          <ac:chgData name="Ovidiu Iordache" userId="d273fd2e5b3a22d0" providerId="LiveId" clId="{3C35D97C-0C89-453B-A803-8DBC3245DA0D}" dt="2022-08-09T08:45:54.181" v="6" actId="21"/>
          <ac:cxnSpMkLst>
            <pc:docMk/>
            <pc:sldMk cId="3818634479" sldId="262"/>
            <ac:cxnSpMk id="7" creationId="{5117A947-365C-755F-B5FC-D5B0680E2B45}"/>
          </ac:cxnSpMkLst>
        </pc:cxnChg>
        <pc:cxnChg chg="add mod">
          <ac:chgData name="Ovidiu Iordache" userId="d273fd2e5b3a22d0" providerId="LiveId" clId="{3C35D97C-0C89-453B-A803-8DBC3245DA0D}" dt="2022-08-09T09:01:29.892" v="148" actId="1076"/>
          <ac:cxnSpMkLst>
            <pc:docMk/>
            <pc:sldMk cId="3818634479" sldId="262"/>
            <ac:cxnSpMk id="10" creationId="{68B5410B-BBEC-AC69-430E-1A85FB8811E8}"/>
          </ac:cxnSpMkLst>
        </pc:cxnChg>
        <pc:cxnChg chg="add del">
          <ac:chgData name="Ovidiu Iordache" userId="d273fd2e5b3a22d0" providerId="LiveId" clId="{3C35D97C-0C89-453B-A803-8DBC3245DA0D}" dt="2022-08-09T08:47:20.813" v="17" actId="11529"/>
          <ac:cxnSpMkLst>
            <pc:docMk/>
            <pc:sldMk cId="3818634479" sldId="262"/>
            <ac:cxnSpMk id="12" creationId="{3F6CFEBE-202D-3303-83FE-547D9FF0ED62}"/>
          </ac:cxnSpMkLst>
        </pc:cxnChg>
        <pc:cxnChg chg="add del">
          <ac:chgData name="Ovidiu Iordache" userId="d273fd2e5b3a22d0" providerId="LiveId" clId="{3C35D97C-0C89-453B-A803-8DBC3245DA0D}" dt="2022-08-09T08:47:35.817" v="20" actId="11529"/>
          <ac:cxnSpMkLst>
            <pc:docMk/>
            <pc:sldMk cId="3818634479" sldId="262"/>
            <ac:cxnSpMk id="14" creationId="{8E59F963-C869-5BD5-96F6-BF676CF3BB8F}"/>
          </ac:cxnSpMkLst>
        </pc:cxnChg>
        <pc:cxnChg chg="add mod">
          <ac:chgData name="Ovidiu Iordache" userId="d273fd2e5b3a22d0" providerId="LiveId" clId="{3C35D97C-0C89-453B-A803-8DBC3245DA0D}" dt="2022-08-09T09:01:29.892" v="148" actId="1076"/>
          <ac:cxnSpMkLst>
            <pc:docMk/>
            <pc:sldMk cId="3818634479" sldId="262"/>
            <ac:cxnSpMk id="16" creationId="{BE604CCC-E9E8-E5F3-F127-C9DFA52A71FC}"/>
          </ac:cxnSpMkLst>
        </pc:cxnChg>
        <pc:cxnChg chg="add del">
          <ac:chgData name="Ovidiu Iordache" userId="d273fd2e5b3a22d0" providerId="LiveId" clId="{3C35D97C-0C89-453B-A803-8DBC3245DA0D}" dt="2022-08-09T08:48:22.079" v="25" actId="11529"/>
          <ac:cxnSpMkLst>
            <pc:docMk/>
            <pc:sldMk cId="3818634479" sldId="262"/>
            <ac:cxnSpMk id="18" creationId="{CE45E24B-FEDB-E7DE-B74B-7D3DC3CF7FD8}"/>
          </ac:cxnSpMkLst>
        </pc:cxnChg>
        <pc:cxnChg chg="add del">
          <ac:chgData name="Ovidiu Iordache" userId="d273fd2e5b3a22d0" providerId="LiveId" clId="{3C35D97C-0C89-453B-A803-8DBC3245DA0D}" dt="2022-08-09T08:48:33.370" v="27" actId="11529"/>
          <ac:cxnSpMkLst>
            <pc:docMk/>
            <pc:sldMk cId="3818634479" sldId="262"/>
            <ac:cxnSpMk id="20" creationId="{19DE4936-7356-277B-EB89-38D081AA8D97}"/>
          </ac:cxnSpMkLst>
        </pc:cxnChg>
        <pc:cxnChg chg="add mod">
          <ac:chgData name="Ovidiu Iordache" userId="d273fd2e5b3a22d0" providerId="LiveId" clId="{3C35D97C-0C89-453B-A803-8DBC3245DA0D}" dt="2022-08-09T09:01:29.892" v="148" actId="1076"/>
          <ac:cxnSpMkLst>
            <pc:docMk/>
            <pc:sldMk cId="3818634479" sldId="262"/>
            <ac:cxnSpMk id="22" creationId="{9B316FBA-5F6D-BF87-1FC8-7603A8D4ACEB}"/>
          </ac:cxnSpMkLst>
        </pc:cxnChg>
        <pc:cxnChg chg="add del">
          <ac:chgData name="Ovidiu Iordache" userId="d273fd2e5b3a22d0" providerId="LiveId" clId="{3C35D97C-0C89-453B-A803-8DBC3245DA0D}" dt="2022-08-09T08:48:53.445" v="32" actId="21"/>
          <ac:cxnSpMkLst>
            <pc:docMk/>
            <pc:sldMk cId="3818634479" sldId="262"/>
            <ac:cxnSpMk id="24" creationId="{8D901620-0E8C-A378-A96B-EDE6E1AB02EB}"/>
          </ac:cxnSpMkLst>
        </pc:cxnChg>
        <pc:cxnChg chg="add mod">
          <ac:chgData name="Ovidiu Iordache" userId="d273fd2e5b3a22d0" providerId="LiveId" clId="{3C35D97C-0C89-453B-A803-8DBC3245DA0D}" dt="2022-08-09T09:01:29.892" v="148" actId="1076"/>
          <ac:cxnSpMkLst>
            <pc:docMk/>
            <pc:sldMk cId="3818634479" sldId="262"/>
            <ac:cxnSpMk id="26" creationId="{95F8F7F0-E580-C45A-76B1-512AEFFCC5B0}"/>
          </ac:cxnSpMkLst>
        </pc:cxnChg>
        <pc:cxnChg chg="add mod">
          <ac:chgData name="Ovidiu Iordache" userId="d273fd2e5b3a22d0" providerId="LiveId" clId="{3C35D97C-0C89-453B-A803-8DBC3245DA0D}" dt="2022-08-09T09:01:29.892" v="148" actId="1076"/>
          <ac:cxnSpMkLst>
            <pc:docMk/>
            <pc:sldMk cId="3818634479" sldId="262"/>
            <ac:cxnSpMk id="28" creationId="{873490EF-557C-89DA-381F-C6F7BB70AE17}"/>
          </ac:cxnSpMkLst>
        </pc:cxnChg>
      </pc:sldChg>
      <pc:sldChg chg="modAnim">
        <pc:chgData name="Ovidiu Iordache" userId="d273fd2e5b3a22d0" providerId="LiveId" clId="{3C35D97C-0C89-453B-A803-8DBC3245DA0D}" dt="2022-08-09T09:58:25.141" v="665"/>
        <pc:sldMkLst>
          <pc:docMk/>
          <pc:sldMk cId="3074482900" sldId="263"/>
        </pc:sldMkLst>
      </pc:sldChg>
      <pc:sldChg chg="addSp modSp mod modAnim">
        <pc:chgData name="Ovidiu Iordache" userId="d273fd2e5b3a22d0" providerId="LiveId" clId="{3C35D97C-0C89-453B-A803-8DBC3245DA0D}" dt="2022-08-09T09:58:20.342" v="664"/>
        <pc:sldMkLst>
          <pc:docMk/>
          <pc:sldMk cId="3441288774" sldId="264"/>
        </pc:sldMkLst>
        <pc:spChg chg="mod">
          <ac:chgData name="Ovidiu Iordache" userId="d273fd2e5b3a22d0" providerId="LiveId" clId="{3C35D97C-0C89-453B-A803-8DBC3245DA0D}" dt="2022-08-09T09:53:51.009" v="638" actId="1076"/>
          <ac:spMkLst>
            <pc:docMk/>
            <pc:sldMk cId="3441288774" sldId="264"/>
            <ac:spMk id="2" creationId="{DD206648-106A-88C9-EC2F-73FD14F19BAF}"/>
          </ac:spMkLst>
        </pc:spChg>
        <pc:spChg chg="mod">
          <ac:chgData name="Ovidiu Iordache" userId="d273fd2e5b3a22d0" providerId="LiveId" clId="{3C35D97C-0C89-453B-A803-8DBC3245DA0D}" dt="2022-08-09T09:52:45.899" v="620" actId="1076"/>
          <ac:spMkLst>
            <pc:docMk/>
            <pc:sldMk cId="3441288774" sldId="264"/>
            <ac:spMk id="4" creationId="{F29A3946-989E-DE32-8877-2E05844B8D13}"/>
          </ac:spMkLst>
        </pc:spChg>
        <pc:spChg chg="mod">
          <ac:chgData name="Ovidiu Iordache" userId="d273fd2e5b3a22d0" providerId="LiveId" clId="{3C35D97C-0C89-453B-A803-8DBC3245DA0D}" dt="2022-08-09T09:52:45.899" v="620" actId="1076"/>
          <ac:spMkLst>
            <pc:docMk/>
            <pc:sldMk cId="3441288774" sldId="264"/>
            <ac:spMk id="5" creationId="{4E212FFB-E3C3-8B4F-EF29-7F1C2A9FBA9D}"/>
          </ac:spMkLst>
        </pc:spChg>
        <pc:spChg chg="mod">
          <ac:chgData name="Ovidiu Iordache" userId="d273fd2e5b3a22d0" providerId="LiveId" clId="{3C35D97C-0C89-453B-A803-8DBC3245DA0D}" dt="2022-08-09T09:53:37.746" v="635" actId="1076"/>
          <ac:spMkLst>
            <pc:docMk/>
            <pc:sldMk cId="3441288774" sldId="264"/>
            <ac:spMk id="6" creationId="{84D15F2E-6CB8-6C3C-B0BA-923D90326466}"/>
          </ac:spMkLst>
        </pc:spChg>
        <pc:cxnChg chg="mod">
          <ac:chgData name="Ovidiu Iordache" userId="d273fd2e5b3a22d0" providerId="LiveId" clId="{3C35D97C-0C89-453B-A803-8DBC3245DA0D}" dt="2022-08-09T09:52:53.646" v="622" actId="1076"/>
          <ac:cxnSpMkLst>
            <pc:docMk/>
            <pc:sldMk cId="3441288774" sldId="264"/>
            <ac:cxnSpMk id="3" creationId="{6D668863-A782-093F-BB29-4176F906BBF1}"/>
          </ac:cxnSpMkLst>
        </pc:cxnChg>
        <pc:cxnChg chg="add">
          <ac:chgData name="Ovidiu Iordache" userId="d273fd2e5b3a22d0" providerId="LiveId" clId="{3C35D97C-0C89-453B-A803-8DBC3245DA0D}" dt="2022-08-09T09:53:03.239" v="625" actId="11529"/>
          <ac:cxnSpMkLst>
            <pc:docMk/>
            <pc:sldMk cId="3441288774" sldId="264"/>
            <ac:cxnSpMk id="8" creationId="{02E4CA7B-568C-AEA6-D5BB-71E62C1A5283}"/>
          </ac:cxnSpMkLst>
        </pc:cxnChg>
        <pc:cxnChg chg="add mod">
          <ac:chgData name="Ovidiu Iordache" userId="d273fd2e5b3a22d0" providerId="LiveId" clId="{3C35D97C-0C89-453B-A803-8DBC3245DA0D}" dt="2022-08-09T09:53:12.154" v="627" actId="1076"/>
          <ac:cxnSpMkLst>
            <pc:docMk/>
            <pc:sldMk cId="3441288774" sldId="264"/>
            <ac:cxnSpMk id="9" creationId="{E6EE3B7D-1D8C-5AEE-AC9A-1385AE775CAA}"/>
          </ac:cxnSpMkLst>
        </pc:cxnChg>
      </pc:sldChg>
      <pc:sldChg chg="addSp delSp modSp mod modAnim">
        <pc:chgData name="Ovidiu Iordache" userId="d273fd2e5b3a22d0" providerId="LiveId" clId="{3C35D97C-0C89-453B-A803-8DBC3245DA0D}" dt="2022-08-09T10:24:56.996" v="683" actId="20577"/>
        <pc:sldMkLst>
          <pc:docMk/>
          <pc:sldMk cId="4087993831" sldId="265"/>
        </pc:sldMkLst>
        <pc:spChg chg="add del mod">
          <ac:chgData name="Ovidiu Iordache" userId="d273fd2e5b3a22d0" providerId="LiveId" clId="{3C35D97C-0C89-453B-A803-8DBC3245DA0D}" dt="2022-08-09T10:24:56.996" v="683" actId="20577"/>
          <ac:spMkLst>
            <pc:docMk/>
            <pc:sldMk cId="4087993831" sldId="265"/>
            <ac:spMk id="2" creationId="{D3D71574-715D-C02B-A0D1-9051FE92B2D9}"/>
          </ac:spMkLst>
        </pc:spChg>
        <pc:spChg chg="add del mod">
          <ac:chgData name="Ovidiu Iordache" userId="d273fd2e5b3a22d0" providerId="LiveId" clId="{3C35D97C-0C89-453B-A803-8DBC3245DA0D}" dt="2022-08-09T09:44:19.539" v="555" actId="1076"/>
          <ac:spMkLst>
            <pc:docMk/>
            <pc:sldMk cId="4087993831" sldId="265"/>
            <ac:spMk id="4" creationId="{F29A3946-989E-DE32-8877-2E05844B8D13}"/>
          </ac:spMkLst>
        </pc:spChg>
        <pc:spChg chg="mod">
          <ac:chgData name="Ovidiu Iordache" userId="d273fd2e5b3a22d0" providerId="LiveId" clId="{3C35D97C-0C89-453B-A803-8DBC3245DA0D}" dt="2022-08-09T09:44:19.539" v="555" actId="1076"/>
          <ac:spMkLst>
            <pc:docMk/>
            <pc:sldMk cId="4087993831" sldId="265"/>
            <ac:spMk id="5" creationId="{22A8A7ED-0B2F-8CBA-E8E3-024156AF7091}"/>
          </ac:spMkLst>
        </pc:spChg>
        <pc:spChg chg="mod">
          <ac:chgData name="Ovidiu Iordache" userId="d273fd2e5b3a22d0" providerId="LiveId" clId="{3C35D97C-0C89-453B-A803-8DBC3245DA0D}" dt="2022-08-09T09:45:27.182" v="573" actId="1076"/>
          <ac:spMkLst>
            <pc:docMk/>
            <pc:sldMk cId="4087993831" sldId="265"/>
            <ac:spMk id="6" creationId="{10345171-0F15-A1EF-56ED-EE2A81A314DB}"/>
          </ac:spMkLst>
        </pc:spChg>
        <pc:spChg chg="mod">
          <ac:chgData name="Ovidiu Iordache" userId="d273fd2e5b3a22d0" providerId="LiveId" clId="{3C35D97C-0C89-453B-A803-8DBC3245DA0D}" dt="2022-08-09T09:45:45.670" v="578" actId="1076"/>
          <ac:spMkLst>
            <pc:docMk/>
            <pc:sldMk cId="4087993831" sldId="265"/>
            <ac:spMk id="7" creationId="{841C40B6-9DAE-6B26-8846-0391886D379C}"/>
          </ac:spMkLst>
        </pc:spChg>
        <pc:spChg chg="mod">
          <ac:chgData name="Ovidiu Iordache" userId="d273fd2e5b3a22d0" providerId="LiveId" clId="{3C35D97C-0C89-453B-A803-8DBC3245DA0D}" dt="2022-08-09T09:46:03.280" v="581" actId="1076"/>
          <ac:spMkLst>
            <pc:docMk/>
            <pc:sldMk cId="4087993831" sldId="265"/>
            <ac:spMk id="8" creationId="{630981E5-8C59-2BBA-14DD-D380D4EFA0B3}"/>
          </ac:spMkLst>
        </pc:spChg>
        <pc:spChg chg="add del mod">
          <ac:chgData name="Ovidiu Iordache" userId="d273fd2e5b3a22d0" providerId="LiveId" clId="{3C35D97C-0C89-453B-A803-8DBC3245DA0D}" dt="2022-08-09T09:42:13.338" v="516"/>
          <ac:spMkLst>
            <pc:docMk/>
            <pc:sldMk cId="4087993831" sldId="265"/>
            <ac:spMk id="11" creationId="{CAFBEE2A-2D77-2842-BB98-8A8B32791D87}"/>
          </ac:spMkLst>
        </pc:spChg>
        <pc:spChg chg="add del mod">
          <ac:chgData name="Ovidiu Iordache" userId="d273fd2e5b3a22d0" providerId="LiveId" clId="{3C35D97C-0C89-453B-A803-8DBC3245DA0D}" dt="2022-08-09T09:42:13.338" v="516"/>
          <ac:spMkLst>
            <pc:docMk/>
            <pc:sldMk cId="4087993831" sldId="265"/>
            <ac:spMk id="13" creationId="{0D6629A7-9DD6-55E3-1975-6F7DF72BE29B}"/>
          </ac:spMkLst>
        </pc:spChg>
        <pc:spChg chg="add del mod">
          <ac:chgData name="Ovidiu Iordache" userId="d273fd2e5b3a22d0" providerId="LiveId" clId="{3C35D97C-0C89-453B-A803-8DBC3245DA0D}" dt="2022-08-09T09:42:13.338" v="516"/>
          <ac:spMkLst>
            <pc:docMk/>
            <pc:sldMk cId="4087993831" sldId="265"/>
            <ac:spMk id="14" creationId="{A997703C-5044-038A-D729-189A2257179B}"/>
          </ac:spMkLst>
        </pc:spChg>
        <pc:spChg chg="add del mod">
          <ac:chgData name="Ovidiu Iordache" userId="d273fd2e5b3a22d0" providerId="LiveId" clId="{3C35D97C-0C89-453B-A803-8DBC3245DA0D}" dt="2022-08-09T09:42:13.338" v="516"/>
          <ac:spMkLst>
            <pc:docMk/>
            <pc:sldMk cId="4087993831" sldId="265"/>
            <ac:spMk id="15" creationId="{06E942C9-18D0-D710-059D-51F65C0FDA50}"/>
          </ac:spMkLst>
        </pc:spChg>
        <pc:spChg chg="add del mod">
          <ac:chgData name="Ovidiu Iordache" userId="d273fd2e5b3a22d0" providerId="LiveId" clId="{3C35D97C-0C89-453B-A803-8DBC3245DA0D}" dt="2022-08-09T09:42:13.338" v="516"/>
          <ac:spMkLst>
            <pc:docMk/>
            <pc:sldMk cId="4087993831" sldId="265"/>
            <ac:spMk id="16" creationId="{F78DEAC8-25D5-AA88-16A1-F4D2B4F07435}"/>
          </ac:spMkLst>
        </pc:spChg>
        <pc:spChg chg="add del mod">
          <ac:chgData name="Ovidiu Iordache" userId="d273fd2e5b3a22d0" providerId="LiveId" clId="{3C35D97C-0C89-453B-A803-8DBC3245DA0D}" dt="2022-08-09T09:42:10.823" v="509" actId="21"/>
          <ac:spMkLst>
            <pc:docMk/>
            <pc:sldMk cId="4087993831" sldId="265"/>
            <ac:spMk id="18" creationId="{B864853E-9974-C4AE-DD25-ADB919631B42}"/>
          </ac:spMkLst>
        </pc:spChg>
        <pc:picChg chg="add del mod">
          <ac:chgData name="Ovidiu Iordache" userId="d273fd2e5b3a22d0" providerId="LiveId" clId="{3C35D97C-0C89-453B-A803-8DBC3245DA0D}" dt="2022-08-09T09:42:18.034" v="525"/>
          <ac:picMkLst>
            <pc:docMk/>
            <pc:sldMk cId="4087993831" sldId="265"/>
            <ac:picMk id="10" creationId="{B217D194-97EF-1BEA-324A-1238D623144E}"/>
          </ac:picMkLst>
        </pc:picChg>
        <pc:picChg chg="add mod">
          <ac:chgData name="Ovidiu Iordache" userId="d273fd2e5b3a22d0" providerId="LiveId" clId="{3C35D97C-0C89-453B-A803-8DBC3245DA0D}" dt="2022-08-09T09:46:50.680" v="591" actId="14100"/>
          <ac:picMkLst>
            <pc:docMk/>
            <pc:sldMk cId="4087993831" sldId="265"/>
            <ac:picMk id="33" creationId="{DC87CA2B-922F-A4CB-0400-33BB44F93B8B}"/>
          </ac:picMkLst>
        </pc:picChg>
        <pc:picChg chg="add del mod">
          <ac:chgData name="Ovidiu Iordache" userId="d273fd2e5b3a22d0" providerId="LiveId" clId="{3C35D97C-0C89-453B-A803-8DBC3245DA0D}" dt="2022-08-09T09:49:33.110" v="599" actId="21"/>
          <ac:picMkLst>
            <pc:docMk/>
            <pc:sldMk cId="4087993831" sldId="265"/>
            <ac:picMk id="35" creationId="{91AAB638-6898-970D-96F1-2344FA1F8AD4}"/>
          </ac:picMkLst>
        </pc:picChg>
        <pc:picChg chg="add mod">
          <ac:chgData name="Ovidiu Iordache" userId="d273fd2e5b3a22d0" providerId="LiveId" clId="{3C35D97C-0C89-453B-A803-8DBC3245DA0D}" dt="2022-08-09T09:49:41.089" v="604" actId="1076"/>
          <ac:picMkLst>
            <pc:docMk/>
            <pc:sldMk cId="4087993831" sldId="265"/>
            <ac:picMk id="37" creationId="{F256F67F-8294-83E2-D4E9-E8BC519D45B5}"/>
          </ac:picMkLst>
        </pc:picChg>
        <pc:picChg chg="add mod">
          <ac:chgData name="Ovidiu Iordache" userId="d273fd2e5b3a22d0" providerId="LiveId" clId="{3C35D97C-0C89-453B-A803-8DBC3245DA0D}" dt="2022-08-09T09:51:25.378" v="612" actId="14100"/>
          <ac:picMkLst>
            <pc:docMk/>
            <pc:sldMk cId="4087993831" sldId="265"/>
            <ac:picMk id="39" creationId="{04B7AE30-B212-CF31-F448-C213D88154C2}"/>
          </ac:picMkLst>
        </pc:picChg>
        <pc:picChg chg="add mod">
          <ac:chgData name="Ovidiu Iordache" userId="d273fd2e5b3a22d0" providerId="LiveId" clId="{3C35D97C-0C89-453B-A803-8DBC3245DA0D}" dt="2022-08-09T09:52:30.509" v="619" actId="1076"/>
          <ac:picMkLst>
            <pc:docMk/>
            <pc:sldMk cId="4087993831" sldId="265"/>
            <ac:picMk id="41" creationId="{4FE6CF8B-A3AE-45E4-9753-2BDE116CDEA7}"/>
          </ac:picMkLst>
        </pc:picChg>
        <pc:cxnChg chg="del">
          <ac:chgData name="Ovidiu Iordache" userId="d273fd2e5b3a22d0" providerId="LiveId" clId="{3C35D97C-0C89-453B-A803-8DBC3245DA0D}" dt="2022-08-09T09:42:31.698" v="529" actId="21"/>
          <ac:cxnSpMkLst>
            <pc:docMk/>
            <pc:sldMk cId="4087993831" sldId="265"/>
            <ac:cxnSpMk id="3" creationId="{4B190721-15B7-5063-F457-3915D664C02D}"/>
          </ac:cxnSpMkLst>
        </pc:cxnChg>
        <pc:cxnChg chg="add del mod">
          <ac:chgData name="Ovidiu Iordache" userId="d273fd2e5b3a22d0" providerId="LiveId" clId="{3C35D97C-0C89-453B-A803-8DBC3245DA0D}" dt="2022-08-09T09:42:13.338" v="516"/>
          <ac:cxnSpMkLst>
            <pc:docMk/>
            <pc:sldMk cId="4087993831" sldId="265"/>
            <ac:cxnSpMk id="12" creationId="{2BECC63E-6EE5-9011-594F-ACFE1729CC8F}"/>
          </ac:cxnSpMkLst>
        </pc:cxnChg>
        <pc:cxnChg chg="add del">
          <ac:chgData name="Ovidiu Iordache" userId="d273fd2e5b3a22d0" providerId="LiveId" clId="{3C35D97C-0C89-453B-A803-8DBC3245DA0D}" dt="2022-08-09T09:42:54.337" v="537" actId="11529"/>
          <ac:cxnSpMkLst>
            <pc:docMk/>
            <pc:sldMk cId="4087993831" sldId="265"/>
            <ac:cxnSpMk id="20" creationId="{884B2816-DB70-B23D-1228-DB958E352F67}"/>
          </ac:cxnSpMkLst>
        </pc:cxnChg>
        <pc:cxnChg chg="add mod">
          <ac:chgData name="Ovidiu Iordache" userId="d273fd2e5b3a22d0" providerId="LiveId" clId="{3C35D97C-0C89-453B-A803-8DBC3245DA0D}" dt="2022-08-09T09:44:28.449" v="556" actId="1076"/>
          <ac:cxnSpMkLst>
            <pc:docMk/>
            <pc:sldMk cId="4087993831" sldId="265"/>
            <ac:cxnSpMk id="22" creationId="{027601B9-6A27-A5F7-4155-3B1CD032ECD8}"/>
          </ac:cxnSpMkLst>
        </pc:cxnChg>
        <pc:cxnChg chg="add mod">
          <ac:chgData name="Ovidiu Iordache" userId="d273fd2e5b3a22d0" providerId="LiveId" clId="{3C35D97C-0C89-453B-A803-8DBC3245DA0D}" dt="2022-08-09T09:44:28.449" v="556" actId="1076"/>
          <ac:cxnSpMkLst>
            <pc:docMk/>
            <pc:sldMk cId="4087993831" sldId="265"/>
            <ac:cxnSpMk id="24" creationId="{A575315C-F3E1-901E-F35B-6C25AB8575A8}"/>
          </ac:cxnSpMkLst>
        </pc:cxnChg>
        <pc:cxnChg chg="add del">
          <ac:chgData name="Ovidiu Iordache" userId="d273fd2e5b3a22d0" providerId="LiveId" clId="{3C35D97C-0C89-453B-A803-8DBC3245DA0D}" dt="2022-08-09T09:43:48.286" v="546" actId="11529"/>
          <ac:cxnSpMkLst>
            <pc:docMk/>
            <pc:sldMk cId="4087993831" sldId="265"/>
            <ac:cxnSpMk id="26" creationId="{F697D299-96BB-E408-1399-B3A259AE8839}"/>
          </ac:cxnSpMkLst>
        </pc:cxnChg>
        <pc:cxnChg chg="add del">
          <ac:chgData name="Ovidiu Iordache" userId="d273fd2e5b3a22d0" providerId="LiveId" clId="{3C35D97C-0C89-453B-A803-8DBC3245DA0D}" dt="2022-08-09T09:43:47.651" v="545" actId="11529"/>
          <ac:cxnSpMkLst>
            <pc:docMk/>
            <pc:sldMk cId="4087993831" sldId="265"/>
            <ac:cxnSpMk id="28" creationId="{2978C676-D4E2-5854-0DAD-948C597F250A}"/>
          </ac:cxnSpMkLst>
        </pc:cxnChg>
        <pc:cxnChg chg="add mod">
          <ac:chgData name="Ovidiu Iordache" userId="d273fd2e5b3a22d0" providerId="LiveId" clId="{3C35D97C-0C89-453B-A803-8DBC3245DA0D}" dt="2022-08-09T09:44:28.449" v="556" actId="1076"/>
          <ac:cxnSpMkLst>
            <pc:docMk/>
            <pc:sldMk cId="4087993831" sldId="265"/>
            <ac:cxnSpMk id="29" creationId="{F9B0E342-4829-AB13-BA27-BB259EA40B60}"/>
          </ac:cxnSpMkLst>
        </pc:cxnChg>
        <pc:cxnChg chg="add mod">
          <ac:chgData name="Ovidiu Iordache" userId="d273fd2e5b3a22d0" providerId="LiveId" clId="{3C35D97C-0C89-453B-A803-8DBC3245DA0D}" dt="2022-08-09T09:44:28.449" v="556" actId="1076"/>
          <ac:cxnSpMkLst>
            <pc:docMk/>
            <pc:sldMk cId="4087993831" sldId="265"/>
            <ac:cxnSpMk id="30" creationId="{553D2A58-01A0-8824-1F17-07AC1FE8203B}"/>
          </ac:cxnSpMkLst>
        </pc:cxnChg>
        <pc:cxnChg chg="add mod">
          <ac:chgData name="Ovidiu Iordache" userId="d273fd2e5b3a22d0" providerId="LiveId" clId="{3C35D97C-0C89-453B-A803-8DBC3245DA0D}" dt="2022-08-09T09:44:28.449" v="556" actId="1076"/>
          <ac:cxnSpMkLst>
            <pc:docMk/>
            <pc:sldMk cId="4087993831" sldId="265"/>
            <ac:cxnSpMk id="31" creationId="{E6B2EAEB-781D-BE8E-66B0-C80BC15D1DFF}"/>
          </ac:cxnSpMkLst>
        </pc:cxnChg>
      </pc:sldChg>
      <pc:sldChg chg="addSp delSp modSp mod modAnim">
        <pc:chgData name="Ovidiu Iordache" userId="d273fd2e5b3a22d0" providerId="LiveId" clId="{3C35D97C-0C89-453B-A803-8DBC3245DA0D}" dt="2022-08-09T09:58:07.852" v="662"/>
        <pc:sldMkLst>
          <pc:docMk/>
          <pc:sldMk cId="1917500300" sldId="266"/>
        </pc:sldMkLst>
        <pc:spChg chg="add del mod">
          <ac:chgData name="Ovidiu Iordache" userId="d273fd2e5b3a22d0" providerId="LiveId" clId="{3C35D97C-0C89-453B-A803-8DBC3245DA0D}" dt="2022-08-09T09:56:40.319" v="653" actId="21"/>
          <ac:spMkLst>
            <pc:docMk/>
            <pc:sldMk cId="1917500300" sldId="266"/>
            <ac:spMk id="2" creationId="{9F2699E9-A010-958A-A57C-9B8CFACE329C}"/>
          </ac:spMkLst>
        </pc:spChg>
        <pc:spChg chg="add del mod">
          <ac:chgData name="Ovidiu Iordache" userId="d273fd2e5b3a22d0" providerId="LiveId" clId="{3C35D97C-0C89-453B-A803-8DBC3245DA0D}" dt="2022-08-09T09:14:24.197" v="287" actId="21"/>
          <ac:spMkLst>
            <pc:docMk/>
            <pc:sldMk cId="1917500300" sldId="266"/>
            <ac:spMk id="4" creationId="{F29A3946-989E-DE32-8877-2E05844B8D13}"/>
          </ac:spMkLst>
        </pc:spChg>
        <pc:spChg chg="add del">
          <ac:chgData name="Ovidiu Iordache" userId="d273fd2e5b3a22d0" providerId="LiveId" clId="{3C35D97C-0C89-453B-A803-8DBC3245DA0D}" dt="2022-08-09T09:14:24.197" v="287" actId="21"/>
          <ac:spMkLst>
            <pc:docMk/>
            <pc:sldMk cId="1917500300" sldId="266"/>
            <ac:spMk id="6" creationId="{2D70D98A-3022-E9F9-CE21-A7EF3361CCCF}"/>
          </ac:spMkLst>
        </pc:spChg>
        <pc:spChg chg="add del mod">
          <ac:chgData name="Ovidiu Iordache" userId="d273fd2e5b3a22d0" providerId="LiveId" clId="{3C35D97C-0C89-453B-A803-8DBC3245DA0D}" dt="2022-08-09T09:14:24.197" v="287" actId="21"/>
          <ac:spMkLst>
            <pc:docMk/>
            <pc:sldMk cId="1917500300" sldId="266"/>
            <ac:spMk id="9" creationId="{19CF712B-A934-841E-3BB0-CF79B1E64B15}"/>
          </ac:spMkLst>
        </pc:spChg>
        <pc:spChg chg="add del">
          <ac:chgData name="Ovidiu Iordache" userId="d273fd2e5b3a22d0" providerId="LiveId" clId="{3C35D97C-0C89-453B-A803-8DBC3245DA0D}" dt="2022-08-09T09:14:24.197" v="287" actId="21"/>
          <ac:spMkLst>
            <pc:docMk/>
            <pc:sldMk cId="1917500300" sldId="266"/>
            <ac:spMk id="11" creationId="{CC8CC1C4-9F2E-9A40-B3BB-4F63C86312C3}"/>
          </ac:spMkLst>
        </pc:spChg>
        <pc:spChg chg="add del">
          <ac:chgData name="Ovidiu Iordache" userId="d273fd2e5b3a22d0" providerId="LiveId" clId="{3C35D97C-0C89-453B-A803-8DBC3245DA0D}" dt="2022-08-09T09:14:24.197" v="287" actId="21"/>
          <ac:spMkLst>
            <pc:docMk/>
            <pc:sldMk cId="1917500300" sldId="266"/>
            <ac:spMk id="13" creationId="{DD0F5DE4-EB0B-0B71-5765-5D68F97F44DD}"/>
          </ac:spMkLst>
        </pc:spChg>
        <pc:spChg chg="add del mod">
          <ac:chgData name="Ovidiu Iordache" userId="d273fd2e5b3a22d0" providerId="LiveId" clId="{3C35D97C-0C89-453B-A803-8DBC3245DA0D}" dt="2022-08-09T09:14:22.637" v="283"/>
          <ac:spMkLst>
            <pc:docMk/>
            <pc:sldMk cId="1917500300" sldId="266"/>
            <ac:spMk id="16" creationId="{14589A3F-483D-9809-FF95-67C8C3433D01}"/>
          </ac:spMkLst>
        </pc:spChg>
        <pc:spChg chg="add del mod">
          <ac:chgData name="Ovidiu Iordache" userId="d273fd2e5b3a22d0" providerId="LiveId" clId="{3C35D97C-0C89-453B-A803-8DBC3245DA0D}" dt="2022-08-09T09:14:22.427" v="282"/>
          <ac:spMkLst>
            <pc:docMk/>
            <pc:sldMk cId="1917500300" sldId="266"/>
            <ac:spMk id="17" creationId="{A86674C8-57D0-C5BE-9A63-9042F782B0F1}"/>
          </ac:spMkLst>
        </pc:spChg>
        <pc:spChg chg="add del mod">
          <ac:chgData name="Ovidiu Iordache" userId="d273fd2e5b3a22d0" providerId="LiveId" clId="{3C35D97C-0C89-453B-A803-8DBC3245DA0D}" dt="2022-08-09T09:14:22.150" v="281"/>
          <ac:spMkLst>
            <pc:docMk/>
            <pc:sldMk cId="1917500300" sldId="266"/>
            <ac:spMk id="19" creationId="{EB45F8CD-3659-D711-ED08-C7795DF041EE}"/>
          </ac:spMkLst>
        </pc:spChg>
        <pc:spChg chg="add mod">
          <ac:chgData name="Ovidiu Iordache" userId="d273fd2e5b3a22d0" providerId="LiveId" clId="{3C35D97C-0C89-453B-A803-8DBC3245DA0D}" dt="2022-08-09T09:58:01.162" v="661" actId="1076"/>
          <ac:spMkLst>
            <pc:docMk/>
            <pc:sldMk cId="1917500300" sldId="266"/>
            <ac:spMk id="20" creationId="{6B7C9FEC-894B-A29D-2976-68D8FDA30828}"/>
          </ac:spMkLst>
        </pc:spChg>
        <pc:spChg chg="add del">
          <ac:chgData name="Ovidiu Iordache" userId="d273fd2e5b3a22d0" providerId="LiveId" clId="{3C35D97C-0C89-453B-A803-8DBC3245DA0D}" dt="2022-08-09T09:14:24.197" v="287" actId="21"/>
          <ac:spMkLst>
            <pc:docMk/>
            <pc:sldMk cId="1917500300" sldId="266"/>
            <ac:spMk id="21" creationId="{C3C849AA-00F9-4DE6-40DA-B85C5CFB4FB7}"/>
          </ac:spMkLst>
        </pc:spChg>
        <pc:spChg chg="add mod">
          <ac:chgData name="Ovidiu Iordache" userId="d273fd2e5b3a22d0" providerId="LiveId" clId="{3C35D97C-0C89-453B-A803-8DBC3245DA0D}" dt="2022-08-09T09:14:59.732" v="292" actId="1076"/>
          <ac:spMkLst>
            <pc:docMk/>
            <pc:sldMk cId="1917500300" sldId="266"/>
            <ac:spMk id="23" creationId="{8877A039-631A-CF67-3A18-7AE367981392}"/>
          </ac:spMkLst>
        </pc:spChg>
        <pc:spChg chg="add mod">
          <ac:chgData name="Ovidiu Iordache" userId="d273fd2e5b3a22d0" providerId="LiveId" clId="{3C35D97C-0C89-453B-A803-8DBC3245DA0D}" dt="2022-08-09T09:14:59.732" v="292" actId="1076"/>
          <ac:spMkLst>
            <pc:docMk/>
            <pc:sldMk cId="1917500300" sldId="266"/>
            <ac:spMk id="25" creationId="{10277AF4-786A-5EBA-8230-710C0463011F}"/>
          </ac:spMkLst>
        </pc:spChg>
        <pc:spChg chg="add mod">
          <ac:chgData name="Ovidiu Iordache" userId="d273fd2e5b3a22d0" providerId="LiveId" clId="{3C35D97C-0C89-453B-A803-8DBC3245DA0D}" dt="2022-08-09T09:14:59.732" v="292" actId="1076"/>
          <ac:spMkLst>
            <pc:docMk/>
            <pc:sldMk cId="1917500300" sldId="266"/>
            <ac:spMk id="26" creationId="{927A5146-DFF4-8967-DA29-5A35E9761264}"/>
          </ac:spMkLst>
        </pc:spChg>
        <pc:spChg chg="add mod">
          <ac:chgData name="Ovidiu Iordache" userId="d273fd2e5b3a22d0" providerId="LiveId" clId="{3C35D97C-0C89-453B-A803-8DBC3245DA0D}" dt="2022-08-09T09:14:59.732" v="292" actId="1076"/>
          <ac:spMkLst>
            <pc:docMk/>
            <pc:sldMk cId="1917500300" sldId="266"/>
            <ac:spMk id="28" creationId="{3E459439-038E-2184-28B8-DE42F120824B}"/>
          </ac:spMkLst>
        </pc:spChg>
        <pc:spChg chg="add mod">
          <ac:chgData name="Ovidiu Iordache" userId="d273fd2e5b3a22d0" providerId="LiveId" clId="{3C35D97C-0C89-453B-A803-8DBC3245DA0D}" dt="2022-08-09T09:56:55.479" v="656" actId="1076"/>
          <ac:spMkLst>
            <pc:docMk/>
            <pc:sldMk cId="1917500300" sldId="266"/>
            <ac:spMk id="29" creationId="{4ABF7047-6840-C5D2-30CB-28A08A177224}"/>
          </ac:spMkLst>
        </pc:spChg>
        <pc:picChg chg="add mod">
          <ac:chgData name="Ovidiu Iordache" userId="d273fd2e5b3a22d0" providerId="LiveId" clId="{3C35D97C-0C89-453B-A803-8DBC3245DA0D}" dt="2022-08-09T09:57:52.031" v="660" actId="14100"/>
          <ac:picMkLst>
            <pc:docMk/>
            <pc:sldMk cId="1917500300" sldId="266"/>
            <ac:picMk id="7" creationId="{BAE16154-A803-FB08-F9B5-A8E14B99335F}"/>
          </ac:picMkLst>
        </pc:picChg>
        <pc:cxnChg chg="add del">
          <ac:chgData name="Ovidiu Iordache" userId="d273fd2e5b3a22d0" providerId="LiveId" clId="{3C35D97C-0C89-453B-A803-8DBC3245DA0D}" dt="2022-08-09T09:14:24.197" v="287" actId="21"/>
          <ac:cxnSpMkLst>
            <pc:docMk/>
            <pc:sldMk cId="1917500300" sldId="266"/>
            <ac:cxnSpMk id="5" creationId="{99803CDA-BD0A-FFAC-7406-F8B448682C0D}"/>
          </ac:cxnSpMkLst>
        </pc:cxnChg>
        <pc:cxnChg chg="add del">
          <ac:chgData name="Ovidiu Iordache" userId="d273fd2e5b3a22d0" providerId="LiveId" clId="{3C35D97C-0C89-453B-A803-8DBC3245DA0D}" dt="2022-08-09T09:14:24.197" v="287" actId="21"/>
          <ac:cxnSpMkLst>
            <pc:docMk/>
            <pc:sldMk cId="1917500300" sldId="266"/>
            <ac:cxnSpMk id="10" creationId="{C7C840BF-70ED-4335-C133-0D5D5F42E8D6}"/>
          </ac:cxnSpMkLst>
        </pc:cxnChg>
        <pc:cxnChg chg="mod">
          <ac:chgData name="Ovidiu Iordache" userId="d273fd2e5b3a22d0" providerId="LiveId" clId="{3C35D97C-0C89-453B-A803-8DBC3245DA0D}" dt="2022-08-09T09:14:24.197" v="287" actId="21"/>
          <ac:cxnSpMkLst>
            <pc:docMk/>
            <pc:sldMk cId="1917500300" sldId="266"/>
            <ac:cxnSpMk id="15" creationId="{262F3F07-30E1-8E3E-C058-7C9074E47AF3}"/>
          </ac:cxnSpMkLst>
        </pc:cxnChg>
        <pc:cxnChg chg="add del">
          <ac:chgData name="Ovidiu Iordache" userId="d273fd2e5b3a22d0" providerId="LiveId" clId="{3C35D97C-0C89-453B-A803-8DBC3245DA0D}" dt="2022-08-09T09:14:24.197" v="287" actId="21"/>
          <ac:cxnSpMkLst>
            <pc:docMk/>
            <pc:sldMk cId="1917500300" sldId="266"/>
            <ac:cxnSpMk id="18" creationId="{34016DBC-0CE2-FD36-E896-2B1A066949A8}"/>
          </ac:cxnSpMkLst>
        </pc:cxnChg>
        <pc:cxnChg chg="add mod">
          <ac:chgData name="Ovidiu Iordache" userId="d273fd2e5b3a22d0" providerId="LiveId" clId="{3C35D97C-0C89-453B-A803-8DBC3245DA0D}" dt="2022-08-09T09:14:59.732" v="292" actId="1076"/>
          <ac:cxnSpMkLst>
            <pc:docMk/>
            <pc:sldMk cId="1917500300" sldId="266"/>
            <ac:cxnSpMk id="22" creationId="{715F0B46-299B-083A-1E57-E77A4A595D15}"/>
          </ac:cxnSpMkLst>
        </pc:cxnChg>
        <pc:cxnChg chg="add mod">
          <ac:chgData name="Ovidiu Iordache" userId="d273fd2e5b3a22d0" providerId="LiveId" clId="{3C35D97C-0C89-453B-A803-8DBC3245DA0D}" dt="2022-08-09T09:14:59.732" v="292" actId="1076"/>
          <ac:cxnSpMkLst>
            <pc:docMk/>
            <pc:sldMk cId="1917500300" sldId="266"/>
            <ac:cxnSpMk id="24" creationId="{29165316-39CF-58B7-6081-4E9ABD433CE2}"/>
          </ac:cxnSpMkLst>
        </pc:cxnChg>
        <pc:cxnChg chg="add mod">
          <ac:chgData name="Ovidiu Iordache" userId="d273fd2e5b3a22d0" providerId="LiveId" clId="{3C35D97C-0C89-453B-A803-8DBC3245DA0D}" dt="2022-08-09T09:14:59.732" v="292" actId="1076"/>
          <ac:cxnSpMkLst>
            <pc:docMk/>
            <pc:sldMk cId="1917500300" sldId="266"/>
            <ac:cxnSpMk id="27" creationId="{68672082-6E6A-F0F5-5CCB-94FF424FC045}"/>
          </ac:cxnSpMkLst>
        </pc:cxnChg>
      </pc:sldChg>
      <pc:sldChg chg="addSp delSp modSp mod modAnim">
        <pc:chgData name="Ovidiu Iordache" userId="d273fd2e5b3a22d0" providerId="LiveId" clId="{3C35D97C-0C89-453B-A803-8DBC3245DA0D}" dt="2022-08-09T10:24:31.701" v="682" actId="20577"/>
        <pc:sldMkLst>
          <pc:docMk/>
          <pc:sldMk cId="627804827" sldId="267"/>
        </pc:sldMkLst>
        <pc:spChg chg="mod">
          <ac:chgData name="Ovidiu Iordache" userId="d273fd2e5b3a22d0" providerId="LiveId" clId="{3C35D97C-0C89-453B-A803-8DBC3245DA0D}" dt="2022-08-09T10:24:31.701" v="682" actId="20577"/>
          <ac:spMkLst>
            <pc:docMk/>
            <pc:sldMk cId="627804827" sldId="267"/>
            <ac:spMk id="4" creationId="{F29A3946-989E-DE32-8877-2E05844B8D13}"/>
          </ac:spMkLst>
        </pc:spChg>
        <pc:spChg chg="del mod">
          <ac:chgData name="Ovidiu Iordache" userId="d273fd2e5b3a22d0" providerId="LiveId" clId="{3C35D97C-0C89-453B-A803-8DBC3245DA0D}" dt="2022-08-09T08:59:52.386" v="138" actId="21"/>
          <ac:spMkLst>
            <pc:docMk/>
            <pc:sldMk cId="627804827" sldId="267"/>
            <ac:spMk id="6" creationId="{73FCA7D8-EBDC-236B-EAD1-C45880DDA955}"/>
          </ac:spMkLst>
        </pc:spChg>
        <pc:spChg chg="add del mod">
          <ac:chgData name="Ovidiu Iordache" userId="d273fd2e5b3a22d0" providerId="LiveId" clId="{3C35D97C-0C89-453B-A803-8DBC3245DA0D}" dt="2022-08-09T09:00:17.532" v="144"/>
          <ac:spMkLst>
            <pc:docMk/>
            <pc:sldMk cId="627804827" sldId="267"/>
            <ac:spMk id="7" creationId="{F1D4B669-1C75-AC89-8473-653B54E533FD}"/>
          </ac:spMkLst>
        </pc:spChg>
        <pc:spChg chg="add mod">
          <ac:chgData name="Ovidiu Iordache" userId="d273fd2e5b3a22d0" providerId="LiveId" clId="{3C35D97C-0C89-453B-A803-8DBC3245DA0D}" dt="2022-08-09T09:00:31.286" v="145" actId="1076"/>
          <ac:spMkLst>
            <pc:docMk/>
            <pc:sldMk cId="627804827" sldId="267"/>
            <ac:spMk id="8" creationId="{ACFAB8FD-72CC-177B-3F81-A14D5A0481F9}"/>
          </ac:spMkLst>
        </pc:spChg>
        <pc:picChg chg="add mod">
          <ac:chgData name="Ovidiu Iordache" userId="d273fd2e5b3a22d0" providerId="LiveId" clId="{3C35D97C-0C89-453B-A803-8DBC3245DA0D}" dt="2022-08-09T09:16:15.433" v="406" actId="29295"/>
          <ac:picMkLst>
            <pc:docMk/>
            <pc:sldMk cId="627804827" sldId="267"/>
            <ac:picMk id="5" creationId="{D73DBDEF-EF41-1AF7-A46A-2554121FD06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6949E76-0DF9-1CA1-9E4A-15C68EF3B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827101" y="1844998"/>
            <a:ext cx="9001462" cy="1081684"/>
          </a:xfrm>
        </p:spPr>
        <p:txBody>
          <a:bodyPr>
            <a:noAutofit/>
          </a:bodyPr>
          <a:lstStyle/>
          <a:p>
            <a:r>
              <a:rPr lang="en-GB" sz="6000" dirty="0"/>
              <a:t>Academic and Employability Skills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C0F780-D1C3-9D16-553B-CB3A0D249EDD}"/>
              </a:ext>
            </a:extLst>
          </p:cNvPr>
          <p:cNvSpPr txBox="1"/>
          <p:nvPr/>
        </p:nvSpPr>
        <p:spPr>
          <a:xfrm>
            <a:off x="7333861" y="2171198"/>
            <a:ext cx="49840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-Ovidiu Iulian Iordache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403A40-6169-F6DB-8491-025FA0C5CE46}"/>
              </a:ext>
            </a:extLst>
          </p:cNvPr>
          <p:cNvSpPr txBox="1"/>
          <p:nvPr/>
        </p:nvSpPr>
        <p:spPr>
          <a:xfrm>
            <a:off x="7259216" y="2896724"/>
            <a:ext cx="2639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-ID:2129631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8E55CB7-31EA-6DDA-AE58-F32207548BAD}"/>
              </a:ext>
            </a:extLst>
          </p:cNvPr>
          <p:cNvCxnSpPr/>
          <p:nvPr/>
        </p:nvCxnSpPr>
        <p:spPr>
          <a:xfrm>
            <a:off x="7259216" y="447869"/>
            <a:ext cx="0" cy="58782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F5EACA6F-BC28-452E-AF18-51D33859AD2F}"/>
              </a:ext>
            </a:extLst>
          </p:cNvPr>
          <p:cNvSpPr txBox="1"/>
          <p:nvPr/>
        </p:nvSpPr>
        <p:spPr>
          <a:xfrm>
            <a:off x="7304621" y="3503635"/>
            <a:ext cx="3668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-Moodle:4001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67CD952-ED9A-5CFD-09D4-783B299E8A7B}"/>
              </a:ext>
            </a:extLst>
          </p:cNvPr>
          <p:cNvSpPr/>
          <p:nvPr/>
        </p:nvSpPr>
        <p:spPr>
          <a:xfrm>
            <a:off x="628875" y="2331645"/>
            <a:ext cx="382415" cy="3685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981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10" grpId="0"/>
      <p:bldP spid="13" grpId="0"/>
      <p:bldP spid="1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F29A3946-989E-DE32-8877-2E05844B8D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0048" y="2863130"/>
            <a:ext cx="4090218" cy="1070190"/>
          </a:xfrm>
        </p:spPr>
        <p:txBody>
          <a:bodyPr>
            <a:normAutofit/>
          </a:bodyPr>
          <a:lstStyle/>
          <a:p>
            <a:r>
              <a:rPr lang="en-GB" sz="4400" dirty="0"/>
              <a:t>OVERVIEW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1263890-957D-2345-145A-626FAF4E3FAA}"/>
              </a:ext>
            </a:extLst>
          </p:cNvPr>
          <p:cNvSpPr/>
          <p:nvPr/>
        </p:nvSpPr>
        <p:spPr>
          <a:xfrm>
            <a:off x="694819" y="3199598"/>
            <a:ext cx="298579" cy="2892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27B138-886C-A727-89CB-45538841BD54}"/>
              </a:ext>
            </a:extLst>
          </p:cNvPr>
          <p:cNvSpPr txBox="1"/>
          <p:nvPr/>
        </p:nvSpPr>
        <p:spPr>
          <a:xfrm>
            <a:off x="7175982" y="563162"/>
            <a:ext cx="3100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Skills I already have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D90517-F116-00B2-8211-0D69EFDBEA14}"/>
              </a:ext>
            </a:extLst>
          </p:cNvPr>
          <p:cNvSpPr txBox="1"/>
          <p:nvPr/>
        </p:nvSpPr>
        <p:spPr>
          <a:xfrm>
            <a:off x="7175982" y="2090674"/>
            <a:ext cx="27923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Strenghts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A76D9F-EA36-9467-713B-B02A833F8546}"/>
              </a:ext>
            </a:extLst>
          </p:cNvPr>
          <p:cNvSpPr txBox="1"/>
          <p:nvPr/>
        </p:nvSpPr>
        <p:spPr>
          <a:xfrm>
            <a:off x="7175982" y="3832691"/>
            <a:ext cx="36674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Weaknesses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6F868B-69E9-2410-5F27-B4BA5846226F}"/>
              </a:ext>
            </a:extLst>
          </p:cNvPr>
          <p:cNvSpPr txBox="1"/>
          <p:nvPr/>
        </p:nvSpPr>
        <p:spPr>
          <a:xfrm>
            <a:off x="7175982" y="5362753"/>
            <a:ext cx="23695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Refereances</a:t>
            </a:r>
            <a:endParaRPr lang="en-GB" sz="2400" dirty="0"/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68B5410B-BBEC-AC69-430E-1A85FB8811E8}"/>
              </a:ext>
            </a:extLst>
          </p:cNvPr>
          <p:cNvCxnSpPr/>
          <p:nvPr/>
        </p:nvCxnSpPr>
        <p:spPr>
          <a:xfrm flipV="1">
            <a:off x="4162395" y="793994"/>
            <a:ext cx="2979174" cy="246763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E604CCC-E9E8-E5F3-F127-C9DFA52A71FC}"/>
              </a:ext>
            </a:extLst>
          </p:cNvPr>
          <p:cNvCxnSpPr/>
          <p:nvPr/>
        </p:nvCxnSpPr>
        <p:spPr>
          <a:xfrm>
            <a:off x="5651982" y="2340494"/>
            <a:ext cx="15240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B316FBA-5F6D-BF87-1FC8-7603A8D4ACEB}"/>
              </a:ext>
            </a:extLst>
          </p:cNvPr>
          <p:cNvCxnSpPr/>
          <p:nvPr/>
        </p:nvCxnSpPr>
        <p:spPr>
          <a:xfrm>
            <a:off x="5651982" y="3261624"/>
            <a:ext cx="0" cy="23333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5F8F7F0-E580-C45A-76B1-512AEFFCC5B0}"/>
              </a:ext>
            </a:extLst>
          </p:cNvPr>
          <p:cNvCxnSpPr/>
          <p:nvPr/>
        </p:nvCxnSpPr>
        <p:spPr>
          <a:xfrm>
            <a:off x="5651982" y="5594972"/>
            <a:ext cx="15240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873490EF-557C-89DA-381F-C6F7BB70AE17}"/>
              </a:ext>
            </a:extLst>
          </p:cNvPr>
          <p:cNvCxnSpPr/>
          <p:nvPr/>
        </p:nvCxnSpPr>
        <p:spPr>
          <a:xfrm>
            <a:off x="5651982" y="4065829"/>
            <a:ext cx="15240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8634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 animBg="1"/>
      <p:bldP spid="2" grpId="0"/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F29A3946-989E-DE32-8877-2E05844B8D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75824" y="2711782"/>
            <a:ext cx="3563154" cy="1063805"/>
          </a:xfrm>
        </p:spPr>
        <p:txBody>
          <a:bodyPr>
            <a:normAutofit/>
          </a:bodyPr>
          <a:lstStyle/>
          <a:p>
            <a:r>
              <a:rPr lang="en-GB" sz="4000" dirty="0"/>
              <a:t>Dream job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4CF09E2-6999-A073-A59E-655DECCEE364}"/>
              </a:ext>
            </a:extLst>
          </p:cNvPr>
          <p:cNvCxnSpPr>
            <a:cxnSpLocks/>
          </p:cNvCxnSpPr>
          <p:nvPr/>
        </p:nvCxnSpPr>
        <p:spPr>
          <a:xfrm>
            <a:off x="2817845" y="353961"/>
            <a:ext cx="0" cy="60934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electronics, camera&#10;&#10;Description automatically generated">
            <a:extLst>
              <a:ext uri="{FF2B5EF4-FFF2-40B4-BE49-F238E27FC236}">
                <a16:creationId xmlns:a16="http://schemas.microsoft.com/office/drawing/2014/main" id="{D73DBDEF-EF41-1AF7-A46A-2554121FD06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6000"/>
          </a:blip>
          <a:stretch>
            <a:fillRect/>
          </a:stretch>
        </p:blipFill>
        <p:spPr>
          <a:xfrm>
            <a:off x="2817845" y="0"/>
            <a:ext cx="9374155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CFAB8FD-72CC-177B-3F81-A14D5A0481F9}"/>
              </a:ext>
            </a:extLst>
          </p:cNvPr>
          <p:cNvSpPr txBox="1"/>
          <p:nvPr/>
        </p:nvSpPr>
        <p:spPr>
          <a:xfrm>
            <a:off x="2739187" y="1658634"/>
            <a:ext cx="756499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95000"/>
                  </a:schemeClr>
                </a:solidFill>
              </a:rPr>
              <a:t>-My dream is to become an independent photographer and video maker. I have a big passion and motivation for this, because this is what I like to do.</a:t>
            </a:r>
          </a:p>
        </p:txBody>
      </p:sp>
    </p:spTree>
    <p:extLst>
      <p:ext uri="{BB962C8B-B14F-4D97-AF65-F5344CB8AC3E}">
        <p14:creationId xmlns:p14="http://schemas.microsoft.com/office/powerpoint/2010/main" val="62780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F29A3946-989E-DE32-8877-2E05844B8D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487445"/>
            <a:ext cx="5458674" cy="718036"/>
          </a:xfrm>
        </p:spPr>
        <p:txBody>
          <a:bodyPr>
            <a:noAutofit/>
          </a:bodyPr>
          <a:lstStyle/>
          <a:p>
            <a:r>
              <a:rPr lang="en-GB" sz="4000" dirty="0"/>
              <a:t>Skills I already have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803CDA-BD0A-FFAC-7406-F8B448682C0D}"/>
              </a:ext>
            </a:extLst>
          </p:cNvPr>
          <p:cNvCxnSpPr/>
          <p:nvPr/>
        </p:nvCxnSpPr>
        <p:spPr>
          <a:xfrm>
            <a:off x="5141167" y="503852"/>
            <a:ext cx="0" cy="53184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D70D98A-3022-E9F9-CE21-A7EF3361CCCF}"/>
              </a:ext>
            </a:extLst>
          </p:cNvPr>
          <p:cNvSpPr txBox="1"/>
          <p:nvPr/>
        </p:nvSpPr>
        <p:spPr>
          <a:xfrm>
            <a:off x="5141166" y="574034"/>
            <a:ext cx="22300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Creativity</a:t>
            </a:r>
          </a:p>
          <a:p>
            <a:r>
              <a:rPr lang="en-GB" sz="2400" dirty="0"/>
              <a:t>           &amp;</a:t>
            </a:r>
          </a:p>
          <a:p>
            <a:r>
              <a:rPr lang="en-GB" sz="2400" dirty="0"/>
              <a:t>Imagination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7C840BF-70ED-4335-C133-0D5D5F42E8D6}"/>
              </a:ext>
            </a:extLst>
          </p:cNvPr>
          <p:cNvCxnSpPr>
            <a:cxnSpLocks/>
          </p:cNvCxnSpPr>
          <p:nvPr/>
        </p:nvCxnSpPr>
        <p:spPr>
          <a:xfrm>
            <a:off x="6960636" y="574034"/>
            <a:ext cx="0" cy="18005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CC8CC1C4-9F2E-9A40-B3BB-4F63C86312C3}"/>
              </a:ext>
            </a:extLst>
          </p:cNvPr>
          <p:cNvSpPr txBox="1"/>
          <p:nvPr/>
        </p:nvSpPr>
        <p:spPr>
          <a:xfrm>
            <a:off x="6960636" y="503852"/>
            <a:ext cx="34150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-I consider myself a very creative person with a very strong imagination, these skills are essential for this industry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0F5DE4-EB0B-0B71-5765-5D68F97F44DD}"/>
              </a:ext>
            </a:extLst>
          </p:cNvPr>
          <p:cNvSpPr txBox="1"/>
          <p:nvPr/>
        </p:nvSpPr>
        <p:spPr>
          <a:xfrm>
            <a:off x="5141166" y="3205481"/>
            <a:ext cx="26656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Cameras Devices </a:t>
            </a:r>
          </a:p>
          <a:p>
            <a:r>
              <a:rPr lang="en-GB" sz="2400" dirty="0"/>
              <a:t>                 &amp;</a:t>
            </a:r>
          </a:p>
          <a:p>
            <a:r>
              <a:rPr lang="en-GB" sz="2400" dirty="0"/>
              <a:t>Editing programs </a:t>
            </a:r>
          </a:p>
          <a:p>
            <a:r>
              <a:rPr lang="en-GB" sz="2400" dirty="0"/>
              <a:t>Knowledge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62F3F07-30E1-8E3E-C058-7C9074E47AF3}"/>
              </a:ext>
            </a:extLst>
          </p:cNvPr>
          <p:cNvCxnSpPr>
            <a:cxnSpLocks/>
            <a:stCxn id="13" idx="3"/>
            <a:endCxn id="13" idx="3"/>
          </p:cNvCxnSpPr>
          <p:nvPr/>
        </p:nvCxnSpPr>
        <p:spPr>
          <a:xfrm>
            <a:off x="7806811" y="399031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4016DBC-0CE2-FD36-E896-2B1A066949A8}"/>
              </a:ext>
            </a:extLst>
          </p:cNvPr>
          <p:cNvCxnSpPr>
            <a:cxnSpLocks/>
          </p:cNvCxnSpPr>
          <p:nvPr/>
        </p:nvCxnSpPr>
        <p:spPr>
          <a:xfrm>
            <a:off x="7806811" y="3291348"/>
            <a:ext cx="0" cy="2676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C3C849AA-00F9-4DE6-40DA-B85C5CFB4FB7}"/>
              </a:ext>
            </a:extLst>
          </p:cNvPr>
          <p:cNvSpPr txBox="1"/>
          <p:nvPr/>
        </p:nvSpPr>
        <p:spPr>
          <a:xfrm>
            <a:off x="7753286" y="3205481"/>
            <a:ext cx="27726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-It is very important to have strong knowledges about cameras ,to know how to use them correctly, but also need knowledges about editing programs to know how to finalize the material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E16154-A803-FB08-F9B5-A8E14B99335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1000"/>
          </a:blip>
          <a:stretch>
            <a:fillRect/>
          </a:stretch>
        </p:blipFill>
        <p:spPr>
          <a:xfrm>
            <a:off x="0" y="0"/>
            <a:ext cx="11884096" cy="6858000"/>
          </a:xfrm>
          <a:prstGeom prst="rect">
            <a:avLst/>
          </a:prstGeom>
        </p:spPr>
      </p:pic>
      <p:sp>
        <p:nvSpPr>
          <p:cNvPr id="20" name="Subtitle 3">
            <a:extLst>
              <a:ext uri="{FF2B5EF4-FFF2-40B4-BE49-F238E27FC236}">
                <a16:creationId xmlns:a16="http://schemas.microsoft.com/office/drawing/2014/main" id="{6B7C9FEC-894B-A29D-2976-68D8FDA30828}"/>
              </a:ext>
            </a:extLst>
          </p:cNvPr>
          <p:cNvSpPr txBox="1">
            <a:spLocks/>
          </p:cNvSpPr>
          <p:nvPr/>
        </p:nvSpPr>
        <p:spPr>
          <a:xfrm>
            <a:off x="67740" y="2487445"/>
            <a:ext cx="5320817" cy="7180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/>
              <a:t>Skills I already have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15F0B46-299B-083A-1E57-E77A4A595D15}"/>
              </a:ext>
            </a:extLst>
          </p:cNvPr>
          <p:cNvCxnSpPr/>
          <p:nvPr/>
        </p:nvCxnSpPr>
        <p:spPr>
          <a:xfrm>
            <a:off x="5141167" y="503852"/>
            <a:ext cx="0" cy="53184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8877A039-631A-CF67-3A18-7AE367981392}"/>
              </a:ext>
            </a:extLst>
          </p:cNvPr>
          <p:cNvSpPr txBox="1"/>
          <p:nvPr/>
        </p:nvSpPr>
        <p:spPr>
          <a:xfrm>
            <a:off x="5141166" y="574034"/>
            <a:ext cx="22300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Creativity</a:t>
            </a:r>
          </a:p>
          <a:p>
            <a:r>
              <a:rPr lang="en-GB" sz="2400" dirty="0"/>
              <a:t>           &amp;</a:t>
            </a:r>
          </a:p>
          <a:p>
            <a:r>
              <a:rPr lang="en-GB" sz="2400" dirty="0"/>
              <a:t>Imagination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9165316-39CF-58B7-6081-4E9ABD433CE2}"/>
              </a:ext>
            </a:extLst>
          </p:cNvPr>
          <p:cNvCxnSpPr>
            <a:cxnSpLocks/>
          </p:cNvCxnSpPr>
          <p:nvPr/>
        </p:nvCxnSpPr>
        <p:spPr>
          <a:xfrm>
            <a:off x="6960636" y="574034"/>
            <a:ext cx="0" cy="18005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10277AF4-786A-5EBA-8230-710C0463011F}"/>
              </a:ext>
            </a:extLst>
          </p:cNvPr>
          <p:cNvSpPr txBox="1"/>
          <p:nvPr/>
        </p:nvSpPr>
        <p:spPr>
          <a:xfrm>
            <a:off x="6960636" y="503852"/>
            <a:ext cx="34150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-I consider myself a very creative person with a very strong imagination, these skills are essential for this industry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27A5146-DFF4-8967-DA29-5A35E9761264}"/>
              </a:ext>
            </a:extLst>
          </p:cNvPr>
          <p:cNvSpPr txBox="1"/>
          <p:nvPr/>
        </p:nvSpPr>
        <p:spPr>
          <a:xfrm>
            <a:off x="5141166" y="3205481"/>
            <a:ext cx="26656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Cameras Devices </a:t>
            </a:r>
          </a:p>
          <a:p>
            <a:r>
              <a:rPr lang="en-GB" sz="2400" dirty="0"/>
              <a:t>                 &amp;</a:t>
            </a:r>
          </a:p>
          <a:p>
            <a:r>
              <a:rPr lang="en-GB" sz="2400" dirty="0"/>
              <a:t>Editing programs </a:t>
            </a:r>
          </a:p>
          <a:p>
            <a:r>
              <a:rPr lang="en-GB" sz="2400" dirty="0"/>
              <a:t>Knowledge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8672082-6E6A-F0F5-5CCB-94FF424FC045}"/>
              </a:ext>
            </a:extLst>
          </p:cNvPr>
          <p:cNvCxnSpPr>
            <a:cxnSpLocks/>
          </p:cNvCxnSpPr>
          <p:nvPr/>
        </p:nvCxnSpPr>
        <p:spPr>
          <a:xfrm>
            <a:off x="7806811" y="3291348"/>
            <a:ext cx="0" cy="2676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3E459439-038E-2184-28B8-DE42F120824B}"/>
              </a:ext>
            </a:extLst>
          </p:cNvPr>
          <p:cNvSpPr txBox="1"/>
          <p:nvPr/>
        </p:nvSpPr>
        <p:spPr>
          <a:xfrm>
            <a:off x="7753286" y="3205481"/>
            <a:ext cx="27726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-It is very important to have strong knowledges about cameras ,to know how to use them correctly, but also need knowledges about editing programs to know how to finalize the material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ABF7047-6840-C5D2-30CB-28A08A177224}"/>
              </a:ext>
            </a:extLst>
          </p:cNvPr>
          <p:cNvSpPr/>
          <p:nvPr/>
        </p:nvSpPr>
        <p:spPr>
          <a:xfrm>
            <a:off x="7226" y="2778904"/>
            <a:ext cx="307904" cy="289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50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11" grpId="0"/>
      <p:bldP spid="13" grpId="0"/>
      <p:bldP spid="21" grpId="0"/>
      <p:bldP spid="20" grpId="0"/>
      <p:bldP spid="23" grpId="0"/>
      <p:bldP spid="25" grpId="0"/>
      <p:bldP spid="26" grpId="0"/>
      <p:bldP spid="28" grpId="0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F29A3946-989E-DE32-8877-2E05844B8D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529" y="2605830"/>
            <a:ext cx="3247319" cy="848664"/>
          </a:xfrm>
        </p:spPr>
        <p:txBody>
          <a:bodyPr>
            <a:normAutofit/>
          </a:bodyPr>
          <a:lstStyle/>
          <a:p>
            <a:r>
              <a:rPr lang="en-GB" sz="4000" dirty="0" err="1"/>
              <a:t>Strenghts</a:t>
            </a:r>
            <a:endParaRPr lang="en-GB" sz="40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2A8A7ED-0B2F-8CBA-E8E3-024156AF7091}"/>
              </a:ext>
            </a:extLst>
          </p:cNvPr>
          <p:cNvSpPr/>
          <p:nvPr/>
        </p:nvSpPr>
        <p:spPr>
          <a:xfrm>
            <a:off x="307675" y="2897306"/>
            <a:ext cx="270587" cy="2657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D71574-715D-C02B-A0D1-9051FE92B2D9}"/>
              </a:ext>
            </a:extLst>
          </p:cNvPr>
          <p:cNvSpPr txBox="1"/>
          <p:nvPr/>
        </p:nvSpPr>
        <p:spPr>
          <a:xfrm>
            <a:off x="4579927" y="205204"/>
            <a:ext cx="2182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Passion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345171-0F15-A1EF-56ED-EE2A81A314DB}"/>
              </a:ext>
            </a:extLst>
          </p:cNvPr>
          <p:cNvSpPr txBox="1"/>
          <p:nvPr/>
        </p:nvSpPr>
        <p:spPr>
          <a:xfrm>
            <a:off x="4473677" y="1984883"/>
            <a:ext cx="244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Patience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1C40B6-9DAE-6B26-8846-0391886D379C}"/>
              </a:ext>
            </a:extLst>
          </p:cNvPr>
          <p:cNvSpPr txBox="1"/>
          <p:nvPr/>
        </p:nvSpPr>
        <p:spPr>
          <a:xfrm>
            <a:off x="4516969" y="3764561"/>
            <a:ext cx="31580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Knowledge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0981E5-8C59-2BBA-14DD-D380D4EFA0B3}"/>
              </a:ext>
            </a:extLst>
          </p:cNvPr>
          <p:cNvSpPr txBox="1"/>
          <p:nvPr/>
        </p:nvSpPr>
        <p:spPr>
          <a:xfrm>
            <a:off x="4393113" y="5412946"/>
            <a:ext cx="2989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Experience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27601B9-6A27-A5F7-4155-3B1CD032ECD8}"/>
              </a:ext>
            </a:extLst>
          </p:cNvPr>
          <p:cNvCxnSpPr/>
          <p:nvPr/>
        </p:nvCxnSpPr>
        <p:spPr>
          <a:xfrm>
            <a:off x="2969341" y="559147"/>
            <a:ext cx="0" cy="52077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575315C-F3E1-901E-F35B-6C25AB8575A8}"/>
              </a:ext>
            </a:extLst>
          </p:cNvPr>
          <p:cNvCxnSpPr/>
          <p:nvPr/>
        </p:nvCxnSpPr>
        <p:spPr>
          <a:xfrm>
            <a:off x="2969341" y="559147"/>
            <a:ext cx="15043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9B0E342-4829-AB13-BA27-BB259EA40B60}"/>
              </a:ext>
            </a:extLst>
          </p:cNvPr>
          <p:cNvCxnSpPr/>
          <p:nvPr/>
        </p:nvCxnSpPr>
        <p:spPr>
          <a:xfrm>
            <a:off x="2969341" y="2402696"/>
            <a:ext cx="15043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53D2A58-01A0-8824-1F17-07AC1FE8203B}"/>
              </a:ext>
            </a:extLst>
          </p:cNvPr>
          <p:cNvCxnSpPr/>
          <p:nvPr/>
        </p:nvCxnSpPr>
        <p:spPr>
          <a:xfrm>
            <a:off x="2969341" y="4152837"/>
            <a:ext cx="15043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E6B2EAEB-781D-BE8E-66B0-C80BC15D1DFF}"/>
              </a:ext>
            </a:extLst>
          </p:cNvPr>
          <p:cNvCxnSpPr/>
          <p:nvPr/>
        </p:nvCxnSpPr>
        <p:spPr>
          <a:xfrm>
            <a:off x="2969341" y="5766889"/>
            <a:ext cx="15043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2" descr="Shape&#10;&#10;Description automatically generated">
            <a:extLst>
              <a:ext uri="{FF2B5EF4-FFF2-40B4-BE49-F238E27FC236}">
                <a16:creationId xmlns:a16="http://schemas.microsoft.com/office/drawing/2014/main" id="{DC87CA2B-922F-A4CB-0400-33BB44F93B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3405" y="117742"/>
            <a:ext cx="1038707" cy="1038707"/>
          </a:xfrm>
          <a:prstGeom prst="rect">
            <a:avLst/>
          </a:prstGeom>
        </p:spPr>
      </p:pic>
      <p:pic>
        <p:nvPicPr>
          <p:cNvPr id="37" name="Picture 36" descr="Shape&#10;&#10;Description automatically generated with low confidence">
            <a:extLst>
              <a:ext uri="{FF2B5EF4-FFF2-40B4-BE49-F238E27FC236}">
                <a16:creationId xmlns:a16="http://schemas.microsoft.com/office/drawing/2014/main" id="{F256F67F-8294-83E2-D4E9-E8BC519D45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2556" y="1858710"/>
            <a:ext cx="1038706" cy="1038706"/>
          </a:xfrm>
          <a:prstGeom prst="rect">
            <a:avLst/>
          </a:prstGeom>
        </p:spPr>
      </p:pic>
      <p:pic>
        <p:nvPicPr>
          <p:cNvPr id="39" name="Picture 38" descr="Icon&#10;&#10;Description automatically generated">
            <a:extLst>
              <a:ext uri="{FF2B5EF4-FFF2-40B4-BE49-F238E27FC236}">
                <a16:creationId xmlns:a16="http://schemas.microsoft.com/office/drawing/2014/main" id="{04B7AE30-B212-CF31-F448-C213D88154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2624" y="3505366"/>
            <a:ext cx="1338097" cy="1338097"/>
          </a:xfrm>
          <a:prstGeom prst="rect">
            <a:avLst/>
          </a:prstGeom>
        </p:spPr>
      </p:pic>
      <p:pic>
        <p:nvPicPr>
          <p:cNvPr id="41" name="Picture 40" descr="Shape&#10;&#10;Description automatically generated with low confidence">
            <a:extLst>
              <a:ext uri="{FF2B5EF4-FFF2-40B4-BE49-F238E27FC236}">
                <a16:creationId xmlns:a16="http://schemas.microsoft.com/office/drawing/2014/main" id="{4FE6CF8B-A3AE-45E4-9753-2BDE116CDE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8056" y="5253967"/>
            <a:ext cx="1025843" cy="102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993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2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F29A3946-989E-DE32-8877-2E05844B8D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07547" y="2440377"/>
            <a:ext cx="3993768" cy="988623"/>
          </a:xfrm>
        </p:spPr>
        <p:txBody>
          <a:bodyPr>
            <a:normAutofit/>
          </a:bodyPr>
          <a:lstStyle/>
          <a:p>
            <a:r>
              <a:rPr lang="en-GB" sz="4000" dirty="0"/>
              <a:t>Weaknesses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D668863-A782-093F-BB29-4176F906BBF1}"/>
              </a:ext>
            </a:extLst>
          </p:cNvPr>
          <p:cNvCxnSpPr/>
          <p:nvPr/>
        </p:nvCxnSpPr>
        <p:spPr>
          <a:xfrm>
            <a:off x="3366895" y="732522"/>
            <a:ext cx="0" cy="5029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al 4">
            <a:extLst>
              <a:ext uri="{FF2B5EF4-FFF2-40B4-BE49-F238E27FC236}">
                <a16:creationId xmlns:a16="http://schemas.microsoft.com/office/drawing/2014/main" id="{4E212FFB-E3C3-8B4F-EF29-7F1C2A9FBA9D}"/>
              </a:ext>
            </a:extLst>
          </p:cNvPr>
          <p:cNvSpPr/>
          <p:nvPr/>
        </p:nvSpPr>
        <p:spPr>
          <a:xfrm>
            <a:off x="53980" y="2682762"/>
            <a:ext cx="279915" cy="2985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206648-106A-88C9-EC2F-73FD14F19BAF}"/>
              </a:ext>
            </a:extLst>
          </p:cNvPr>
          <p:cNvSpPr txBox="1"/>
          <p:nvPr/>
        </p:nvSpPr>
        <p:spPr>
          <a:xfrm>
            <a:off x="5520160" y="388372"/>
            <a:ext cx="5889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People communication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D15F2E-6CB8-6C3C-B0BA-923D90326466}"/>
              </a:ext>
            </a:extLst>
          </p:cNvPr>
          <p:cNvSpPr txBox="1"/>
          <p:nvPr/>
        </p:nvSpPr>
        <p:spPr>
          <a:xfrm>
            <a:off x="5520160" y="5422714"/>
            <a:ext cx="4680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Mind for business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2E4CA7B-568C-AEA6-D5BB-71E62C1A5283}"/>
              </a:ext>
            </a:extLst>
          </p:cNvPr>
          <p:cNvCxnSpPr/>
          <p:nvPr/>
        </p:nvCxnSpPr>
        <p:spPr>
          <a:xfrm>
            <a:off x="3366895" y="732522"/>
            <a:ext cx="215883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6EE3B7D-1D8C-5AEE-AC9A-1385AE775CAA}"/>
              </a:ext>
            </a:extLst>
          </p:cNvPr>
          <p:cNvCxnSpPr/>
          <p:nvPr/>
        </p:nvCxnSpPr>
        <p:spPr>
          <a:xfrm>
            <a:off x="3366895" y="5761741"/>
            <a:ext cx="215883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128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F29A3946-989E-DE32-8877-2E05844B8D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82820" y="84397"/>
            <a:ext cx="4115066" cy="997954"/>
          </a:xfrm>
        </p:spPr>
        <p:txBody>
          <a:bodyPr>
            <a:norm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73163C2-3854-09EB-11F4-E319E4C35553}"/>
              </a:ext>
            </a:extLst>
          </p:cNvPr>
          <p:cNvSpPr/>
          <p:nvPr/>
        </p:nvSpPr>
        <p:spPr>
          <a:xfrm>
            <a:off x="0" y="373225"/>
            <a:ext cx="307910" cy="2799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42E2875-E600-7E6E-184C-7924F5D99F2C}"/>
              </a:ext>
            </a:extLst>
          </p:cNvPr>
          <p:cNvCxnSpPr/>
          <p:nvPr/>
        </p:nvCxnSpPr>
        <p:spPr>
          <a:xfrm>
            <a:off x="3041780" y="270588"/>
            <a:ext cx="0" cy="63634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271FE134-5B8A-E268-6EF3-85F58B53B395}"/>
              </a:ext>
            </a:extLst>
          </p:cNvPr>
          <p:cNvSpPr txBox="1"/>
          <p:nvPr/>
        </p:nvSpPr>
        <p:spPr>
          <a:xfrm>
            <a:off x="3041780" y="270588"/>
            <a:ext cx="8465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https://www.adorama.com/alc/5-desirable-qualities-every-good-photographer/</a:t>
            </a:r>
          </a:p>
        </p:txBody>
      </p:sp>
    </p:spTree>
    <p:extLst>
      <p:ext uri="{BB962C8B-B14F-4D97-AF65-F5344CB8AC3E}">
        <p14:creationId xmlns:p14="http://schemas.microsoft.com/office/powerpoint/2010/main" val="307448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" grpId="0" animBg="1"/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1732</TotalTime>
  <Words>223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Bookman Old Style</vt:lpstr>
      <vt:lpstr>Rockwell</vt:lpstr>
      <vt:lpstr>Damask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Ovidiu Iulian Iordache (2129631)</dc:creator>
  <cp:lastModifiedBy>Ovidiu Iordache</cp:lastModifiedBy>
  <cp:revision>3</cp:revision>
  <dcterms:created xsi:type="dcterms:W3CDTF">2022-08-03T20:16:40Z</dcterms:created>
  <dcterms:modified xsi:type="dcterms:W3CDTF">2022-08-09T10:25:07Z</dcterms:modified>
</cp:coreProperties>
</file>