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sldIdLst>
    <p:sldId id="658" r:id="rId2"/>
    <p:sldId id="777" r:id="rId3"/>
    <p:sldId id="855" r:id="rId4"/>
    <p:sldId id="778" r:id="rId5"/>
    <p:sldId id="281" r:id="rId6"/>
    <p:sldId id="871" r:id="rId7"/>
    <p:sldId id="872" r:id="rId8"/>
    <p:sldId id="873" r:id="rId9"/>
    <p:sldId id="874" r:id="rId10"/>
    <p:sldId id="875" r:id="rId11"/>
    <p:sldId id="870" r:id="rId12"/>
    <p:sldId id="822" r:id="rId13"/>
    <p:sldId id="848" r:id="rId14"/>
    <p:sldId id="257" r:id="rId15"/>
    <p:sldId id="258" r:id="rId16"/>
    <p:sldId id="800" r:id="rId17"/>
    <p:sldId id="858" r:id="rId18"/>
    <p:sldId id="859" r:id="rId19"/>
    <p:sldId id="852" r:id="rId20"/>
    <p:sldId id="282" r:id="rId21"/>
    <p:sldId id="860" r:id="rId22"/>
    <p:sldId id="847" r:id="rId23"/>
    <p:sldId id="857" r:id="rId24"/>
    <p:sldId id="856" r:id="rId25"/>
    <p:sldId id="861" r:id="rId26"/>
    <p:sldId id="880" r:id="rId27"/>
    <p:sldId id="881" r:id="rId28"/>
    <p:sldId id="854" r:id="rId29"/>
    <p:sldId id="869" r:id="rId30"/>
    <p:sldId id="868" r:id="rId31"/>
    <p:sldId id="882" r:id="rId32"/>
    <p:sldId id="878" r:id="rId33"/>
    <p:sldId id="877" r:id="rId34"/>
    <p:sldId id="879" r:id="rId35"/>
    <p:sldId id="862" r:id="rId36"/>
    <p:sldId id="287" r:id="rId37"/>
    <p:sldId id="276" r:id="rId38"/>
    <p:sldId id="288" r:id="rId39"/>
    <p:sldId id="277" r:id="rId40"/>
    <p:sldId id="885" r:id="rId41"/>
    <p:sldId id="883" r:id="rId42"/>
    <p:sldId id="259" r:id="rId43"/>
    <p:sldId id="269" r:id="rId44"/>
    <p:sldId id="283" r:id="rId45"/>
    <p:sldId id="284" r:id="rId46"/>
    <p:sldId id="270" r:id="rId47"/>
    <p:sldId id="272" r:id="rId48"/>
    <p:sldId id="783" r:id="rId49"/>
    <p:sldId id="863" r:id="rId50"/>
    <p:sldId id="864" r:id="rId51"/>
    <p:sldId id="865" r:id="rId52"/>
    <p:sldId id="876" r:id="rId53"/>
    <p:sldId id="887" r:id="rId54"/>
    <p:sldId id="888" r:id="rId55"/>
    <p:sldId id="268" r:id="rId56"/>
    <p:sldId id="275" r:id="rId57"/>
    <p:sldId id="782" r:id="rId58"/>
    <p:sldId id="845" r:id="rId59"/>
    <p:sldId id="279" r:id="rId60"/>
    <p:sldId id="265" r:id="rId61"/>
    <p:sldId id="886"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55"/>
            <p14:sldId id="778"/>
            <p14:sldId id="281"/>
            <p14:sldId id="871"/>
            <p14:sldId id="872"/>
            <p14:sldId id="873"/>
            <p14:sldId id="874"/>
            <p14:sldId id="875"/>
            <p14:sldId id="870"/>
            <p14:sldId id="822"/>
            <p14:sldId id="848"/>
            <p14:sldId id="257"/>
            <p14:sldId id="258"/>
            <p14:sldId id="800"/>
            <p14:sldId id="858"/>
            <p14:sldId id="859"/>
            <p14:sldId id="852"/>
            <p14:sldId id="282"/>
            <p14:sldId id="860"/>
            <p14:sldId id="847"/>
            <p14:sldId id="857"/>
            <p14:sldId id="856"/>
            <p14:sldId id="861"/>
            <p14:sldId id="880"/>
            <p14:sldId id="881"/>
            <p14:sldId id="854"/>
            <p14:sldId id="869"/>
            <p14:sldId id="868"/>
            <p14:sldId id="882"/>
            <p14:sldId id="878"/>
            <p14:sldId id="877"/>
            <p14:sldId id="879"/>
            <p14:sldId id="862"/>
            <p14:sldId id="287"/>
            <p14:sldId id="276"/>
            <p14:sldId id="288"/>
            <p14:sldId id="277"/>
            <p14:sldId id="885"/>
            <p14:sldId id="883"/>
            <p14:sldId id="259"/>
            <p14:sldId id="269"/>
            <p14:sldId id="283"/>
            <p14:sldId id="284"/>
            <p14:sldId id="270"/>
            <p14:sldId id="272"/>
            <p14:sldId id="783"/>
            <p14:sldId id="863"/>
            <p14:sldId id="864"/>
            <p14:sldId id="865"/>
            <p14:sldId id="876"/>
            <p14:sldId id="887"/>
            <p14:sldId id="888"/>
            <p14:sldId id="268"/>
            <p14:sldId id="275"/>
            <p14:sldId id="782"/>
            <p14:sldId id="845"/>
            <p14:sldId id="279"/>
            <p14:sldId id="265"/>
            <p14:sldId id="88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3E645A-F6F9-4A52-AC78-76891240BFDC}" v="15" dt="2026-07-02T12:02:02.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8" autoAdjust="0"/>
    <p:restoredTop sz="94660"/>
  </p:normalViewPr>
  <p:slideViewPr>
    <p:cSldViewPr snapToGrid="0">
      <p:cViewPr>
        <p:scale>
          <a:sx n="79" d="100"/>
          <a:sy n="79" d="100"/>
        </p:scale>
        <p:origin x="360" y="201"/>
      </p:cViewPr>
      <p:guideLst/>
    </p:cSldViewPr>
  </p:slideViewPr>
  <p:notesTextViewPr>
    <p:cViewPr>
      <p:scale>
        <a:sx n="1" d="1"/>
        <a:sy n="1" d="1"/>
      </p:scale>
      <p:origin x="0" y="0"/>
    </p:cViewPr>
  </p:notesTextViewPr>
  <p:sorterViewPr>
    <p:cViewPr>
      <p:scale>
        <a:sx n="100" d="100"/>
        <a:sy n="100" d="100"/>
      </p:scale>
      <p:origin x="0" y="-279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6-07-02T12:18:58.634" v="2738" actId="14100"/>
      <pc:docMkLst>
        <pc:docMk/>
      </pc:docMkLst>
      <pc:sldChg chg="modSp mod">
        <pc:chgData name="Helen Lee" userId="950b76d7-29a8-4037-9cf6-1d47a6b96373" providerId="ADAL" clId="{0E72E064-B994-40C3-97B2-7A443233E461}" dt="2026-07-02T09:47:59.641" v="669" actId="20577"/>
        <pc:sldMkLst>
          <pc:docMk/>
          <pc:sldMk cId="1078319218" sldId="257"/>
        </pc:sldMkLst>
        <pc:spChg chg="mod">
          <ac:chgData name="Helen Lee" userId="950b76d7-29a8-4037-9cf6-1d47a6b96373" providerId="ADAL" clId="{0E72E064-B994-40C3-97B2-7A443233E461}" dt="2026-07-02T09:47:59.641" v="669" actId="20577"/>
          <ac:spMkLst>
            <pc:docMk/>
            <pc:sldMk cId="1078319218" sldId="257"/>
            <ac:spMk id="3" creationId="{F7A8E270-ACD7-4E26-BA44-6EC3670F43F7}"/>
          </ac:spMkLst>
        </pc:spChg>
      </pc:sldChg>
      <pc:sldChg chg="delSp modSp mod ord">
        <pc:chgData name="Helen Lee" userId="950b76d7-29a8-4037-9cf6-1d47a6b96373" providerId="ADAL" clId="{0E72E064-B994-40C3-97B2-7A443233E461}" dt="2026-07-02T12:00:05.267" v="948"/>
        <pc:sldMkLst>
          <pc:docMk/>
          <pc:sldMk cId="1341623230" sldId="259"/>
        </pc:sldMkLst>
        <pc:spChg chg="mod">
          <ac:chgData name="Helen Lee" userId="950b76d7-29a8-4037-9cf6-1d47a6b96373" providerId="ADAL" clId="{0E72E064-B994-40C3-97B2-7A443233E461}" dt="2026-07-02T08:28:37.974" v="194" actId="6549"/>
          <ac:spMkLst>
            <pc:docMk/>
            <pc:sldMk cId="1341623230" sldId="259"/>
            <ac:spMk id="3" creationId="{04B5DDF1-9849-452C-A53A-31E31EFB9CCD}"/>
          </ac:spMkLst>
        </pc:spChg>
        <pc:grpChg chg="del">
          <ac:chgData name="Helen Lee" userId="950b76d7-29a8-4037-9cf6-1d47a6b96373" providerId="ADAL" clId="{0E72E064-B994-40C3-97B2-7A443233E461}" dt="2026-07-02T08:22:58.406" v="179" actId="478"/>
          <ac:grpSpMkLst>
            <pc:docMk/>
            <pc:sldMk cId="1341623230" sldId="259"/>
            <ac:grpSpMk id="4" creationId="{8EF200F6-8AEC-606B-5A95-84B1B0574BC6}"/>
          </ac:grpSpMkLst>
        </pc:grpChg>
      </pc:sldChg>
      <pc:sldChg chg="ord">
        <pc:chgData name="Helen Lee" userId="950b76d7-29a8-4037-9cf6-1d47a6b96373" providerId="ADAL" clId="{0E72E064-B994-40C3-97B2-7A443233E461}" dt="2026-07-02T09:27:12.796" v="652"/>
        <pc:sldMkLst>
          <pc:docMk/>
          <pc:sldMk cId="263629983" sldId="268"/>
        </pc:sldMkLst>
      </pc:sldChg>
      <pc:sldChg chg="delSp mod ord">
        <pc:chgData name="Helen Lee" userId="950b76d7-29a8-4037-9cf6-1d47a6b96373" providerId="ADAL" clId="{0E72E064-B994-40C3-97B2-7A443233E461}" dt="2026-07-02T09:26:27.453" v="648"/>
        <pc:sldMkLst>
          <pc:docMk/>
          <pc:sldMk cId="2958402047" sldId="269"/>
        </pc:sldMkLst>
        <pc:grpChg chg="del">
          <ac:chgData name="Helen Lee" userId="950b76d7-29a8-4037-9cf6-1d47a6b96373" providerId="ADAL" clId="{0E72E064-B994-40C3-97B2-7A443233E461}" dt="2026-07-02T08:23:00.836" v="180" actId="478"/>
          <ac:grpSpMkLst>
            <pc:docMk/>
            <pc:sldMk cId="2958402047" sldId="269"/>
            <ac:grpSpMk id="4" creationId="{A78D3F1F-A2D1-AA50-916A-D283E152CB08}"/>
          </ac:grpSpMkLst>
        </pc:grpChg>
      </pc:sldChg>
      <pc:sldChg chg="ord">
        <pc:chgData name="Helen Lee" userId="950b76d7-29a8-4037-9cf6-1d47a6b96373" providerId="ADAL" clId="{0E72E064-B994-40C3-97B2-7A443233E461}" dt="2026-07-02T09:26:27.453" v="648"/>
        <pc:sldMkLst>
          <pc:docMk/>
          <pc:sldMk cId="1485741457" sldId="270"/>
        </pc:sldMkLst>
      </pc:sldChg>
      <pc:sldChg chg="modSp mod ord">
        <pc:chgData name="Helen Lee" userId="950b76d7-29a8-4037-9cf6-1d47a6b96373" providerId="ADAL" clId="{0E72E064-B994-40C3-97B2-7A443233E461}" dt="2026-07-02T09:26:27.453" v="648"/>
        <pc:sldMkLst>
          <pc:docMk/>
          <pc:sldMk cId="3678067411" sldId="272"/>
        </pc:sldMkLst>
        <pc:spChg chg="mod">
          <ac:chgData name="Helen Lee" userId="950b76d7-29a8-4037-9cf6-1d47a6b96373" providerId="ADAL" clId="{0E72E064-B994-40C3-97B2-7A443233E461}" dt="2026-07-02T08:56:54.624" v="329" actId="14100"/>
          <ac:spMkLst>
            <pc:docMk/>
            <pc:sldMk cId="3678067411" sldId="272"/>
            <ac:spMk id="2" creationId="{3225E215-CD89-410C-948F-8045B4C43EAF}"/>
          </ac:spMkLst>
        </pc:spChg>
        <pc:spChg chg="mod">
          <ac:chgData name="Helen Lee" userId="950b76d7-29a8-4037-9cf6-1d47a6b96373" providerId="ADAL" clId="{0E72E064-B994-40C3-97B2-7A443233E461}" dt="2026-07-02T08:57:01.028" v="331" actId="14100"/>
          <ac:spMkLst>
            <pc:docMk/>
            <pc:sldMk cId="3678067411" sldId="272"/>
            <ac:spMk id="3" creationId="{04B5DDF1-9849-452C-A53A-31E31EFB9CCD}"/>
          </ac:spMkLst>
        </pc:spChg>
      </pc:sldChg>
      <pc:sldChg chg="ord">
        <pc:chgData name="Helen Lee" userId="950b76d7-29a8-4037-9cf6-1d47a6b96373" providerId="ADAL" clId="{0E72E064-B994-40C3-97B2-7A443233E461}" dt="2026-07-02T09:27:12.796" v="652"/>
        <pc:sldMkLst>
          <pc:docMk/>
          <pc:sldMk cId="393981243" sldId="275"/>
        </pc:sldMkLst>
      </pc:sldChg>
      <pc:sldChg chg="delSp modSp mod ord">
        <pc:chgData name="Helen Lee" userId="950b76d7-29a8-4037-9cf6-1d47a6b96373" providerId="ADAL" clId="{0E72E064-B994-40C3-97B2-7A443233E461}" dt="2026-07-02T12:02:34.232" v="1013" actId="14100"/>
        <pc:sldMkLst>
          <pc:docMk/>
          <pc:sldMk cId="682008358" sldId="276"/>
        </pc:sldMkLst>
        <pc:spChg chg="mod">
          <ac:chgData name="Helen Lee" userId="950b76d7-29a8-4037-9cf6-1d47a6b96373" providerId="ADAL" clId="{0E72E064-B994-40C3-97B2-7A443233E461}" dt="2026-07-02T12:02:30.072" v="1011" actId="14100"/>
          <ac:spMkLst>
            <pc:docMk/>
            <pc:sldMk cId="682008358" sldId="276"/>
            <ac:spMk id="2" creationId="{3225E215-CD89-410C-948F-8045B4C43EAF}"/>
          </ac:spMkLst>
        </pc:spChg>
        <pc:spChg chg="mod">
          <ac:chgData name="Helen Lee" userId="950b76d7-29a8-4037-9cf6-1d47a6b96373" providerId="ADAL" clId="{0E72E064-B994-40C3-97B2-7A443233E461}" dt="2026-07-02T12:02:34.232" v="1013" actId="14100"/>
          <ac:spMkLst>
            <pc:docMk/>
            <pc:sldMk cId="682008358" sldId="276"/>
            <ac:spMk id="3" creationId="{04B5DDF1-9849-452C-A53A-31E31EFB9CCD}"/>
          </ac:spMkLst>
        </pc:spChg>
        <pc:grpChg chg="del">
          <ac:chgData name="Helen Lee" userId="950b76d7-29a8-4037-9cf6-1d47a6b96373" providerId="ADAL" clId="{0E72E064-B994-40C3-97B2-7A443233E461}" dt="2026-07-02T12:02:09.555" v="1008" actId="478"/>
          <ac:grpSpMkLst>
            <pc:docMk/>
            <pc:sldMk cId="682008358" sldId="276"/>
            <ac:grpSpMk id="4" creationId="{66F8C326-0AB8-7835-E2CA-66CB62894E65}"/>
          </ac:grpSpMkLst>
        </pc:grpChg>
      </pc:sldChg>
      <pc:sldChg chg="ord">
        <pc:chgData name="Helen Lee" userId="950b76d7-29a8-4037-9cf6-1d47a6b96373" providerId="ADAL" clId="{0E72E064-B994-40C3-97B2-7A443233E461}" dt="2026-07-02T12:09:16.990" v="1055"/>
        <pc:sldMkLst>
          <pc:docMk/>
          <pc:sldMk cId="1060088572" sldId="277"/>
        </pc:sldMkLst>
      </pc:sldChg>
      <pc:sldChg chg="addSp delSp modSp mod">
        <pc:chgData name="Helen Lee" userId="950b76d7-29a8-4037-9cf6-1d47a6b96373" providerId="ADAL" clId="{0E72E064-B994-40C3-97B2-7A443233E461}" dt="2026-07-02T09:08:36.646" v="624" actId="20577"/>
        <pc:sldMkLst>
          <pc:docMk/>
          <pc:sldMk cId="3682931135" sldId="281"/>
        </pc:sldMkLst>
        <pc:spChg chg="mod">
          <ac:chgData name="Helen Lee" userId="950b76d7-29a8-4037-9cf6-1d47a6b96373" providerId="ADAL" clId="{0E72E064-B994-40C3-97B2-7A443233E461}" dt="2026-07-02T09:02:50.776" v="379" actId="14100"/>
          <ac:spMkLst>
            <pc:docMk/>
            <pc:sldMk cId="3682931135" sldId="281"/>
            <ac:spMk id="2" creationId="{5176B0BC-8A79-44FA-9791-615F1CE426EC}"/>
          </ac:spMkLst>
        </pc:spChg>
        <pc:spChg chg="mod">
          <ac:chgData name="Helen Lee" userId="950b76d7-29a8-4037-9cf6-1d47a6b96373" providerId="ADAL" clId="{0E72E064-B994-40C3-97B2-7A443233E461}" dt="2026-07-02T09:08:36.646" v="624" actId="20577"/>
          <ac:spMkLst>
            <pc:docMk/>
            <pc:sldMk cId="3682931135" sldId="281"/>
            <ac:spMk id="3" creationId="{7C40E134-98D0-4A20-8BCB-CB7C7B579BC6}"/>
          </ac:spMkLst>
        </pc:spChg>
        <pc:grpChg chg="del">
          <ac:chgData name="Helen Lee" userId="950b76d7-29a8-4037-9cf6-1d47a6b96373" providerId="ADAL" clId="{0E72E064-B994-40C3-97B2-7A443233E461}" dt="2026-07-02T08:22:56.074" v="178" actId="478"/>
          <ac:grpSpMkLst>
            <pc:docMk/>
            <pc:sldMk cId="3682931135" sldId="281"/>
            <ac:grpSpMk id="4" creationId="{AAFAE2C6-6664-B986-4BB6-DFDE2BE18090}"/>
          </ac:grpSpMkLst>
        </pc:grpChg>
        <pc:graphicFrameChg chg="add mod">
          <ac:chgData name="Helen Lee" userId="950b76d7-29a8-4037-9cf6-1d47a6b96373" providerId="ADAL" clId="{0E72E064-B994-40C3-97B2-7A443233E461}" dt="2026-07-02T09:05:49.807" v="440"/>
          <ac:graphicFrameMkLst>
            <pc:docMk/>
            <pc:sldMk cId="3682931135" sldId="281"/>
            <ac:graphicFrameMk id="9" creationId="{84FAA0D6-281F-35CD-932E-6D32649280CD}"/>
          </ac:graphicFrameMkLst>
        </pc:graphicFrameChg>
        <pc:graphicFrameChg chg="add mod">
          <ac:chgData name="Helen Lee" userId="950b76d7-29a8-4037-9cf6-1d47a6b96373" providerId="ADAL" clId="{0E72E064-B994-40C3-97B2-7A443233E461}" dt="2026-07-02T09:06:55.865" v="473"/>
          <ac:graphicFrameMkLst>
            <pc:docMk/>
            <pc:sldMk cId="3682931135" sldId="281"/>
            <ac:graphicFrameMk id="10" creationId="{42DE21CD-32AE-A618-1509-C2B8A5EFA04D}"/>
          </ac:graphicFrameMkLst>
        </pc:graphicFrameChg>
      </pc:sldChg>
      <pc:sldChg chg="delSp mod ord">
        <pc:chgData name="Helen Lee" userId="950b76d7-29a8-4037-9cf6-1d47a6b96373" providerId="ADAL" clId="{0E72E064-B994-40C3-97B2-7A443233E461}" dt="2026-07-02T09:26:27.453" v="648"/>
        <pc:sldMkLst>
          <pc:docMk/>
          <pc:sldMk cId="284397350" sldId="283"/>
        </pc:sldMkLst>
        <pc:grpChg chg="del">
          <ac:chgData name="Helen Lee" userId="950b76d7-29a8-4037-9cf6-1d47a6b96373" providerId="ADAL" clId="{0E72E064-B994-40C3-97B2-7A443233E461}" dt="2026-07-02T08:23:03.586" v="181" actId="478"/>
          <ac:grpSpMkLst>
            <pc:docMk/>
            <pc:sldMk cId="284397350" sldId="283"/>
            <ac:grpSpMk id="4" creationId="{51F2DA35-8C7A-9B1C-B468-1E6EFF1AE890}"/>
          </ac:grpSpMkLst>
        </pc:grpChg>
      </pc:sldChg>
      <pc:sldChg chg="ord">
        <pc:chgData name="Helen Lee" userId="950b76d7-29a8-4037-9cf6-1d47a6b96373" providerId="ADAL" clId="{0E72E064-B994-40C3-97B2-7A443233E461}" dt="2026-07-02T09:26:27.453" v="648"/>
        <pc:sldMkLst>
          <pc:docMk/>
          <pc:sldMk cId="2023694458" sldId="284"/>
        </pc:sldMkLst>
      </pc:sldChg>
      <pc:sldChg chg="delSp modSp mod ord">
        <pc:chgData name="Helen Lee" userId="950b76d7-29a8-4037-9cf6-1d47a6b96373" providerId="ADAL" clId="{0E72E064-B994-40C3-97B2-7A443233E461}" dt="2026-07-02T12:01:50.630" v="1003" actId="20577"/>
        <pc:sldMkLst>
          <pc:docMk/>
          <pc:sldMk cId="1665368622" sldId="287"/>
        </pc:sldMkLst>
        <pc:spChg chg="mod">
          <ac:chgData name="Helen Lee" userId="950b76d7-29a8-4037-9cf6-1d47a6b96373" providerId="ADAL" clId="{0E72E064-B994-40C3-97B2-7A443233E461}" dt="2026-07-02T12:01:50.630" v="1003" actId="20577"/>
          <ac:spMkLst>
            <pc:docMk/>
            <pc:sldMk cId="1665368622" sldId="287"/>
            <ac:spMk id="2" creationId="{3225E215-CD89-410C-948F-8045B4C43EAF}"/>
          </ac:spMkLst>
        </pc:spChg>
        <pc:grpChg chg="del">
          <ac:chgData name="Helen Lee" userId="950b76d7-29a8-4037-9cf6-1d47a6b96373" providerId="ADAL" clId="{0E72E064-B994-40C3-97B2-7A443233E461}" dt="2026-07-02T12:01:30.870" v="979" actId="478"/>
          <ac:grpSpMkLst>
            <pc:docMk/>
            <pc:sldMk cId="1665368622" sldId="287"/>
            <ac:grpSpMk id="4" creationId="{6D505281-D960-1A09-74E2-3500F6C4EDDF}"/>
          </ac:grpSpMkLst>
        </pc:grpChg>
      </pc:sldChg>
      <pc:sldChg chg="modSp mod ord">
        <pc:chgData name="Helen Lee" userId="950b76d7-29a8-4037-9cf6-1d47a6b96373" providerId="ADAL" clId="{0E72E064-B994-40C3-97B2-7A443233E461}" dt="2026-07-02T12:09:16.990" v="1055"/>
        <pc:sldMkLst>
          <pc:docMk/>
          <pc:sldMk cId="1825010489" sldId="288"/>
        </pc:sldMkLst>
        <pc:spChg chg="mod">
          <ac:chgData name="Helen Lee" userId="950b76d7-29a8-4037-9cf6-1d47a6b96373" providerId="ADAL" clId="{0E72E064-B994-40C3-97B2-7A443233E461}" dt="2026-07-02T08:22:06.546" v="177" actId="1076"/>
          <ac:spMkLst>
            <pc:docMk/>
            <pc:sldMk cId="1825010489" sldId="288"/>
            <ac:spMk id="3" creationId="{04B5DDF1-9849-452C-A53A-31E31EFB9CCD}"/>
          </ac:spMkLst>
        </pc:spChg>
      </pc:sldChg>
      <pc:sldChg chg="addSp delSp modSp mod setBg addAnim delAnim">
        <pc:chgData name="Helen Lee" userId="950b76d7-29a8-4037-9cf6-1d47a6b96373" providerId="ADAL" clId="{0E72E064-B994-40C3-97B2-7A443233E461}" dt="2026-07-02T12:18:58.634" v="2738" actId="14100"/>
        <pc:sldMkLst>
          <pc:docMk/>
          <pc:sldMk cId="2337787826" sldId="658"/>
        </pc:sldMkLst>
        <pc:spChg chg="add del mod">
          <ac:chgData name="Helen Lee" userId="950b76d7-29a8-4037-9cf6-1d47a6b96373" providerId="ADAL" clId="{0E72E064-B994-40C3-97B2-7A443233E461}" dt="2026-07-02T08:04:28.677" v="12" actId="478"/>
          <ac:spMkLst>
            <pc:docMk/>
            <pc:sldMk cId="2337787826" sldId="658"/>
            <ac:spMk id="9" creationId="{D495CC9B-C8BF-379A-1F30-C05F9124126A}"/>
          </ac:spMkLst>
        </pc:spChg>
        <pc:spChg chg="mod ord">
          <ac:chgData name="Helen Lee" userId="950b76d7-29a8-4037-9cf6-1d47a6b96373" providerId="ADAL" clId="{0E72E064-B994-40C3-97B2-7A443233E461}" dt="2026-07-02T12:18:58.634" v="2738" actId="14100"/>
          <ac:spMkLst>
            <pc:docMk/>
            <pc:sldMk cId="2337787826" sldId="658"/>
            <ac:spMk id="10" creationId="{D8CDF813-E78E-7F67-8ADA-405505CC521F}"/>
          </ac:spMkLst>
        </pc:spChg>
        <pc:spChg chg="add del">
          <ac:chgData name="Helen Lee" userId="950b76d7-29a8-4037-9cf6-1d47a6b96373" providerId="ADAL" clId="{0E72E064-B994-40C3-97B2-7A443233E461}" dt="2026-07-02T08:11:53.783" v="24" actId="26606"/>
          <ac:spMkLst>
            <pc:docMk/>
            <pc:sldMk cId="2337787826" sldId="658"/>
            <ac:spMk id="17" creationId="{1C4FDBE2-32F7-4AC4-A40C-C51C65B1D474}"/>
          </ac:spMkLst>
        </pc:spChg>
        <pc:spChg chg="add del">
          <ac:chgData name="Helen Lee" userId="950b76d7-29a8-4037-9cf6-1d47a6b96373" providerId="ADAL" clId="{0E72E064-B994-40C3-97B2-7A443233E461}" dt="2026-07-02T08:11:53.783" v="24" actId="26606"/>
          <ac:spMkLst>
            <pc:docMk/>
            <pc:sldMk cId="2337787826" sldId="658"/>
            <ac:spMk id="19" creationId="{2587169E-2A0C-4EEA-BF70-71E2BC404F23}"/>
          </ac:spMkLst>
        </pc:spChg>
        <pc:spChg chg="add del">
          <ac:chgData name="Helen Lee" userId="950b76d7-29a8-4037-9cf6-1d47a6b96373" providerId="ADAL" clId="{0E72E064-B994-40C3-97B2-7A443233E461}" dt="2026-07-02T08:11:53.783" v="24" actId="26606"/>
          <ac:spMkLst>
            <pc:docMk/>
            <pc:sldMk cId="2337787826" sldId="658"/>
            <ac:spMk id="21" creationId="{CF8AD9F3-9AF6-494F-83A3-2F677563935C}"/>
          </ac:spMkLst>
        </pc:spChg>
        <pc:spChg chg="add del">
          <ac:chgData name="Helen Lee" userId="950b76d7-29a8-4037-9cf6-1d47a6b96373" providerId="ADAL" clId="{0E72E064-B994-40C3-97B2-7A443233E461}" dt="2026-07-02T08:11:53.783" v="24" actId="26606"/>
          <ac:spMkLst>
            <pc:docMk/>
            <pc:sldMk cId="2337787826" sldId="658"/>
            <ac:spMk id="23" creationId="{F6EB9B19-D8F1-4EB1-AA3B-A92D9BCE2103}"/>
          </ac:spMkLst>
        </pc:spChg>
        <pc:spChg chg="add del">
          <ac:chgData name="Helen Lee" userId="950b76d7-29a8-4037-9cf6-1d47a6b96373" providerId="ADAL" clId="{0E72E064-B994-40C3-97B2-7A443233E461}" dt="2026-07-02T08:11:53.783" v="24" actId="26606"/>
          <ac:spMkLst>
            <pc:docMk/>
            <pc:sldMk cId="2337787826" sldId="658"/>
            <ac:spMk id="25" creationId="{E2B33195-5BCA-4BB7-A82D-6739522687DD}"/>
          </ac:spMkLst>
        </pc:spChg>
        <pc:spChg chg="add del">
          <ac:chgData name="Helen Lee" userId="950b76d7-29a8-4037-9cf6-1d47a6b96373" providerId="ADAL" clId="{0E72E064-B994-40C3-97B2-7A443233E461}" dt="2026-07-02T08:12:02.024" v="29" actId="26606"/>
          <ac:spMkLst>
            <pc:docMk/>
            <pc:sldMk cId="2337787826" sldId="658"/>
            <ac:spMk id="27" creationId="{CAB6D7AF-734C-43E5-AE74-E8EC5D462582}"/>
          </ac:spMkLst>
        </pc:spChg>
        <pc:spChg chg="add del">
          <ac:chgData name="Helen Lee" userId="950b76d7-29a8-4037-9cf6-1d47a6b96373" providerId="ADAL" clId="{0E72E064-B994-40C3-97B2-7A443233E461}" dt="2026-07-02T08:12:02.024" v="29" actId="26606"/>
          <ac:spMkLst>
            <pc:docMk/>
            <pc:sldMk cId="2337787826" sldId="658"/>
            <ac:spMk id="28" creationId="{36830A5B-65B2-40C0-80F8-67EFC8A6B03B}"/>
          </ac:spMkLst>
        </pc:spChg>
        <pc:spChg chg="add del">
          <ac:chgData name="Helen Lee" userId="950b76d7-29a8-4037-9cf6-1d47a6b96373" providerId="ADAL" clId="{0E72E064-B994-40C3-97B2-7A443233E461}" dt="2026-07-02T08:12:02.008" v="28" actId="26606"/>
          <ac:spMkLst>
            <pc:docMk/>
            <pc:sldMk cId="2337787826" sldId="658"/>
            <ac:spMk id="33" creationId="{1707FC24-6981-43D9-B525-C7832BA22463}"/>
          </ac:spMkLst>
        </pc:spChg>
        <pc:spChg chg="add del">
          <ac:chgData name="Helen Lee" userId="950b76d7-29a8-4037-9cf6-1d47a6b96373" providerId="ADAL" clId="{0E72E064-B994-40C3-97B2-7A443233E461}" dt="2026-07-02T08:12:21.529" v="31" actId="26606"/>
          <ac:spMkLst>
            <pc:docMk/>
            <pc:sldMk cId="2337787826" sldId="658"/>
            <ac:spMk id="35" creationId="{047C8CCB-F95D-4249-92DD-651249D3535A}"/>
          </ac:spMkLst>
        </pc:spChg>
        <pc:spChg chg="add del">
          <ac:chgData name="Helen Lee" userId="950b76d7-29a8-4037-9cf6-1d47a6b96373" providerId="ADAL" clId="{0E72E064-B994-40C3-97B2-7A443233E461}" dt="2026-07-02T08:12:21.529" v="31" actId="26606"/>
          <ac:spMkLst>
            <pc:docMk/>
            <pc:sldMk cId="2337787826" sldId="658"/>
            <ac:spMk id="36" creationId="{6753252F-4873-4F63-801D-CC719279A7D5}"/>
          </ac:spMkLst>
        </pc:spChg>
        <pc:spChg chg="add del">
          <ac:chgData name="Helen Lee" userId="950b76d7-29a8-4037-9cf6-1d47a6b96373" providerId="ADAL" clId="{0E72E064-B994-40C3-97B2-7A443233E461}" dt="2026-07-02T08:14:50.524" v="46" actId="26606"/>
          <ac:spMkLst>
            <pc:docMk/>
            <pc:sldMk cId="2337787826" sldId="658"/>
            <ac:spMk id="41" creationId="{D4771268-CB57-404A-9271-370EB28F6090}"/>
          </ac:spMkLst>
        </pc:spChg>
        <pc:spChg chg="add del">
          <ac:chgData name="Helen Lee" userId="950b76d7-29a8-4037-9cf6-1d47a6b96373" providerId="ADAL" clId="{0E72E064-B994-40C3-97B2-7A443233E461}" dt="2026-07-02T08:14:30.348" v="43" actId="26606"/>
          <ac:spMkLst>
            <pc:docMk/>
            <pc:sldMk cId="2337787826" sldId="658"/>
            <ac:spMk id="46" creationId="{FFCDD23B-75C8-427B-BD08-53C8156CD7CD}"/>
          </ac:spMkLst>
        </pc:spChg>
        <pc:spChg chg="add del">
          <ac:chgData name="Helen Lee" userId="950b76d7-29a8-4037-9cf6-1d47a6b96373" providerId="ADAL" clId="{0E72E064-B994-40C3-97B2-7A443233E461}" dt="2026-07-02T08:14:30.348" v="43" actId="26606"/>
          <ac:spMkLst>
            <pc:docMk/>
            <pc:sldMk cId="2337787826" sldId="658"/>
            <ac:spMk id="48" creationId="{AFFC87AC-C919-4FE5-BAC3-39509E001152}"/>
          </ac:spMkLst>
        </pc:spChg>
        <pc:spChg chg="add del">
          <ac:chgData name="Helen Lee" userId="950b76d7-29a8-4037-9cf6-1d47a6b96373" providerId="ADAL" clId="{0E72E064-B994-40C3-97B2-7A443233E461}" dt="2026-07-02T08:14:30.348" v="43" actId="26606"/>
          <ac:spMkLst>
            <pc:docMk/>
            <pc:sldMk cId="2337787826" sldId="658"/>
            <ac:spMk id="50" creationId="{AB5E08C4-8CDD-4623-A5B8-E998C6DEE3B7}"/>
          </ac:spMkLst>
        </pc:spChg>
        <pc:spChg chg="add del">
          <ac:chgData name="Helen Lee" userId="950b76d7-29a8-4037-9cf6-1d47a6b96373" providerId="ADAL" clId="{0E72E064-B994-40C3-97B2-7A443233E461}" dt="2026-07-02T08:14:30.348" v="43" actId="26606"/>
          <ac:spMkLst>
            <pc:docMk/>
            <pc:sldMk cId="2337787826" sldId="658"/>
            <ac:spMk id="52" creationId="{15F33878-D502-4FFA-8ACE-F2AECDB2A23F}"/>
          </ac:spMkLst>
        </pc:spChg>
        <pc:spChg chg="add del">
          <ac:chgData name="Helen Lee" userId="950b76d7-29a8-4037-9cf6-1d47a6b96373" providerId="ADAL" clId="{0E72E064-B994-40C3-97B2-7A443233E461}" dt="2026-07-02T08:14:50.524" v="45" actId="26606"/>
          <ac:spMkLst>
            <pc:docMk/>
            <pc:sldMk cId="2337787826" sldId="658"/>
            <ac:spMk id="54" creationId="{2151139A-886F-4B97-8815-729AD3831BBD}"/>
          </ac:spMkLst>
        </pc:spChg>
        <pc:spChg chg="add del">
          <ac:chgData name="Helen Lee" userId="950b76d7-29a8-4037-9cf6-1d47a6b96373" providerId="ADAL" clId="{0E72E064-B994-40C3-97B2-7A443233E461}" dt="2026-07-02T08:14:50.524" v="45" actId="26606"/>
          <ac:spMkLst>
            <pc:docMk/>
            <pc:sldMk cId="2337787826" sldId="658"/>
            <ac:spMk id="55" creationId="{5428AC11-BFDF-42EF-80FF-717BBF909067}"/>
          </ac:spMkLst>
        </pc:spChg>
        <pc:spChg chg="add del">
          <ac:chgData name="Helen Lee" userId="950b76d7-29a8-4037-9cf6-1d47a6b96373" providerId="ADAL" clId="{0E72E064-B994-40C3-97B2-7A443233E461}" dt="2026-07-02T08:14:50.524" v="45" actId="26606"/>
          <ac:spMkLst>
            <pc:docMk/>
            <pc:sldMk cId="2337787826" sldId="658"/>
            <ac:spMk id="56" creationId="{2CC56AF6-38E4-490B-8E2B-1A1037B4EDD4}"/>
          </ac:spMkLst>
        </pc:spChg>
        <pc:spChg chg="add del">
          <ac:chgData name="Helen Lee" userId="950b76d7-29a8-4037-9cf6-1d47a6b96373" providerId="ADAL" clId="{0E72E064-B994-40C3-97B2-7A443233E461}" dt="2026-07-02T08:14:50.524" v="45" actId="26606"/>
          <ac:spMkLst>
            <pc:docMk/>
            <pc:sldMk cId="2337787826" sldId="658"/>
            <ac:spMk id="57" creationId="{2339A6F5-AD6A-4D80-8AD9-6290D13AC49F}"/>
          </ac:spMkLst>
        </pc:spChg>
        <pc:spChg chg="add del">
          <ac:chgData name="Helen Lee" userId="950b76d7-29a8-4037-9cf6-1d47a6b96373" providerId="ADAL" clId="{0E72E064-B994-40C3-97B2-7A443233E461}" dt="2026-07-02T08:16:22.847" v="67" actId="26606"/>
          <ac:spMkLst>
            <pc:docMk/>
            <pc:sldMk cId="2337787826" sldId="658"/>
            <ac:spMk id="59" creationId="{B9E248E0-55F8-4E45-A07F-B49E0EEA97ED}"/>
          </ac:spMkLst>
        </pc:spChg>
        <pc:spChg chg="add del">
          <ac:chgData name="Helen Lee" userId="950b76d7-29a8-4037-9cf6-1d47a6b96373" providerId="ADAL" clId="{0E72E064-B994-40C3-97B2-7A443233E461}" dt="2026-07-02T08:16:22.847" v="67" actId="26606"/>
          <ac:spMkLst>
            <pc:docMk/>
            <pc:sldMk cId="2337787826" sldId="658"/>
            <ac:spMk id="60" creationId="{311F016A-A753-449B-9EA6-322199B7119E}"/>
          </ac:spMkLst>
        </pc:spChg>
        <pc:spChg chg="add del">
          <ac:chgData name="Helen Lee" userId="950b76d7-29a8-4037-9cf6-1d47a6b96373" providerId="ADAL" clId="{0E72E064-B994-40C3-97B2-7A443233E461}" dt="2026-07-02T08:18:13.303" v="138" actId="26606"/>
          <ac:spMkLst>
            <pc:docMk/>
            <pc:sldMk cId="2337787826" sldId="658"/>
            <ac:spMk id="62" creationId="{932495F0-C5CB-4823-AE70-EED61EBAB1BD}"/>
          </ac:spMkLst>
        </pc:spChg>
        <pc:spChg chg="add del">
          <ac:chgData name="Helen Lee" userId="950b76d7-29a8-4037-9cf6-1d47a6b96373" providerId="ADAL" clId="{0E72E064-B994-40C3-97B2-7A443233E461}" dt="2026-07-02T08:18:13.303" v="138" actId="26606"/>
          <ac:spMkLst>
            <pc:docMk/>
            <pc:sldMk cId="2337787826" sldId="658"/>
            <ac:spMk id="63" creationId="{CB8B9C25-D80D-48EC-B83A-231219A80C3F}"/>
          </ac:spMkLst>
        </pc:spChg>
        <pc:spChg chg="add del">
          <ac:chgData name="Helen Lee" userId="950b76d7-29a8-4037-9cf6-1d47a6b96373" providerId="ADAL" clId="{0E72E064-B994-40C3-97B2-7A443233E461}" dt="2026-07-02T08:18:13.303" v="138" actId="26606"/>
          <ac:spMkLst>
            <pc:docMk/>
            <pc:sldMk cId="2337787826" sldId="658"/>
            <ac:spMk id="64" creationId="{601CC70B-8875-45A1-8AFD-7D546E3C0C16}"/>
          </ac:spMkLst>
        </pc:spChg>
        <pc:spChg chg="add del">
          <ac:chgData name="Helen Lee" userId="950b76d7-29a8-4037-9cf6-1d47a6b96373" providerId="ADAL" clId="{0E72E064-B994-40C3-97B2-7A443233E461}" dt="2026-07-02T08:15:52.181" v="56" actId="26606"/>
          <ac:spMkLst>
            <pc:docMk/>
            <pc:sldMk cId="2337787826" sldId="658"/>
            <ac:spMk id="65" creationId="{FB33DC6A-1F1C-4A06-834E-CFF88F1C0BB9}"/>
          </ac:spMkLst>
        </pc:spChg>
        <pc:spChg chg="add del">
          <ac:chgData name="Helen Lee" userId="950b76d7-29a8-4037-9cf6-1d47a6b96373" providerId="ADAL" clId="{0E72E064-B994-40C3-97B2-7A443233E461}" dt="2026-07-02T08:18:13.282" v="137" actId="26606"/>
          <ac:spMkLst>
            <pc:docMk/>
            <pc:sldMk cId="2337787826" sldId="658"/>
            <ac:spMk id="66" creationId="{6234BCC6-39B9-47D9-8BF8-C665401AE23C}"/>
          </ac:spMkLst>
        </pc:spChg>
        <pc:spChg chg="add del">
          <ac:chgData name="Helen Lee" userId="950b76d7-29a8-4037-9cf6-1d47a6b96373" providerId="ADAL" clId="{0E72E064-B994-40C3-97B2-7A443233E461}" dt="2026-07-02T08:15:52.181" v="56" actId="26606"/>
          <ac:spMkLst>
            <pc:docMk/>
            <pc:sldMk cId="2337787826" sldId="658"/>
            <ac:spMk id="67" creationId="{0FE1D5CF-87B8-4A8A-AD3C-01D06A60769B}"/>
          </ac:spMkLst>
        </pc:spChg>
        <pc:spChg chg="add del">
          <ac:chgData name="Helen Lee" userId="950b76d7-29a8-4037-9cf6-1d47a6b96373" providerId="ADAL" clId="{0E72E064-B994-40C3-97B2-7A443233E461}" dt="2026-07-02T08:18:13.282" v="137" actId="26606"/>
          <ac:spMkLst>
            <pc:docMk/>
            <pc:sldMk cId="2337787826" sldId="658"/>
            <ac:spMk id="68" creationId="{72A9CE9D-DAC3-40AF-B504-78A64A909F9D}"/>
          </ac:spMkLst>
        </pc:spChg>
        <pc:spChg chg="add del">
          <ac:chgData name="Helen Lee" userId="950b76d7-29a8-4037-9cf6-1d47a6b96373" providerId="ADAL" clId="{0E72E064-B994-40C3-97B2-7A443233E461}" dt="2026-07-02T08:15:52.181" v="56" actId="26606"/>
          <ac:spMkLst>
            <pc:docMk/>
            <pc:sldMk cId="2337787826" sldId="658"/>
            <ac:spMk id="69" creationId="{60926200-45C2-41E9-839F-31CD5FE4CD59}"/>
          </ac:spMkLst>
        </pc:spChg>
        <pc:spChg chg="add del">
          <ac:chgData name="Helen Lee" userId="950b76d7-29a8-4037-9cf6-1d47a6b96373" providerId="ADAL" clId="{0E72E064-B994-40C3-97B2-7A443233E461}" dt="2026-07-02T08:18:13.282" v="137" actId="26606"/>
          <ac:spMkLst>
            <pc:docMk/>
            <pc:sldMk cId="2337787826" sldId="658"/>
            <ac:spMk id="70" creationId="{506D7452-6CDE-4381-86CE-07B2459383D5}"/>
          </ac:spMkLst>
        </pc:spChg>
        <pc:spChg chg="add del">
          <ac:chgData name="Helen Lee" userId="950b76d7-29a8-4037-9cf6-1d47a6b96373" providerId="ADAL" clId="{0E72E064-B994-40C3-97B2-7A443233E461}" dt="2026-07-02T08:15:52.181" v="56" actId="26606"/>
          <ac:spMkLst>
            <pc:docMk/>
            <pc:sldMk cId="2337787826" sldId="658"/>
            <ac:spMk id="71" creationId="{AF2F604E-43BE-4DC3-B983-E071523364F8}"/>
          </ac:spMkLst>
        </pc:spChg>
        <pc:spChg chg="add del">
          <ac:chgData name="Helen Lee" userId="950b76d7-29a8-4037-9cf6-1d47a6b96373" providerId="ADAL" clId="{0E72E064-B994-40C3-97B2-7A443233E461}" dt="2026-07-02T08:18:13.282" v="137" actId="26606"/>
          <ac:spMkLst>
            <pc:docMk/>
            <pc:sldMk cId="2337787826" sldId="658"/>
            <ac:spMk id="72" creationId="{762DA937-8B55-4317-BD32-98D7AF30E39E}"/>
          </ac:spMkLst>
        </pc:spChg>
        <pc:spChg chg="add del">
          <ac:chgData name="Helen Lee" userId="950b76d7-29a8-4037-9cf6-1d47a6b96373" providerId="ADAL" clId="{0E72E064-B994-40C3-97B2-7A443233E461}" dt="2026-07-02T08:15:52.181" v="56" actId="26606"/>
          <ac:spMkLst>
            <pc:docMk/>
            <pc:sldMk cId="2337787826" sldId="658"/>
            <ac:spMk id="73" creationId="{08C9B587-E65E-4B52-B37C-ABEBB6E87928}"/>
          </ac:spMkLst>
        </pc:spChg>
        <pc:spChg chg="add del">
          <ac:chgData name="Helen Lee" userId="950b76d7-29a8-4037-9cf6-1d47a6b96373" providerId="ADAL" clId="{0E72E064-B994-40C3-97B2-7A443233E461}" dt="2026-07-02T08:18:13.282" v="137" actId="26606"/>
          <ac:spMkLst>
            <pc:docMk/>
            <pc:sldMk cId="2337787826" sldId="658"/>
            <ac:spMk id="74" creationId="{C52EE5A8-045B-4D39-8ED1-513334085EEC}"/>
          </ac:spMkLst>
        </pc:spChg>
        <pc:spChg chg="add del">
          <ac:chgData name="Helen Lee" userId="950b76d7-29a8-4037-9cf6-1d47a6b96373" providerId="ADAL" clId="{0E72E064-B994-40C3-97B2-7A443233E461}" dt="2026-07-02T08:16:05.345" v="59" actId="26606"/>
          <ac:spMkLst>
            <pc:docMk/>
            <pc:sldMk cId="2337787826" sldId="658"/>
            <ac:spMk id="75" creationId="{FA69AAE0-49D5-4C8B-8BA2-55898C00E05E}"/>
          </ac:spMkLst>
        </pc:spChg>
        <pc:spChg chg="add del">
          <ac:chgData name="Helen Lee" userId="950b76d7-29a8-4037-9cf6-1d47a6b96373" providerId="ADAL" clId="{0E72E064-B994-40C3-97B2-7A443233E461}" dt="2026-07-02T08:20:49.148" v="164" actId="26606"/>
          <ac:spMkLst>
            <pc:docMk/>
            <pc:sldMk cId="2337787826" sldId="658"/>
            <ac:spMk id="76" creationId="{88263A24-0C1F-4677-B43C-4AE14E276B27}"/>
          </ac:spMkLst>
        </pc:spChg>
        <pc:spChg chg="add del">
          <ac:chgData name="Helen Lee" userId="950b76d7-29a8-4037-9cf6-1d47a6b96373" providerId="ADAL" clId="{0E72E064-B994-40C3-97B2-7A443233E461}" dt="2026-07-02T08:16:14.463" v="63" actId="26606"/>
          <ac:spMkLst>
            <pc:docMk/>
            <pc:sldMk cId="2337787826" sldId="658"/>
            <ac:spMk id="77" creationId="{B9E248E0-55F8-4E45-A07F-B49E0EEA97ED}"/>
          </ac:spMkLst>
        </pc:spChg>
        <pc:spChg chg="add del">
          <ac:chgData name="Helen Lee" userId="950b76d7-29a8-4037-9cf6-1d47a6b96373" providerId="ADAL" clId="{0E72E064-B994-40C3-97B2-7A443233E461}" dt="2026-07-02T08:16:14.463" v="63" actId="26606"/>
          <ac:spMkLst>
            <pc:docMk/>
            <pc:sldMk cId="2337787826" sldId="658"/>
            <ac:spMk id="78" creationId="{311F016A-A753-449B-9EA6-322199B7119E}"/>
          </ac:spMkLst>
        </pc:spChg>
        <pc:spChg chg="add del">
          <ac:chgData name="Helen Lee" userId="950b76d7-29a8-4037-9cf6-1d47a6b96373" providerId="ADAL" clId="{0E72E064-B994-40C3-97B2-7A443233E461}" dt="2026-07-02T08:20:49.148" v="164" actId="26606"/>
          <ac:spMkLst>
            <pc:docMk/>
            <pc:sldMk cId="2337787826" sldId="658"/>
            <ac:spMk id="79" creationId="{0ADDB668-2CA4-4D2B-9C34-3487CA330BA8}"/>
          </ac:spMkLst>
        </pc:spChg>
        <pc:spChg chg="add del">
          <ac:chgData name="Helen Lee" userId="950b76d7-29a8-4037-9cf6-1d47a6b96373" providerId="ADAL" clId="{0E72E064-B994-40C3-97B2-7A443233E461}" dt="2026-07-02T08:16:21.387" v="66" actId="26606"/>
          <ac:spMkLst>
            <pc:docMk/>
            <pc:sldMk cId="2337787826" sldId="658"/>
            <ac:spMk id="80" creationId="{1C4FDBE2-32F7-4AC4-A40C-C51C65B1D474}"/>
          </ac:spMkLst>
        </pc:spChg>
        <pc:spChg chg="add del">
          <ac:chgData name="Helen Lee" userId="950b76d7-29a8-4037-9cf6-1d47a6b96373" providerId="ADAL" clId="{0E72E064-B994-40C3-97B2-7A443233E461}" dt="2026-07-02T08:16:21.387" v="66" actId="26606"/>
          <ac:spMkLst>
            <pc:docMk/>
            <pc:sldMk cId="2337787826" sldId="658"/>
            <ac:spMk id="81" creationId="{E2B33195-5BCA-4BB7-A82D-6739522687DD}"/>
          </ac:spMkLst>
        </pc:spChg>
        <pc:spChg chg="add del">
          <ac:chgData name="Helen Lee" userId="950b76d7-29a8-4037-9cf6-1d47a6b96373" providerId="ADAL" clId="{0E72E064-B994-40C3-97B2-7A443233E461}" dt="2026-07-02T08:16:21.387" v="66" actId="26606"/>
          <ac:spMkLst>
            <pc:docMk/>
            <pc:sldMk cId="2337787826" sldId="658"/>
            <ac:spMk id="82" creationId="{CF8AD9F3-9AF6-494F-83A3-2F677563935C}"/>
          </ac:spMkLst>
        </pc:spChg>
        <pc:spChg chg="add del">
          <ac:chgData name="Helen Lee" userId="950b76d7-29a8-4037-9cf6-1d47a6b96373" providerId="ADAL" clId="{0E72E064-B994-40C3-97B2-7A443233E461}" dt="2026-07-02T08:16:21.387" v="66" actId="26606"/>
          <ac:spMkLst>
            <pc:docMk/>
            <pc:sldMk cId="2337787826" sldId="658"/>
            <ac:spMk id="83" creationId="{11156773-3FB3-46D9-9F87-821287404830}"/>
          </ac:spMkLst>
        </pc:spChg>
        <pc:spChg chg="add del">
          <ac:chgData name="Helen Lee" userId="950b76d7-29a8-4037-9cf6-1d47a6b96373" providerId="ADAL" clId="{0E72E064-B994-40C3-97B2-7A443233E461}" dt="2026-07-02T08:16:21.387" v="66" actId="26606"/>
          <ac:spMkLst>
            <pc:docMk/>
            <pc:sldMk cId="2337787826" sldId="658"/>
            <ac:spMk id="84" creationId="{E8EA24D0-C854-4AA8-B8FD-D252660D8840}"/>
          </ac:spMkLst>
        </pc:spChg>
        <pc:spChg chg="add del">
          <ac:chgData name="Helen Lee" userId="950b76d7-29a8-4037-9cf6-1d47a6b96373" providerId="ADAL" clId="{0E72E064-B994-40C3-97B2-7A443233E461}" dt="2026-07-02T08:20:49.148" v="164" actId="26606"/>
          <ac:spMkLst>
            <pc:docMk/>
            <pc:sldMk cId="2337787826" sldId="658"/>
            <ac:spMk id="85" creationId="{2568BC19-F052-4108-93E1-6A3D1DEC072F}"/>
          </ac:spMkLst>
        </pc:spChg>
        <pc:spChg chg="add del">
          <ac:chgData name="Helen Lee" userId="950b76d7-29a8-4037-9cf6-1d47a6b96373" providerId="ADAL" clId="{0E72E064-B994-40C3-97B2-7A443233E461}" dt="2026-07-02T08:20:49.148" v="164" actId="26606"/>
          <ac:spMkLst>
            <pc:docMk/>
            <pc:sldMk cId="2337787826" sldId="658"/>
            <ac:spMk id="86" creationId="{D5FD337D-4D6B-4C8B-B6F5-121097E09881}"/>
          </ac:spMkLst>
        </pc:spChg>
        <pc:spChg chg="add del">
          <ac:chgData name="Helen Lee" userId="950b76d7-29a8-4037-9cf6-1d47a6b96373" providerId="ADAL" clId="{0E72E064-B994-40C3-97B2-7A443233E461}" dt="2026-07-02T08:19:50.697" v="144" actId="26606"/>
          <ac:spMkLst>
            <pc:docMk/>
            <pc:sldMk cId="2337787826" sldId="658"/>
            <ac:spMk id="91" creationId="{88263A24-0C1F-4677-B43C-4AE14E276B27}"/>
          </ac:spMkLst>
        </pc:spChg>
        <pc:spChg chg="add del">
          <ac:chgData name="Helen Lee" userId="950b76d7-29a8-4037-9cf6-1d47a6b96373" providerId="ADAL" clId="{0E72E064-B994-40C3-97B2-7A443233E461}" dt="2026-07-02T08:19:50.697" v="144" actId="26606"/>
          <ac:spMkLst>
            <pc:docMk/>
            <pc:sldMk cId="2337787826" sldId="658"/>
            <ac:spMk id="93" creationId="{0ADDB668-2CA4-4D2B-9C34-3487CA330BA8}"/>
          </ac:spMkLst>
        </pc:spChg>
        <pc:spChg chg="add del">
          <ac:chgData name="Helen Lee" userId="950b76d7-29a8-4037-9cf6-1d47a6b96373" providerId="ADAL" clId="{0E72E064-B994-40C3-97B2-7A443233E461}" dt="2026-07-02T08:19:50.697" v="144" actId="26606"/>
          <ac:spMkLst>
            <pc:docMk/>
            <pc:sldMk cId="2337787826" sldId="658"/>
            <ac:spMk id="95" creationId="{2568BC19-F052-4108-93E1-6A3D1DEC072F}"/>
          </ac:spMkLst>
        </pc:spChg>
        <pc:spChg chg="add del">
          <ac:chgData name="Helen Lee" userId="950b76d7-29a8-4037-9cf6-1d47a6b96373" providerId="ADAL" clId="{0E72E064-B994-40C3-97B2-7A443233E461}" dt="2026-07-02T08:19:50.697" v="144" actId="26606"/>
          <ac:spMkLst>
            <pc:docMk/>
            <pc:sldMk cId="2337787826" sldId="658"/>
            <ac:spMk id="97" creationId="{D5FD337D-4D6B-4C8B-B6F5-121097E09881}"/>
          </ac:spMkLst>
        </pc:spChg>
        <pc:spChg chg="add del">
          <ac:chgData name="Helen Lee" userId="950b76d7-29a8-4037-9cf6-1d47a6b96373" providerId="ADAL" clId="{0E72E064-B994-40C3-97B2-7A443233E461}" dt="2026-07-02T08:20:49.148" v="164" actId="26606"/>
          <ac:spMkLst>
            <pc:docMk/>
            <pc:sldMk cId="2337787826" sldId="658"/>
            <ac:spMk id="99" creationId="{C52EE5A8-045B-4D39-8ED1-513334085EEC}"/>
          </ac:spMkLst>
        </pc:spChg>
        <pc:spChg chg="add del">
          <ac:chgData name="Helen Lee" userId="950b76d7-29a8-4037-9cf6-1d47a6b96373" providerId="ADAL" clId="{0E72E064-B994-40C3-97B2-7A443233E461}" dt="2026-07-02T08:20:49.148" v="164" actId="26606"/>
          <ac:spMkLst>
            <pc:docMk/>
            <pc:sldMk cId="2337787826" sldId="658"/>
            <ac:spMk id="100" creationId="{6234BCC6-39B9-47D9-8BF8-C665401AE23C}"/>
          </ac:spMkLst>
        </pc:spChg>
        <pc:spChg chg="add del">
          <ac:chgData name="Helen Lee" userId="950b76d7-29a8-4037-9cf6-1d47a6b96373" providerId="ADAL" clId="{0E72E064-B994-40C3-97B2-7A443233E461}" dt="2026-07-02T08:20:49.148" v="164" actId="26606"/>
          <ac:spMkLst>
            <pc:docMk/>
            <pc:sldMk cId="2337787826" sldId="658"/>
            <ac:spMk id="101" creationId="{72A9CE9D-DAC3-40AF-B504-78A64A909F9D}"/>
          </ac:spMkLst>
        </pc:spChg>
        <pc:spChg chg="add del">
          <ac:chgData name="Helen Lee" userId="950b76d7-29a8-4037-9cf6-1d47a6b96373" providerId="ADAL" clId="{0E72E064-B994-40C3-97B2-7A443233E461}" dt="2026-07-02T08:20:49.148" v="164" actId="26606"/>
          <ac:spMkLst>
            <pc:docMk/>
            <pc:sldMk cId="2337787826" sldId="658"/>
            <ac:spMk id="102" creationId="{506D7452-6CDE-4381-86CE-07B2459383D5}"/>
          </ac:spMkLst>
        </pc:spChg>
        <pc:spChg chg="add del">
          <ac:chgData name="Helen Lee" userId="950b76d7-29a8-4037-9cf6-1d47a6b96373" providerId="ADAL" clId="{0E72E064-B994-40C3-97B2-7A443233E461}" dt="2026-07-02T08:20:49.148" v="164" actId="26606"/>
          <ac:spMkLst>
            <pc:docMk/>
            <pc:sldMk cId="2337787826" sldId="658"/>
            <ac:spMk id="103" creationId="{762DA937-8B55-4317-BD32-98D7AF30E39E}"/>
          </ac:spMkLst>
        </pc:spChg>
        <pc:spChg chg="add del">
          <ac:chgData name="Helen Lee" userId="950b76d7-29a8-4037-9cf6-1d47a6b96373" providerId="ADAL" clId="{0E72E064-B994-40C3-97B2-7A443233E461}" dt="2026-07-02T08:20:28.155" v="149" actId="26606"/>
          <ac:spMkLst>
            <pc:docMk/>
            <pc:sldMk cId="2337787826" sldId="658"/>
            <ac:spMk id="108" creationId="{FFCDD23B-75C8-427B-BD08-53C8156CD7CD}"/>
          </ac:spMkLst>
        </pc:spChg>
        <pc:spChg chg="add del">
          <ac:chgData name="Helen Lee" userId="950b76d7-29a8-4037-9cf6-1d47a6b96373" providerId="ADAL" clId="{0E72E064-B994-40C3-97B2-7A443233E461}" dt="2026-07-02T08:20:28.155" v="149" actId="26606"/>
          <ac:spMkLst>
            <pc:docMk/>
            <pc:sldMk cId="2337787826" sldId="658"/>
            <ac:spMk id="110" creationId="{AFFC87AC-C919-4FE5-BAC3-39509E001152}"/>
          </ac:spMkLst>
        </pc:spChg>
        <pc:spChg chg="add del">
          <ac:chgData name="Helen Lee" userId="950b76d7-29a8-4037-9cf6-1d47a6b96373" providerId="ADAL" clId="{0E72E064-B994-40C3-97B2-7A443233E461}" dt="2026-07-02T08:20:28.155" v="149" actId="26606"/>
          <ac:spMkLst>
            <pc:docMk/>
            <pc:sldMk cId="2337787826" sldId="658"/>
            <ac:spMk id="112" creationId="{AB5E08C4-8CDD-4623-A5B8-E998C6DEE3B7}"/>
          </ac:spMkLst>
        </pc:spChg>
        <pc:spChg chg="add del">
          <ac:chgData name="Helen Lee" userId="950b76d7-29a8-4037-9cf6-1d47a6b96373" providerId="ADAL" clId="{0E72E064-B994-40C3-97B2-7A443233E461}" dt="2026-07-02T08:20:28.155" v="149" actId="26606"/>
          <ac:spMkLst>
            <pc:docMk/>
            <pc:sldMk cId="2337787826" sldId="658"/>
            <ac:spMk id="114" creationId="{15F33878-D502-4FFA-8ACE-F2AECDB2A23F}"/>
          </ac:spMkLst>
        </pc:spChg>
        <pc:spChg chg="add del">
          <ac:chgData name="Helen Lee" userId="950b76d7-29a8-4037-9cf6-1d47a6b96373" providerId="ADAL" clId="{0E72E064-B994-40C3-97B2-7A443233E461}" dt="2026-07-02T08:20:32.941" v="151" actId="26606"/>
          <ac:spMkLst>
            <pc:docMk/>
            <pc:sldMk cId="2337787826" sldId="658"/>
            <ac:spMk id="116" creationId="{9A2AA00F-5896-4994-BC0E-75070DE6BF6B}"/>
          </ac:spMkLst>
        </pc:spChg>
        <pc:spChg chg="add del">
          <ac:chgData name="Helen Lee" userId="950b76d7-29a8-4037-9cf6-1d47a6b96373" providerId="ADAL" clId="{0E72E064-B994-40C3-97B2-7A443233E461}" dt="2026-07-02T08:20:32.941" v="151" actId="26606"/>
          <ac:spMkLst>
            <pc:docMk/>
            <pc:sldMk cId="2337787826" sldId="658"/>
            <ac:spMk id="117" creationId="{525AB062-92FF-4E0B-9B19-2D5D7422A145}"/>
          </ac:spMkLst>
        </pc:spChg>
        <pc:spChg chg="add del">
          <ac:chgData name="Helen Lee" userId="950b76d7-29a8-4037-9cf6-1d47a6b96373" providerId="ADAL" clId="{0E72E064-B994-40C3-97B2-7A443233E461}" dt="2026-07-02T08:20:32.941" v="151" actId="26606"/>
          <ac:spMkLst>
            <pc:docMk/>
            <pc:sldMk cId="2337787826" sldId="658"/>
            <ac:spMk id="118" creationId="{0D67612D-2CF6-4831-8BE5-EE34DC823F73}"/>
          </ac:spMkLst>
        </pc:spChg>
        <pc:spChg chg="add del">
          <ac:chgData name="Helen Lee" userId="950b76d7-29a8-4037-9cf6-1d47a6b96373" providerId="ADAL" clId="{0E72E064-B994-40C3-97B2-7A443233E461}" dt="2026-07-02T08:20:35.161" v="153" actId="26606"/>
          <ac:spMkLst>
            <pc:docMk/>
            <pc:sldMk cId="2337787826" sldId="658"/>
            <ac:spMk id="120" creationId="{B9E248E0-55F8-4E45-A07F-B49E0EEA97ED}"/>
          </ac:spMkLst>
        </pc:spChg>
        <pc:spChg chg="add del">
          <ac:chgData name="Helen Lee" userId="950b76d7-29a8-4037-9cf6-1d47a6b96373" providerId="ADAL" clId="{0E72E064-B994-40C3-97B2-7A443233E461}" dt="2026-07-02T08:20:35.161" v="153" actId="26606"/>
          <ac:spMkLst>
            <pc:docMk/>
            <pc:sldMk cId="2337787826" sldId="658"/>
            <ac:spMk id="121" creationId="{311F016A-A753-449B-9EA6-322199B7119E}"/>
          </ac:spMkLst>
        </pc:spChg>
        <pc:spChg chg="add del">
          <ac:chgData name="Helen Lee" userId="950b76d7-29a8-4037-9cf6-1d47a6b96373" providerId="ADAL" clId="{0E72E064-B994-40C3-97B2-7A443233E461}" dt="2026-07-02T08:20:37.966" v="156" actId="26606"/>
          <ac:spMkLst>
            <pc:docMk/>
            <pc:sldMk cId="2337787826" sldId="658"/>
            <ac:spMk id="123" creationId="{FFCDD23B-75C8-427B-BD08-53C8156CD7CD}"/>
          </ac:spMkLst>
        </pc:spChg>
        <pc:spChg chg="add del">
          <ac:chgData name="Helen Lee" userId="950b76d7-29a8-4037-9cf6-1d47a6b96373" providerId="ADAL" clId="{0E72E064-B994-40C3-97B2-7A443233E461}" dt="2026-07-02T08:20:37.966" v="156" actId="26606"/>
          <ac:spMkLst>
            <pc:docMk/>
            <pc:sldMk cId="2337787826" sldId="658"/>
            <ac:spMk id="124" creationId="{AFFC87AC-C919-4FE5-BAC3-39509E001152}"/>
          </ac:spMkLst>
        </pc:spChg>
        <pc:spChg chg="add del">
          <ac:chgData name="Helen Lee" userId="950b76d7-29a8-4037-9cf6-1d47a6b96373" providerId="ADAL" clId="{0E72E064-B994-40C3-97B2-7A443233E461}" dt="2026-07-02T08:20:37.966" v="156" actId="26606"/>
          <ac:spMkLst>
            <pc:docMk/>
            <pc:sldMk cId="2337787826" sldId="658"/>
            <ac:spMk id="125" creationId="{AB5E08C4-8CDD-4623-A5B8-E998C6DEE3B7}"/>
          </ac:spMkLst>
        </pc:spChg>
        <pc:spChg chg="add del">
          <ac:chgData name="Helen Lee" userId="950b76d7-29a8-4037-9cf6-1d47a6b96373" providerId="ADAL" clId="{0E72E064-B994-40C3-97B2-7A443233E461}" dt="2026-07-02T08:20:37.966" v="156" actId="26606"/>
          <ac:spMkLst>
            <pc:docMk/>
            <pc:sldMk cId="2337787826" sldId="658"/>
            <ac:spMk id="126" creationId="{15F33878-D502-4FFA-8ACE-F2AECDB2A23F}"/>
          </ac:spMkLst>
        </pc:spChg>
        <pc:spChg chg="add del">
          <ac:chgData name="Helen Lee" userId="950b76d7-29a8-4037-9cf6-1d47a6b96373" providerId="ADAL" clId="{0E72E064-B994-40C3-97B2-7A443233E461}" dt="2026-07-02T08:20:38.963" v="158" actId="26606"/>
          <ac:spMkLst>
            <pc:docMk/>
            <pc:sldMk cId="2337787826" sldId="658"/>
            <ac:spMk id="128" creationId="{932495F0-C5CB-4823-AE70-EED61EBAB1BD}"/>
          </ac:spMkLst>
        </pc:spChg>
        <pc:spChg chg="add del">
          <ac:chgData name="Helen Lee" userId="950b76d7-29a8-4037-9cf6-1d47a6b96373" providerId="ADAL" clId="{0E72E064-B994-40C3-97B2-7A443233E461}" dt="2026-07-02T08:20:38.963" v="158" actId="26606"/>
          <ac:spMkLst>
            <pc:docMk/>
            <pc:sldMk cId="2337787826" sldId="658"/>
            <ac:spMk id="129" creationId="{CB8B9C25-D80D-48EC-B83A-231219A80C3F}"/>
          </ac:spMkLst>
        </pc:spChg>
        <pc:spChg chg="add del">
          <ac:chgData name="Helen Lee" userId="950b76d7-29a8-4037-9cf6-1d47a6b96373" providerId="ADAL" clId="{0E72E064-B994-40C3-97B2-7A443233E461}" dt="2026-07-02T08:20:38.963" v="158" actId="26606"/>
          <ac:spMkLst>
            <pc:docMk/>
            <pc:sldMk cId="2337787826" sldId="658"/>
            <ac:spMk id="130" creationId="{601CC70B-8875-45A1-8AFD-7D546E3C0C16}"/>
          </ac:spMkLst>
        </pc:spChg>
        <pc:spChg chg="add del">
          <ac:chgData name="Helen Lee" userId="950b76d7-29a8-4037-9cf6-1d47a6b96373" providerId="ADAL" clId="{0E72E064-B994-40C3-97B2-7A443233E461}" dt="2026-07-02T08:20:47.157" v="163" actId="26606"/>
          <ac:spMkLst>
            <pc:docMk/>
            <pc:sldMk cId="2337787826" sldId="658"/>
            <ac:spMk id="132" creationId="{D0394FE2-BDDA-4ECE-B320-81AE19E90566}"/>
          </ac:spMkLst>
        </pc:spChg>
        <pc:spChg chg="add del">
          <ac:chgData name="Helen Lee" userId="950b76d7-29a8-4037-9cf6-1d47a6b96373" providerId="ADAL" clId="{0E72E064-B994-40C3-97B2-7A443233E461}" dt="2026-07-02T08:20:47.157" v="163" actId="26606"/>
          <ac:spMkLst>
            <pc:docMk/>
            <pc:sldMk cId="2337787826" sldId="658"/>
            <ac:spMk id="133" creationId="{0625AAC5-802A-4197-8804-2B78FF65CEE8}"/>
          </ac:spMkLst>
        </pc:spChg>
        <pc:spChg chg="add del">
          <ac:chgData name="Helen Lee" userId="950b76d7-29a8-4037-9cf6-1d47a6b96373" providerId="ADAL" clId="{0E72E064-B994-40C3-97B2-7A443233E461}" dt="2026-07-02T08:20:47.157" v="163" actId="26606"/>
          <ac:spMkLst>
            <pc:docMk/>
            <pc:sldMk cId="2337787826" sldId="658"/>
            <ac:spMk id="134" creationId="{A1B139DD-0E8D-42FA-9171-C5F001754A88}"/>
          </ac:spMkLst>
        </pc:spChg>
        <pc:grpChg chg="add del mod ord">
          <ac:chgData name="Helen Lee" userId="950b76d7-29a8-4037-9cf6-1d47a6b96373" providerId="ADAL" clId="{0E72E064-B994-40C3-97B2-7A443233E461}" dt="2026-07-02T08:11:56.195" v="26" actId="478"/>
          <ac:grpSpMkLst>
            <pc:docMk/>
            <pc:sldMk cId="2337787826" sldId="658"/>
            <ac:grpSpMk id="2" creationId="{9D8A4D9C-6018-2B82-B7CC-5B96222FB617}"/>
          </ac:grpSpMkLst>
        </pc:grpChg>
        <pc:picChg chg="del">
          <ac:chgData name="Helen Lee" userId="950b76d7-29a8-4037-9cf6-1d47a6b96373" providerId="ADAL" clId="{0E72E064-B994-40C3-97B2-7A443233E461}" dt="2026-07-02T08:04:26.475" v="11" actId="478"/>
          <ac:picMkLst>
            <pc:docMk/>
            <pc:sldMk cId="2337787826" sldId="658"/>
            <ac:picMk id="5" creationId="{51A31C9F-0489-061D-F908-8EE6AEFF3251}"/>
          </ac:picMkLst>
        </pc:picChg>
        <pc:picChg chg="add mod ord">
          <ac:chgData name="Helen Lee" userId="950b76d7-29a8-4037-9cf6-1d47a6b96373" providerId="ADAL" clId="{0E72E064-B994-40C3-97B2-7A443233E461}" dt="2026-07-02T08:20:45.895" v="162" actId="1076"/>
          <ac:picMkLst>
            <pc:docMk/>
            <pc:sldMk cId="2337787826" sldId="658"/>
            <ac:picMk id="12" creationId="{E8680F63-09E9-0C4D-E2E0-A5E29773155A}"/>
          </ac:picMkLst>
        </pc:picChg>
        <pc:picChg chg="add mod ord modCrop">
          <ac:chgData name="Helen Lee" userId="950b76d7-29a8-4037-9cf6-1d47a6b96373" providerId="ADAL" clId="{0E72E064-B994-40C3-97B2-7A443233E461}" dt="2026-07-02T08:21:08.844" v="168" actId="1076"/>
          <ac:picMkLst>
            <pc:docMk/>
            <pc:sldMk cId="2337787826" sldId="658"/>
            <ac:picMk id="14" creationId="{365C6252-0304-A577-95C5-CF3A2627C180}"/>
          </ac:picMkLst>
        </pc:picChg>
      </pc:sldChg>
      <pc:sldChg chg="del">
        <pc:chgData name="Helen Lee" userId="950b76d7-29a8-4037-9cf6-1d47a6b96373" providerId="ADAL" clId="{0E72E064-B994-40C3-97B2-7A443233E461}" dt="2026-07-02T11:59:43.553" v="943" actId="47"/>
        <pc:sldMkLst>
          <pc:docMk/>
          <pc:sldMk cId="3172617051" sldId="763"/>
        </pc:sldMkLst>
      </pc:sldChg>
      <pc:sldChg chg="ord">
        <pc:chgData name="Helen Lee" userId="950b76d7-29a8-4037-9cf6-1d47a6b96373" providerId="ADAL" clId="{0E72E064-B994-40C3-97B2-7A443233E461}" dt="2026-07-02T12:02:58.397" v="1015"/>
        <pc:sldMkLst>
          <pc:docMk/>
          <pc:sldMk cId="4154244929" sldId="782"/>
        </pc:sldMkLst>
      </pc:sldChg>
      <pc:sldChg chg="modSp mod ord">
        <pc:chgData name="Helen Lee" userId="950b76d7-29a8-4037-9cf6-1d47a6b96373" providerId="ADAL" clId="{0E72E064-B994-40C3-97B2-7A443233E461}" dt="2026-07-02T09:26:27.453" v="648"/>
        <pc:sldMkLst>
          <pc:docMk/>
          <pc:sldMk cId="200506130" sldId="783"/>
        </pc:sldMkLst>
        <pc:graphicFrameChg chg="mod">
          <ac:chgData name="Helen Lee" userId="950b76d7-29a8-4037-9cf6-1d47a6b96373" providerId="ADAL" clId="{0E72E064-B994-40C3-97B2-7A443233E461}" dt="2026-07-02T08:57:10.710" v="332" actId="1076"/>
          <ac:graphicFrameMkLst>
            <pc:docMk/>
            <pc:sldMk cId="200506130" sldId="783"/>
            <ac:graphicFrameMk id="6" creationId="{3E907830-0F2F-4B05-AB57-A97A803290CD}"/>
          </ac:graphicFrameMkLst>
        </pc:graphicFrameChg>
      </pc:sldChg>
      <pc:sldChg chg="modSp mod">
        <pc:chgData name="Helen Lee" userId="950b76d7-29a8-4037-9cf6-1d47a6b96373" providerId="ADAL" clId="{0E72E064-B994-40C3-97B2-7A443233E461}" dt="2026-07-02T12:08:51.357" v="1053" actId="14100"/>
        <pc:sldMkLst>
          <pc:docMk/>
          <pc:sldMk cId="4150052943" sldId="845"/>
        </pc:sldMkLst>
        <pc:spChg chg="mod">
          <ac:chgData name="Helen Lee" userId="950b76d7-29a8-4037-9cf6-1d47a6b96373" providerId="ADAL" clId="{0E72E064-B994-40C3-97B2-7A443233E461}" dt="2026-07-02T12:08:51.357" v="1053" actId="14100"/>
          <ac:spMkLst>
            <pc:docMk/>
            <pc:sldMk cId="4150052943" sldId="845"/>
            <ac:spMk id="2" creationId="{1DF34996-BF60-E40E-9048-B692F4D44ADD}"/>
          </ac:spMkLst>
        </pc:spChg>
        <pc:spChg chg="mod">
          <ac:chgData name="Helen Lee" userId="950b76d7-29a8-4037-9cf6-1d47a6b96373" providerId="ADAL" clId="{0E72E064-B994-40C3-97B2-7A443233E461}" dt="2026-07-02T12:08:45.694" v="1050" actId="1076"/>
          <ac:spMkLst>
            <pc:docMk/>
            <pc:sldMk cId="4150052943" sldId="845"/>
            <ac:spMk id="3" creationId="{65A09FD3-4441-8717-DB4F-6FAC5E4129FC}"/>
          </ac:spMkLst>
        </pc:spChg>
      </pc:sldChg>
      <pc:sldChg chg="modSp mod">
        <pc:chgData name="Helen Lee" userId="950b76d7-29a8-4037-9cf6-1d47a6b96373" providerId="ADAL" clId="{0E72E064-B994-40C3-97B2-7A443233E461}" dt="2026-07-02T09:38:19.096" v="660" actId="6549"/>
        <pc:sldMkLst>
          <pc:docMk/>
          <pc:sldMk cId="3884078555" sldId="848"/>
        </pc:sldMkLst>
        <pc:spChg chg="mod">
          <ac:chgData name="Helen Lee" userId="950b76d7-29a8-4037-9cf6-1d47a6b96373" providerId="ADAL" clId="{0E72E064-B994-40C3-97B2-7A443233E461}" dt="2026-07-02T09:38:19.096" v="660" actId="6549"/>
          <ac:spMkLst>
            <pc:docMk/>
            <pc:sldMk cId="3884078555" sldId="848"/>
            <ac:spMk id="5" creationId="{E3332A36-9BE0-4771-782D-28854CDB0C56}"/>
          </ac:spMkLst>
        </pc:spChg>
      </pc:sldChg>
      <pc:sldChg chg="modSp mod">
        <pc:chgData name="Helen Lee" userId="950b76d7-29a8-4037-9cf6-1d47a6b96373" providerId="ADAL" clId="{0E72E064-B994-40C3-97B2-7A443233E461}" dt="2026-07-02T08:21:20.196" v="172" actId="20577"/>
        <pc:sldMkLst>
          <pc:docMk/>
          <pc:sldMk cId="995019822" sldId="855"/>
        </pc:sldMkLst>
        <pc:spChg chg="mod">
          <ac:chgData name="Helen Lee" userId="950b76d7-29a8-4037-9cf6-1d47a6b96373" providerId="ADAL" clId="{0E72E064-B994-40C3-97B2-7A443233E461}" dt="2026-07-02T08:21:20.196" v="172" actId="20577"/>
          <ac:spMkLst>
            <pc:docMk/>
            <pc:sldMk cId="995019822" sldId="855"/>
            <ac:spMk id="3" creationId="{B4B3CBE8-0DEB-8BE0-F99A-7CCE15DE6F75}"/>
          </ac:spMkLst>
        </pc:spChg>
      </pc:sldChg>
      <pc:sldChg chg="modSp mod">
        <pc:chgData name="Helen Lee" userId="950b76d7-29a8-4037-9cf6-1d47a6b96373" providerId="ADAL" clId="{0E72E064-B994-40C3-97B2-7A443233E461}" dt="2026-07-02T09:57:38.860" v="676" actId="1076"/>
        <pc:sldMkLst>
          <pc:docMk/>
          <pc:sldMk cId="3800182624" sldId="858"/>
        </pc:sldMkLst>
        <pc:spChg chg="mod">
          <ac:chgData name="Helen Lee" userId="950b76d7-29a8-4037-9cf6-1d47a6b96373" providerId="ADAL" clId="{0E72E064-B994-40C3-97B2-7A443233E461}" dt="2026-07-02T09:57:38.860" v="676" actId="1076"/>
          <ac:spMkLst>
            <pc:docMk/>
            <pc:sldMk cId="3800182624" sldId="858"/>
            <ac:spMk id="4" creationId="{B11153E3-39A1-6436-7389-A94C2A79FC98}"/>
          </ac:spMkLst>
        </pc:spChg>
      </pc:sldChg>
      <pc:sldChg chg="modSp mod">
        <pc:chgData name="Helen Lee" userId="950b76d7-29a8-4037-9cf6-1d47a6b96373" providerId="ADAL" clId="{0E72E064-B994-40C3-97B2-7A443233E461}" dt="2026-07-02T08:02:31.139" v="2" actId="207"/>
        <pc:sldMkLst>
          <pc:docMk/>
          <pc:sldMk cId="1170600179" sldId="861"/>
        </pc:sldMkLst>
        <pc:spChg chg="mod">
          <ac:chgData name="Helen Lee" userId="950b76d7-29a8-4037-9cf6-1d47a6b96373" providerId="ADAL" clId="{0E72E064-B994-40C3-97B2-7A443233E461}" dt="2026-07-02T08:02:31.139" v="2" actId="207"/>
          <ac:spMkLst>
            <pc:docMk/>
            <pc:sldMk cId="1170600179" sldId="861"/>
            <ac:spMk id="3" creationId="{C3C43BAE-2DC4-03A0-358B-862CEA8AB166}"/>
          </ac:spMkLst>
        </pc:spChg>
      </pc:sldChg>
      <pc:sldChg chg="delSp modSp mod ord">
        <pc:chgData name="Helen Lee" userId="950b76d7-29a8-4037-9cf6-1d47a6b96373" providerId="ADAL" clId="{0E72E064-B994-40C3-97B2-7A443233E461}" dt="2026-07-02T12:02:06.420" v="1007" actId="478"/>
        <pc:sldMkLst>
          <pc:docMk/>
          <pc:sldMk cId="617278453" sldId="862"/>
        </pc:sldMkLst>
        <pc:spChg chg="mod">
          <ac:chgData name="Helen Lee" userId="950b76d7-29a8-4037-9cf6-1d47a6b96373" providerId="ADAL" clId="{0E72E064-B994-40C3-97B2-7A443233E461}" dt="2026-07-02T12:02:03.498" v="1006" actId="20577"/>
          <ac:spMkLst>
            <pc:docMk/>
            <pc:sldMk cId="617278453" sldId="862"/>
            <ac:spMk id="2" creationId="{3225E215-CD89-410C-948F-8045B4C43EAF}"/>
          </ac:spMkLst>
        </pc:spChg>
        <pc:grpChg chg="del">
          <ac:chgData name="Helen Lee" userId="950b76d7-29a8-4037-9cf6-1d47a6b96373" providerId="ADAL" clId="{0E72E064-B994-40C3-97B2-7A443233E461}" dt="2026-07-02T12:02:06.420" v="1007" actId="478"/>
          <ac:grpSpMkLst>
            <pc:docMk/>
            <pc:sldMk cId="617278453" sldId="862"/>
            <ac:grpSpMk id="4" creationId="{064A4650-1618-17B1-41D8-3F107882C108}"/>
          </ac:grpSpMkLst>
        </pc:grpChg>
      </pc:sldChg>
      <pc:sldChg chg="addSp delSp mod ord">
        <pc:chgData name="Helen Lee" userId="950b76d7-29a8-4037-9cf6-1d47a6b96373" providerId="ADAL" clId="{0E72E064-B994-40C3-97B2-7A443233E461}" dt="2026-07-02T09:26:27.453" v="648"/>
        <pc:sldMkLst>
          <pc:docMk/>
          <pc:sldMk cId="234030223" sldId="863"/>
        </pc:sldMkLst>
        <pc:picChg chg="add del">
          <ac:chgData name="Helen Lee" userId="950b76d7-29a8-4037-9cf6-1d47a6b96373" providerId="ADAL" clId="{0E72E064-B994-40C3-97B2-7A443233E461}" dt="2026-07-02T08:57:25.174" v="334" actId="478"/>
          <ac:picMkLst>
            <pc:docMk/>
            <pc:sldMk cId="234030223" sldId="863"/>
            <ac:picMk id="9" creationId="{48982F99-9DF8-A33D-32CB-50DFC50741C1}"/>
          </ac:picMkLst>
        </pc:picChg>
      </pc:sldChg>
      <pc:sldChg chg="addSp modSp mod ord setBg">
        <pc:chgData name="Helen Lee" userId="950b76d7-29a8-4037-9cf6-1d47a6b96373" providerId="ADAL" clId="{0E72E064-B994-40C3-97B2-7A443233E461}" dt="2026-07-02T09:26:27.453" v="648"/>
        <pc:sldMkLst>
          <pc:docMk/>
          <pc:sldMk cId="107815734" sldId="864"/>
        </pc:sldMkLst>
        <pc:spChg chg="mod">
          <ac:chgData name="Helen Lee" userId="950b76d7-29a8-4037-9cf6-1d47a6b96373" providerId="ADAL" clId="{0E72E064-B994-40C3-97B2-7A443233E461}" dt="2026-07-02T09:00:35.975" v="372" actId="26606"/>
          <ac:spMkLst>
            <pc:docMk/>
            <pc:sldMk cId="107815734" sldId="864"/>
            <ac:spMk id="2" creationId="{146A796B-6326-D90F-48D6-38B23A85511B}"/>
          </ac:spMkLst>
        </pc:spChg>
        <pc:spChg chg="mod ord">
          <ac:chgData name="Helen Lee" userId="950b76d7-29a8-4037-9cf6-1d47a6b96373" providerId="ADAL" clId="{0E72E064-B994-40C3-97B2-7A443233E461}" dt="2026-07-02T09:00:35.975" v="372" actId="26606"/>
          <ac:spMkLst>
            <pc:docMk/>
            <pc:sldMk cId="107815734" sldId="864"/>
            <ac:spMk id="4" creationId="{E80D2276-54F6-40B4-B39F-B4F5E6CE9916}"/>
          </ac:spMkLst>
        </pc:spChg>
        <pc:spChg chg="add">
          <ac:chgData name="Helen Lee" userId="950b76d7-29a8-4037-9cf6-1d47a6b96373" providerId="ADAL" clId="{0E72E064-B994-40C3-97B2-7A443233E461}" dt="2026-07-02T09:00:35.975" v="372" actId="26606"/>
          <ac:spMkLst>
            <pc:docMk/>
            <pc:sldMk cId="107815734" sldId="864"/>
            <ac:spMk id="11" creationId="{A8384FB5-9ADC-4DDC-881B-597D56F5B15D}"/>
          </ac:spMkLst>
        </pc:spChg>
        <pc:spChg chg="add">
          <ac:chgData name="Helen Lee" userId="950b76d7-29a8-4037-9cf6-1d47a6b96373" providerId="ADAL" clId="{0E72E064-B994-40C3-97B2-7A443233E461}" dt="2026-07-02T09:00:35.975" v="372" actId="26606"/>
          <ac:spMkLst>
            <pc:docMk/>
            <pc:sldMk cId="107815734" sldId="864"/>
            <ac:spMk id="13" creationId="{91E5A9A7-95C6-4F4F-B00E-C82E07FE62EF}"/>
          </ac:spMkLst>
        </pc:spChg>
        <pc:spChg chg="add">
          <ac:chgData name="Helen Lee" userId="950b76d7-29a8-4037-9cf6-1d47a6b96373" providerId="ADAL" clId="{0E72E064-B994-40C3-97B2-7A443233E461}" dt="2026-07-02T09:00:35.975" v="372" actId="26606"/>
          <ac:spMkLst>
            <pc:docMk/>
            <pc:sldMk cId="107815734" sldId="864"/>
            <ac:spMk id="15" creationId="{D07DD2DE-F619-49DD-B5E7-03A290FF4ED1}"/>
          </ac:spMkLst>
        </pc:spChg>
        <pc:spChg chg="add">
          <ac:chgData name="Helen Lee" userId="950b76d7-29a8-4037-9cf6-1d47a6b96373" providerId="ADAL" clId="{0E72E064-B994-40C3-97B2-7A443233E461}" dt="2026-07-02T09:00:35.975" v="372" actId="26606"/>
          <ac:spMkLst>
            <pc:docMk/>
            <pc:sldMk cId="107815734" sldId="864"/>
            <ac:spMk id="17" creationId="{85149191-5F60-4A28-AAFF-039F96B0F3EC}"/>
          </ac:spMkLst>
        </pc:spChg>
        <pc:spChg chg="add">
          <ac:chgData name="Helen Lee" userId="950b76d7-29a8-4037-9cf6-1d47a6b96373" providerId="ADAL" clId="{0E72E064-B994-40C3-97B2-7A443233E461}" dt="2026-07-02T09:00:35.975" v="372" actId="26606"/>
          <ac:spMkLst>
            <pc:docMk/>
            <pc:sldMk cId="107815734" sldId="864"/>
            <ac:spMk id="19" creationId="{F8260ED5-17F7-4158-B241-D51DD4CF1B7E}"/>
          </ac:spMkLst>
        </pc:spChg>
        <pc:picChg chg="mod">
          <ac:chgData name="Helen Lee" userId="950b76d7-29a8-4037-9cf6-1d47a6b96373" providerId="ADAL" clId="{0E72E064-B994-40C3-97B2-7A443233E461}" dt="2026-07-02T09:00:35.975" v="372" actId="26606"/>
          <ac:picMkLst>
            <pc:docMk/>
            <pc:sldMk cId="107815734" sldId="864"/>
            <ac:picMk id="6" creationId="{3665295B-903C-1A59-35E4-3F90C92FE063}"/>
          </ac:picMkLst>
        </pc:picChg>
      </pc:sldChg>
      <pc:sldChg chg="addSp modSp add del mod ord setBg">
        <pc:chgData name="Helen Lee" userId="950b76d7-29a8-4037-9cf6-1d47a6b96373" providerId="ADAL" clId="{0E72E064-B994-40C3-97B2-7A443233E461}" dt="2026-07-02T09:26:27.453" v="648"/>
        <pc:sldMkLst>
          <pc:docMk/>
          <pc:sldMk cId="601920025" sldId="865"/>
        </pc:sldMkLst>
        <pc:spChg chg="mod">
          <ac:chgData name="Helen Lee" userId="950b76d7-29a8-4037-9cf6-1d47a6b96373" providerId="ADAL" clId="{0E72E064-B994-40C3-97B2-7A443233E461}" dt="2026-07-02T09:00:39.228" v="373" actId="26606"/>
          <ac:spMkLst>
            <pc:docMk/>
            <pc:sldMk cId="601920025" sldId="865"/>
            <ac:spMk id="2" creationId="{3F03F4CA-D3AA-6905-1D70-C47E2E12DED0}"/>
          </ac:spMkLst>
        </pc:spChg>
        <pc:spChg chg="mod ord">
          <ac:chgData name="Helen Lee" userId="950b76d7-29a8-4037-9cf6-1d47a6b96373" providerId="ADAL" clId="{0E72E064-B994-40C3-97B2-7A443233E461}" dt="2026-07-02T09:00:39.228" v="373" actId="26606"/>
          <ac:spMkLst>
            <pc:docMk/>
            <pc:sldMk cId="601920025" sldId="865"/>
            <ac:spMk id="4" creationId="{CC1B698C-6FD2-7FD9-C36E-AEBE8A31F81E}"/>
          </ac:spMkLst>
        </pc:spChg>
        <pc:spChg chg="add">
          <ac:chgData name="Helen Lee" userId="950b76d7-29a8-4037-9cf6-1d47a6b96373" providerId="ADAL" clId="{0E72E064-B994-40C3-97B2-7A443233E461}" dt="2026-07-02T09:00:39.228" v="373" actId="26606"/>
          <ac:spMkLst>
            <pc:docMk/>
            <pc:sldMk cId="601920025" sldId="865"/>
            <ac:spMk id="1031" creationId="{A8384FB5-9ADC-4DDC-881B-597D56F5B15D}"/>
          </ac:spMkLst>
        </pc:spChg>
        <pc:spChg chg="add">
          <ac:chgData name="Helen Lee" userId="950b76d7-29a8-4037-9cf6-1d47a6b96373" providerId="ADAL" clId="{0E72E064-B994-40C3-97B2-7A443233E461}" dt="2026-07-02T09:00:39.228" v="373" actId="26606"/>
          <ac:spMkLst>
            <pc:docMk/>
            <pc:sldMk cId="601920025" sldId="865"/>
            <ac:spMk id="1033" creationId="{91E5A9A7-95C6-4F4F-B00E-C82E07FE62EF}"/>
          </ac:spMkLst>
        </pc:spChg>
        <pc:spChg chg="add">
          <ac:chgData name="Helen Lee" userId="950b76d7-29a8-4037-9cf6-1d47a6b96373" providerId="ADAL" clId="{0E72E064-B994-40C3-97B2-7A443233E461}" dt="2026-07-02T09:00:39.228" v="373" actId="26606"/>
          <ac:spMkLst>
            <pc:docMk/>
            <pc:sldMk cId="601920025" sldId="865"/>
            <ac:spMk id="1035" creationId="{D07DD2DE-F619-49DD-B5E7-03A290FF4ED1}"/>
          </ac:spMkLst>
        </pc:spChg>
        <pc:spChg chg="add">
          <ac:chgData name="Helen Lee" userId="950b76d7-29a8-4037-9cf6-1d47a6b96373" providerId="ADAL" clId="{0E72E064-B994-40C3-97B2-7A443233E461}" dt="2026-07-02T09:00:39.228" v="373" actId="26606"/>
          <ac:spMkLst>
            <pc:docMk/>
            <pc:sldMk cId="601920025" sldId="865"/>
            <ac:spMk id="1037" creationId="{85149191-5F60-4A28-AAFF-039F96B0F3EC}"/>
          </ac:spMkLst>
        </pc:spChg>
        <pc:spChg chg="add">
          <ac:chgData name="Helen Lee" userId="950b76d7-29a8-4037-9cf6-1d47a6b96373" providerId="ADAL" clId="{0E72E064-B994-40C3-97B2-7A443233E461}" dt="2026-07-02T09:00:39.228" v="373" actId="26606"/>
          <ac:spMkLst>
            <pc:docMk/>
            <pc:sldMk cId="601920025" sldId="865"/>
            <ac:spMk id="1039" creationId="{F8260ED5-17F7-4158-B241-D51DD4CF1B7E}"/>
          </ac:spMkLst>
        </pc:spChg>
        <pc:picChg chg="mod">
          <ac:chgData name="Helen Lee" userId="950b76d7-29a8-4037-9cf6-1d47a6b96373" providerId="ADAL" clId="{0E72E064-B994-40C3-97B2-7A443233E461}" dt="2026-07-02T09:00:39.228" v="373" actId="26606"/>
          <ac:picMkLst>
            <pc:docMk/>
            <pc:sldMk cId="601920025" sldId="865"/>
            <ac:picMk id="1026" creationId="{9282FC9F-11ED-5962-2640-3482117E35B1}"/>
          </ac:picMkLst>
        </pc:picChg>
      </pc:sldChg>
      <pc:sldChg chg="del">
        <pc:chgData name="Helen Lee" userId="950b76d7-29a8-4037-9cf6-1d47a6b96373" providerId="ADAL" clId="{0E72E064-B994-40C3-97B2-7A443233E461}" dt="2026-07-02T08:21:56.055" v="176" actId="47"/>
        <pc:sldMkLst>
          <pc:docMk/>
          <pc:sldMk cId="289089752" sldId="866"/>
        </pc:sldMkLst>
      </pc:sldChg>
      <pc:sldChg chg="del">
        <pc:chgData name="Helen Lee" userId="950b76d7-29a8-4037-9cf6-1d47a6b96373" providerId="ADAL" clId="{0E72E064-B994-40C3-97B2-7A443233E461}" dt="2026-07-02T08:21:45.927" v="173" actId="47"/>
        <pc:sldMkLst>
          <pc:docMk/>
          <pc:sldMk cId="1044838019" sldId="867"/>
        </pc:sldMkLst>
      </pc:sldChg>
      <pc:sldChg chg="modSp mod">
        <pc:chgData name="Helen Lee" userId="950b76d7-29a8-4037-9cf6-1d47a6b96373" providerId="ADAL" clId="{0E72E064-B994-40C3-97B2-7A443233E461}" dt="2026-07-02T08:02:42.092" v="4" actId="1076"/>
        <pc:sldMkLst>
          <pc:docMk/>
          <pc:sldMk cId="367178387" sldId="869"/>
        </pc:sldMkLst>
        <pc:picChg chg="mod">
          <ac:chgData name="Helen Lee" userId="950b76d7-29a8-4037-9cf6-1d47a6b96373" providerId="ADAL" clId="{0E72E064-B994-40C3-97B2-7A443233E461}" dt="2026-07-02T08:02:42.092" v="4" actId="1076"/>
          <ac:picMkLst>
            <pc:docMk/>
            <pc:sldMk cId="367178387" sldId="869"/>
            <ac:picMk id="3" creationId="{3E23ED04-7D2F-7DCE-4DBB-099D06F8E967}"/>
          </ac:picMkLst>
        </pc:picChg>
      </pc:sldChg>
      <pc:sldChg chg="modSp mod">
        <pc:chgData name="Helen Lee" userId="950b76d7-29a8-4037-9cf6-1d47a6b96373" providerId="ADAL" clId="{0E72E064-B994-40C3-97B2-7A443233E461}" dt="2026-07-02T08:00:59.668" v="0" actId="20577"/>
        <pc:sldMkLst>
          <pc:docMk/>
          <pc:sldMk cId="2593627746" sldId="870"/>
        </pc:sldMkLst>
        <pc:spChg chg="mod">
          <ac:chgData name="Helen Lee" userId="950b76d7-29a8-4037-9cf6-1d47a6b96373" providerId="ADAL" clId="{0E72E064-B994-40C3-97B2-7A443233E461}" dt="2026-07-02T08:00:59.668" v="0" actId="20577"/>
          <ac:spMkLst>
            <pc:docMk/>
            <pc:sldMk cId="2593627746" sldId="870"/>
            <ac:spMk id="3" creationId="{0521F729-2224-B5FA-1C01-517C9DEA849F}"/>
          </ac:spMkLst>
        </pc:spChg>
      </pc:sldChg>
      <pc:sldChg chg="addSp modSp new mod">
        <pc:chgData name="Helen Lee" userId="950b76d7-29a8-4037-9cf6-1d47a6b96373" providerId="ADAL" clId="{0E72E064-B994-40C3-97B2-7A443233E461}" dt="2026-07-02T09:15:29.705" v="626" actId="113"/>
        <pc:sldMkLst>
          <pc:docMk/>
          <pc:sldMk cId="4172975354" sldId="871"/>
        </pc:sldMkLst>
        <pc:spChg chg="mod">
          <ac:chgData name="Helen Lee" userId="950b76d7-29a8-4037-9cf6-1d47a6b96373" providerId="ADAL" clId="{0E72E064-B994-40C3-97B2-7A443233E461}" dt="2026-07-02T09:02:22.911" v="375" actId="27636"/>
          <ac:spMkLst>
            <pc:docMk/>
            <pc:sldMk cId="4172975354" sldId="871"/>
            <ac:spMk id="2" creationId="{A0B52D51-FC74-96A3-8EDA-75612B0E0F77}"/>
          </ac:spMkLst>
        </pc:spChg>
        <pc:spChg chg="mod">
          <ac:chgData name="Helen Lee" userId="950b76d7-29a8-4037-9cf6-1d47a6b96373" providerId="ADAL" clId="{0E72E064-B994-40C3-97B2-7A443233E461}" dt="2026-07-02T09:15:29.705" v="626" actId="113"/>
          <ac:spMkLst>
            <pc:docMk/>
            <pc:sldMk cId="4172975354" sldId="871"/>
            <ac:spMk id="3" creationId="{11194267-6EB5-3D53-4699-07C4E6E30424}"/>
          </ac:spMkLst>
        </pc:spChg>
        <pc:spChg chg="add mod">
          <ac:chgData name="Helen Lee" userId="950b76d7-29a8-4037-9cf6-1d47a6b96373" providerId="ADAL" clId="{0E72E064-B994-40C3-97B2-7A443233E461}" dt="2026-07-02T08:34:44.367" v="227" actId="1076"/>
          <ac:spMkLst>
            <pc:docMk/>
            <pc:sldMk cId="4172975354" sldId="871"/>
            <ac:spMk id="6" creationId="{4BBBB7EC-D74B-44B3-3214-A7E6CB22C0C6}"/>
          </ac:spMkLst>
        </pc:spChg>
      </pc:sldChg>
      <pc:sldChg chg="modSp new mod">
        <pc:chgData name="Helen Lee" userId="950b76d7-29a8-4037-9cf6-1d47a6b96373" providerId="ADAL" clId="{0E72E064-B994-40C3-97B2-7A443233E461}" dt="2026-07-02T09:16:18.083" v="646" actId="20577"/>
        <pc:sldMkLst>
          <pc:docMk/>
          <pc:sldMk cId="2844474515" sldId="872"/>
        </pc:sldMkLst>
        <pc:spChg chg="mod">
          <ac:chgData name="Helen Lee" userId="950b76d7-29a8-4037-9cf6-1d47a6b96373" providerId="ADAL" clId="{0E72E064-B994-40C3-97B2-7A443233E461}" dt="2026-07-02T09:15:48.429" v="628" actId="27636"/>
          <ac:spMkLst>
            <pc:docMk/>
            <pc:sldMk cId="2844474515" sldId="872"/>
            <ac:spMk id="2" creationId="{77F929DE-ACEA-14DF-B673-B609E4B5E60D}"/>
          </ac:spMkLst>
        </pc:spChg>
        <pc:spChg chg="mod">
          <ac:chgData name="Helen Lee" userId="950b76d7-29a8-4037-9cf6-1d47a6b96373" providerId="ADAL" clId="{0E72E064-B994-40C3-97B2-7A443233E461}" dt="2026-07-02T09:16:18.083" v="646" actId="20577"/>
          <ac:spMkLst>
            <pc:docMk/>
            <pc:sldMk cId="2844474515" sldId="872"/>
            <ac:spMk id="3" creationId="{21EC29A2-573C-933B-62AB-E5F9ED9430E7}"/>
          </ac:spMkLst>
        </pc:spChg>
      </pc:sldChg>
      <pc:sldChg chg="modSp new mod">
        <pc:chgData name="Helen Lee" userId="950b76d7-29a8-4037-9cf6-1d47a6b96373" providerId="ADAL" clId="{0E72E064-B994-40C3-97B2-7A443233E461}" dt="2026-07-02T08:36:00.089" v="284" actId="20577"/>
        <pc:sldMkLst>
          <pc:docMk/>
          <pc:sldMk cId="2962030498" sldId="873"/>
        </pc:sldMkLst>
        <pc:spChg chg="mod">
          <ac:chgData name="Helen Lee" userId="950b76d7-29a8-4037-9cf6-1d47a6b96373" providerId="ADAL" clId="{0E72E064-B994-40C3-97B2-7A443233E461}" dt="2026-07-02T08:36:00.089" v="284" actId="20577"/>
          <ac:spMkLst>
            <pc:docMk/>
            <pc:sldMk cId="2962030498" sldId="873"/>
            <ac:spMk id="2" creationId="{C1B0FB09-1790-BE82-0A04-355E213F2962}"/>
          </ac:spMkLst>
        </pc:spChg>
        <pc:spChg chg="mod">
          <ac:chgData name="Helen Lee" userId="950b76d7-29a8-4037-9cf6-1d47a6b96373" providerId="ADAL" clId="{0E72E064-B994-40C3-97B2-7A443233E461}" dt="2026-07-02T08:35:52.605" v="262" actId="27636"/>
          <ac:spMkLst>
            <pc:docMk/>
            <pc:sldMk cId="2962030498" sldId="873"/>
            <ac:spMk id="3" creationId="{FD9195B5-8948-E42E-172B-90B8E618C140}"/>
          </ac:spMkLst>
        </pc:spChg>
      </pc:sldChg>
      <pc:sldChg chg="modSp new mod">
        <pc:chgData name="Helen Lee" userId="950b76d7-29a8-4037-9cf6-1d47a6b96373" providerId="ADAL" clId="{0E72E064-B994-40C3-97B2-7A443233E461}" dt="2026-07-02T08:36:27.840" v="311" actId="20577"/>
        <pc:sldMkLst>
          <pc:docMk/>
          <pc:sldMk cId="1724990646" sldId="874"/>
        </pc:sldMkLst>
        <pc:spChg chg="mod">
          <ac:chgData name="Helen Lee" userId="950b76d7-29a8-4037-9cf6-1d47a6b96373" providerId="ADAL" clId="{0E72E064-B994-40C3-97B2-7A443233E461}" dt="2026-07-02T08:36:27.840" v="311" actId="20577"/>
          <ac:spMkLst>
            <pc:docMk/>
            <pc:sldMk cId="1724990646" sldId="874"/>
            <ac:spMk id="2" creationId="{1E4A519F-5952-D01F-DDEE-61861B8D08AF}"/>
          </ac:spMkLst>
        </pc:spChg>
        <pc:spChg chg="mod">
          <ac:chgData name="Helen Lee" userId="950b76d7-29a8-4037-9cf6-1d47a6b96373" providerId="ADAL" clId="{0E72E064-B994-40C3-97B2-7A443233E461}" dt="2026-07-02T08:36:22.366" v="286"/>
          <ac:spMkLst>
            <pc:docMk/>
            <pc:sldMk cId="1724990646" sldId="874"/>
            <ac:spMk id="3" creationId="{1C40E808-C185-8137-A785-8A7E45DF1A18}"/>
          </ac:spMkLst>
        </pc:spChg>
      </pc:sldChg>
      <pc:sldChg chg="modSp new mod">
        <pc:chgData name="Helen Lee" userId="950b76d7-29a8-4037-9cf6-1d47a6b96373" providerId="ADAL" clId="{0E72E064-B994-40C3-97B2-7A443233E461}" dt="2026-07-02T08:46:47.621" v="328" actId="20577"/>
        <pc:sldMkLst>
          <pc:docMk/>
          <pc:sldMk cId="1158454455" sldId="875"/>
        </pc:sldMkLst>
        <pc:spChg chg="mod">
          <ac:chgData name="Helen Lee" userId="950b76d7-29a8-4037-9cf6-1d47a6b96373" providerId="ADAL" clId="{0E72E064-B994-40C3-97B2-7A443233E461}" dt="2026-07-02T08:46:47.621" v="328" actId="20577"/>
          <ac:spMkLst>
            <pc:docMk/>
            <pc:sldMk cId="1158454455" sldId="875"/>
            <ac:spMk id="2" creationId="{E2308712-8493-B5F6-017D-8AB6C23DF01E}"/>
          </ac:spMkLst>
        </pc:spChg>
        <pc:spChg chg="mod">
          <ac:chgData name="Helen Lee" userId="950b76d7-29a8-4037-9cf6-1d47a6b96373" providerId="ADAL" clId="{0E72E064-B994-40C3-97B2-7A443233E461}" dt="2026-07-02T08:36:38.277" v="313"/>
          <ac:spMkLst>
            <pc:docMk/>
            <pc:sldMk cId="1158454455" sldId="875"/>
            <ac:spMk id="3" creationId="{6C094A7B-C443-DBA4-CFBF-6427C28497EF}"/>
          </ac:spMkLst>
        </pc:spChg>
      </pc:sldChg>
      <pc:sldChg chg="addSp delSp modSp new mod ord setBg">
        <pc:chgData name="Helen Lee" userId="950b76d7-29a8-4037-9cf6-1d47a6b96373" providerId="ADAL" clId="{0E72E064-B994-40C3-97B2-7A443233E461}" dt="2026-07-02T09:26:27.453" v="648"/>
        <pc:sldMkLst>
          <pc:docMk/>
          <pc:sldMk cId="2340584986" sldId="876"/>
        </pc:sldMkLst>
        <pc:spChg chg="mod">
          <ac:chgData name="Helen Lee" userId="950b76d7-29a8-4037-9cf6-1d47a6b96373" providerId="ADAL" clId="{0E72E064-B994-40C3-97B2-7A443233E461}" dt="2026-07-02T08:59:56.300" v="370" actId="20577"/>
          <ac:spMkLst>
            <pc:docMk/>
            <pc:sldMk cId="2340584986" sldId="876"/>
            <ac:spMk id="2" creationId="{5F146030-655E-C708-BAC5-8C8393E5B304}"/>
          </ac:spMkLst>
        </pc:spChg>
        <pc:spChg chg="del">
          <ac:chgData name="Helen Lee" userId="950b76d7-29a8-4037-9cf6-1d47a6b96373" providerId="ADAL" clId="{0E72E064-B994-40C3-97B2-7A443233E461}" dt="2026-07-02T08:59:40.521" v="336" actId="478"/>
          <ac:spMkLst>
            <pc:docMk/>
            <pc:sldMk cId="2340584986" sldId="876"/>
            <ac:spMk id="3" creationId="{30FDA273-F1A6-F2C9-AFF6-7ABAE23EF161}"/>
          </ac:spMkLst>
        </pc:spChg>
        <pc:spChg chg="mod ord">
          <ac:chgData name="Helen Lee" userId="950b76d7-29a8-4037-9cf6-1d47a6b96373" providerId="ADAL" clId="{0E72E064-B994-40C3-97B2-7A443233E461}" dt="2026-07-02T08:59:45.855" v="338" actId="26606"/>
          <ac:spMkLst>
            <pc:docMk/>
            <pc:sldMk cId="2340584986" sldId="876"/>
            <ac:spMk id="4" creationId="{B5587986-5530-0286-7401-7BD111FE5EFC}"/>
          </ac:spMkLst>
        </pc:spChg>
        <pc:spChg chg="add">
          <ac:chgData name="Helen Lee" userId="950b76d7-29a8-4037-9cf6-1d47a6b96373" providerId="ADAL" clId="{0E72E064-B994-40C3-97B2-7A443233E461}" dt="2026-07-02T08:59:45.855" v="338" actId="26606"/>
          <ac:spMkLst>
            <pc:docMk/>
            <pc:sldMk cId="2340584986" sldId="876"/>
            <ac:spMk id="11" creationId="{A8384FB5-9ADC-4DDC-881B-597D56F5B15D}"/>
          </ac:spMkLst>
        </pc:spChg>
        <pc:spChg chg="add">
          <ac:chgData name="Helen Lee" userId="950b76d7-29a8-4037-9cf6-1d47a6b96373" providerId="ADAL" clId="{0E72E064-B994-40C3-97B2-7A443233E461}" dt="2026-07-02T08:59:45.855" v="338" actId="26606"/>
          <ac:spMkLst>
            <pc:docMk/>
            <pc:sldMk cId="2340584986" sldId="876"/>
            <ac:spMk id="13" creationId="{91E5A9A7-95C6-4F4F-B00E-C82E07FE62EF}"/>
          </ac:spMkLst>
        </pc:spChg>
        <pc:spChg chg="add">
          <ac:chgData name="Helen Lee" userId="950b76d7-29a8-4037-9cf6-1d47a6b96373" providerId="ADAL" clId="{0E72E064-B994-40C3-97B2-7A443233E461}" dt="2026-07-02T08:59:45.855" v="338" actId="26606"/>
          <ac:spMkLst>
            <pc:docMk/>
            <pc:sldMk cId="2340584986" sldId="876"/>
            <ac:spMk id="15" creationId="{D07DD2DE-F619-49DD-B5E7-03A290FF4ED1}"/>
          </ac:spMkLst>
        </pc:spChg>
        <pc:spChg chg="add">
          <ac:chgData name="Helen Lee" userId="950b76d7-29a8-4037-9cf6-1d47a6b96373" providerId="ADAL" clId="{0E72E064-B994-40C3-97B2-7A443233E461}" dt="2026-07-02T08:59:45.855" v="338" actId="26606"/>
          <ac:spMkLst>
            <pc:docMk/>
            <pc:sldMk cId="2340584986" sldId="876"/>
            <ac:spMk id="17" creationId="{85149191-5F60-4A28-AAFF-039F96B0F3EC}"/>
          </ac:spMkLst>
        </pc:spChg>
        <pc:spChg chg="add">
          <ac:chgData name="Helen Lee" userId="950b76d7-29a8-4037-9cf6-1d47a6b96373" providerId="ADAL" clId="{0E72E064-B994-40C3-97B2-7A443233E461}" dt="2026-07-02T08:59:45.855" v="338" actId="26606"/>
          <ac:spMkLst>
            <pc:docMk/>
            <pc:sldMk cId="2340584986" sldId="876"/>
            <ac:spMk id="19" creationId="{F8260ED5-17F7-4158-B241-D51DD4CF1B7E}"/>
          </ac:spMkLst>
        </pc:spChg>
        <pc:picChg chg="add mod">
          <ac:chgData name="Helen Lee" userId="950b76d7-29a8-4037-9cf6-1d47a6b96373" providerId="ADAL" clId="{0E72E064-B994-40C3-97B2-7A443233E461}" dt="2026-07-02T08:59:45.855" v="338" actId="26606"/>
          <ac:picMkLst>
            <pc:docMk/>
            <pc:sldMk cId="2340584986" sldId="876"/>
            <ac:picMk id="6" creationId="{5E471DC5-AFC0-5775-1109-47CDA12050A9}"/>
          </ac:picMkLst>
        </pc:picChg>
      </pc:sldChg>
      <pc:sldChg chg="addSp delSp modSp new mod">
        <pc:chgData name="Helen Lee" userId="950b76d7-29a8-4037-9cf6-1d47a6b96373" providerId="ADAL" clId="{0E72E064-B994-40C3-97B2-7A443233E461}" dt="2026-07-02T11:59:27.590" v="942" actId="14100"/>
        <pc:sldMkLst>
          <pc:docMk/>
          <pc:sldMk cId="1849009427" sldId="877"/>
        </pc:sldMkLst>
        <pc:picChg chg="add del mod modCrop">
          <ac:chgData name="Helen Lee" userId="950b76d7-29a8-4037-9cf6-1d47a6b96373" providerId="ADAL" clId="{0E72E064-B994-40C3-97B2-7A443233E461}" dt="2026-07-02T11:50:33.622" v="698" actId="478"/>
          <ac:picMkLst>
            <pc:docMk/>
            <pc:sldMk cId="1849009427" sldId="877"/>
            <ac:picMk id="4" creationId="{4ED3D5EC-D16B-4313-8E71-D2593A9CD9F0}"/>
          </ac:picMkLst>
        </pc:picChg>
        <pc:picChg chg="add mod modCrop">
          <ac:chgData name="Helen Lee" userId="950b76d7-29a8-4037-9cf6-1d47a6b96373" providerId="ADAL" clId="{0E72E064-B994-40C3-97B2-7A443233E461}" dt="2026-07-02T11:59:27.590" v="942" actId="14100"/>
          <ac:picMkLst>
            <pc:docMk/>
            <pc:sldMk cId="1849009427" sldId="877"/>
            <ac:picMk id="6" creationId="{FFFBF7DB-0D87-BA09-AB7B-01A4686ADC94}"/>
          </ac:picMkLst>
        </pc:picChg>
      </pc:sldChg>
      <pc:sldChg chg="addSp modSp new mod ord">
        <pc:chgData name="Helen Lee" userId="950b76d7-29a8-4037-9cf6-1d47a6b96373" providerId="ADAL" clId="{0E72E064-B994-40C3-97B2-7A443233E461}" dt="2026-07-02T11:52:06.591" v="716"/>
        <pc:sldMkLst>
          <pc:docMk/>
          <pc:sldMk cId="3083485946" sldId="878"/>
        </pc:sldMkLst>
        <pc:picChg chg="add mod modCrop">
          <ac:chgData name="Helen Lee" userId="950b76d7-29a8-4037-9cf6-1d47a6b96373" providerId="ADAL" clId="{0E72E064-B994-40C3-97B2-7A443233E461}" dt="2026-07-02T11:49:08.829" v="697" actId="1076"/>
          <ac:picMkLst>
            <pc:docMk/>
            <pc:sldMk cId="3083485946" sldId="878"/>
            <ac:picMk id="4" creationId="{71B3B686-B15A-8F0A-A9E1-F85E225B1729}"/>
          </ac:picMkLst>
        </pc:picChg>
      </pc:sldChg>
      <pc:sldChg chg="addSp modSp new mod">
        <pc:chgData name="Helen Lee" userId="950b76d7-29a8-4037-9cf6-1d47a6b96373" providerId="ADAL" clId="{0E72E064-B994-40C3-97B2-7A443233E461}" dt="2026-07-02T11:51:58.902" v="714" actId="1076"/>
        <pc:sldMkLst>
          <pc:docMk/>
          <pc:sldMk cId="385074101" sldId="879"/>
        </pc:sldMkLst>
        <pc:picChg chg="add mod modCrop">
          <ac:chgData name="Helen Lee" userId="950b76d7-29a8-4037-9cf6-1d47a6b96373" providerId="ADAL" clId="{0E72E064-B994-40C3-97B2-7A443233E461}" dt="2026-07-02T11:51:58.902" v="714" actId="1076"/>
          <ac:picMkLst>
            <pc:docMk/>
            <pc:sldMk cId="385074101" sldId="879"/>
            <ac:picMk id="4" creationId="{37D9F421-A823-8357-BC2B-5C94A4B5EA04}"/>
          </ac:picMkLst>
        </pc:picChg>
      </pc:sldChg>
      <pc:sldChg chg="addSp delSp modSp add mod setBg">
        <pc:chgData name="Helen Lee" userId="950b76d7-29a8-4037-9cf6-1d47a6b96373" providerId="ADAL" clId="{0E72E064-B994-40C3-97B2-7A443233E461}" dt="2026-07-02T11:58:54.010" v="925" actId="26606"/>
        <pc:sldMkLst>
          <pc:docMk/>
          <pc:sldMk cId="2312984762" sldId="880"/>
        </pc:sldMkLst>
        <pc:spChg chg="mod ord">
          <ac:chgData name="Helen Lee" userId="950b76d7-29a8-4037-9cf6-1d47a6b96373" providerId="ADAL" clId="{0E72E064-B994-40C3-97B2-7A443233E461}" dt="2026-07-02T11:58:54.010" v="925" actId="26606"/>
          <ac:spMkLst>
            <pc:docMk/>
            <pc:sldMk cId="2312984762" sldId="880"/>
            <ac:spMk id="2" creationId="{ECAEC945-98D0-F218-0514-C3C506BE4BD4}"/>
          </ac:spMkLst>
        </pc:spChg>
        <pc:spChg chg="mod">
          <ac:chgData name="Helen Lee" userId="950b76d7-29a8-4037-9cf6-1d47a6b96373" providerId="ADAL" clId="{0E72E064-B994-40C3-97B2-7A443233E461}" dt="2026-07-02T11:58:54.010" v="925" actId="26606"/>
          <ac:spMkLst>
            <pc:docMk/>
            <pc:sldMk cId="2312984762" sldId="880"/>
            <ac:spMk id="3" creationId="{C0014FB6-0D58-5ED4-152F-9C3F5BD835AE}"/>
          </ac:spMkLst>
        </pc:spChg>
        <pc:spChg chg="add del">
          <ac:chgData name="Helen Lee" userId="950b76d7-29a8-4037-9cf6-1d47a6b96373" providerId="ADAL" clId="{0E72E064-B994-40C3-97B2-7A443233E461}" dt="2026-07-02T11:58:54.010" v="925" actId="26606"/>
          <ac:spMkLst>
            <pc:docMk/>
            <pc:sldMk cId="2312984762" sldId="880"/>
            <ac:spMk id="9" creationId="{3ECBE1F1-D69B-4AFA-ABD5-8E41720EF6DE}"/>
          </ac:spMkLst>
        </pc:spChg>
        <pc:spChg chg="add del">
          <ac:chgData name="Helen Lee" userId="950b76d7-29a8-4037-9cf6-1d47a6b96373" providerId="ADAL" clId="{0E72E064-B994-40C3-97B2-7A443233E461}" dt="2026-07-02T11:58:54.010" v="925" actId="26606"/>
          <ac:spMkLst>
            <pc:docMk/>
            <pc:sldMk cId="2312984762" sldId="880"/>
            <ac:spMk id="11" creationId="{603A6265-E10C-4B85-9C20-E75FCAF9CC63}"/>
          </ac:spMkLst>
        </pc:spChg>
        <pc:spChg chg="add">
          <ac:chgData name="Helen Lee" userId="950b76d7-29a8-4037-9cf6-1d47a6b96373" providerId="ADAL" clId="{0E72E064-B994-40C3-97B2-7A443233E461}" dt="2026-07-02T11:58:54.010" v="925" actId="26606"/>
          <ac:spMkLst>
            <pc:docMk/>
            <pc:sldMk cId="2312984762" sldId="880"/>
            <ac:spMk id="16" creationId="{E91DC736-0EF8-4F87-9146-EBF1D2EE4D3D}"/>
          </ac:spMkLst>
        </pc:spChg>
        <pc:spChg chg="add">
          <ac:chgData name="Helen Lee" userId="950b76d7-29a8-4037-9cf6-1d47a6b96373" providerId="ADAL" clId="{0E72E064-B994-40C3-97B2-7A443233E461}" dt="2026-07-02T11:58:54.010" v="925" actId="26606"/>
          <ac:spMkLst>
            <pc:docMk/>
            <pc:sldMk cId="2312984762" sldId="880"/>
            <ac:spMk id="18" creationId="{097CD68E-23E3-4007-8847-CD0944C4F7BE}"/>
          </ac:spMkLst>
        </pc:spChg>
        <pc:spChg chg="add">
          <ac:chgData name="Helen Lee" userId="950b76d7-29a8-4037-9cf6-1d47a6b96373" providerId="ADAL" clId="{0E72E064-B994-40C3-97B2-7A443233E461}" dt="2026-07-02T11:58:54.010" v="925" actId="26606"/>
          <ac:spMkLst>
            <pc:docMk/>
            <pc:sldMk cId="2312984762" sldId="880"/>
            <ac:spMk id="20" creationId="{AF2F604E-43BE-4DC3-B983-E071523364F8}"/>
          </ac:spMkLst>
        </pc:spChg>
        <pc:spChg chg="add">
          <ac:chgData name="Helen Lee" userId="950b76d7-29a8-4037-9cf6-1d47a6b96373" providerId="ADAL" clId="{0E72E064-B994-40C3-97B2-7A443233E461}" dt="2026-07-02T11:58:54.010" v="925" actId="26606"/>
          <ac:spMkLst>
            <pc:docMk/>
            <pc:sldMk cId="2312984762" sldId="880"/>
            <ac:spMk id="22" creationId="{08C9B587-E65E-4B52-B37C-ABEBB6E87928}"/>
          </ac:spMkLst>
        </pc:spChg>
        <pc:picChg chg="add del">
          <ac:chgData name="Helen Lee" userId="950b76d7-29a8-4037-9cf6-1d47a6b96373" providerId="ADAL" clId="{0E72E064-B994-40C3-97B2-7A443233E461}" dt="2026-07-02T11:56:44.599" v="720" actId="22"/>
          <ac:picMkLst>
            <pc:docMk/>
            <pc:sldMk cId="2312984762" sldId="880"/>
            <ac:picMk id="5" creationId="{783ADEAA-3EAF-4B3F-642B-CAA2B3899F25}"/>
          </ac:picMkLst>
        </pc:picChg>
        <pc:picChg chg="add mod">
          <ac:chgData name="Helen Lee" userId="950b76d7-29a8-4037-9cf6-1d47a6b96373" providerId="ADAL" clId="{0E72E064-B994-40C3-97B2-7A443233E461}" dt="2026-07-02T11:58:54.010" v="925" actId="26606"/>
          <ac:picMkLst>
            <pc:docMk/>
            <pc:sldMk cId="2312984762" sldId="880"/>
            <ac:picMk id="6" creationId="{3F642845-B49E-B4EF-412F-EB908E5FB4F4}"/>
          </ac:picMkLst>
        </pc:picChg>
      </pc:sldChg>
      <pc:sldChg chg="add">
        <pc:chgData name="Helen Lee" userId="950b76d7-29a8-4037-9cf6-1d47a6b96373" providerId="ADAL" clId="{0E72E064-B994-40C3-97B2-7A443233E461}" dt="2026-07-02T11:58:31.545" v="907" actId="2890"/>
        <pc:sldMkLst>
          <pc:docMk/>
          <pc:sldMk cId="2800909737" sldId="881"/>
        </pc:sldMkLst>
      </pc:sldChg>
      <pc:sldChg chg="modSp add mod ord">
        <pc:chgData name="Helen Lee" userId="950b76d7-29a8-4037-9cf6-1d47a6b96373" providerId="ADAL" clId="{0E72E064-B994-40C3-97B2-7A443233E461}" dt="2026-07-02T11:59:15.677" v="941" actId="1076"/>
        <pc:sldMkLst>
          <pc:docMk/>
          <pc:sldMk cId="1002551264" sldId="882"/>
        </pc:sldMkLst>
        <pc:spChg chg="mod">
          <ac:chgData name="Helen Lee" userId="950b76d7-29a8-4037-9cf6-1d47a6b96373" providerId="ADAL" clId="{0E72E064-B994-40C3-97B2-7A443233E461}" dt="2026-07-02T11:59:15.113" v="940" actId="14100"/>
          <ac:spMkLst>
            <pc:docMk/>
            <pc:sldMk cId="1002551264" sldId="882"/>
            <ac:spMk id="3" creationId="{70B255F6-58DC-ED64-3F59-51B6F2C82699}"/>
          </ac:spMkLst>
        </pc:spChg>
        <pc:picChg chg="mod">
          <ac:chgData name="Helen Lee" userId="950b76d7-29a8-4037-9cf6-1d47a6b96373" providerId="ADAL" clId="{0E72E064-B994-40C3-97B2-7A443233E461}" dt="2026-07-02T11:59:15.677" v="941" actId="1076"/>
          <ac:picMkLst>
            <pc:docMk/>
            <pc:sldMk cId="1002551264" sldId="882"/>
            <ac:picMk id="6" creationId="{9F6327B7-2E08-CD71-5969-9DA2F3E5A59E}"/>
          </ac:picMkLst>
        </pc:picChg>
      </pc:sldChg>
      <pc:sldChg chg="modSp add mod ord">
        <pc:chgData name="Helen Lee" userId="950b76d7-29a8-4037-9cf6-1d47a6b96373" providerId="ADAL" clId="{0E72E064-B994-40C3-97B2-7A443233E461}" dt="2026-07-02T12:00:25.831" v="955" actId="1076"/>
        <pc:sldMkLst>
          <pc:docMk/>
          <pc:sldMk cId="1945889323" sldId="883"/>
        </pc:sldMkLst>
        <pc:spChg chg="mod">
          <ac:chgData name="Helen Lee" userId="950b76d7-29a8-4037-9cf6-1d47a6b96373" providerId="ADAL" clId="{0E72E064-B994-40C3-97B2-7A443233E461}" dt="2026-07-02T12:00:21.432" v="953" actId="1076"/>
          <ac:spMkLst>
            <pc:docMk/>
            <pc:sldMk cId="1945889323" sldId="883"/>
            <ac:spMk id="3" creationId="{7A767546-ABA3-F9F4-F44C-C5315851EEDE}"/>
          </ac:spMkLst>
        </pc:spChg>
        <pc:picChg chg="mod">
          <ac:chgData name="Helen Lee" userId="950b76d7-29a8-4037-9cf6-1d47a6b96373" providerId="ADAL" clId="{0E72E064-B994-40C3-97B2-7A443233E461}" dt="2026-07-02T12:00:25.831" v="955" actId="1076"/>
          <ac:picMkLst>
            <pc:docMk/>
            <pc:sldMk cId="1945889323" sldId="883"/>
            <ac:picMk id="6" creationId="{996DBE69-69AA-519E-543A-8BB58FC6435A}"/>
          </ac:picMkLst>
        </pc:picChg>
      </pc:sldChg>
      <pc:sldChg chg="new del">
        <pc:chgData name="Helen Lee" userId="950b76d7-29a8-4037-9cf6-1d47a6b96373" providerId="ADAL" clId="{0E72E064-B994-40C3-97B2-7A443233E461}" dt="2026-07-02T12:00:53.138" v="976" actId="47"/>
        <pc:sldMkLst>
          <pc:docMk/>
          <pc:sldMk cId="897192710" sldId="884"/>
        </pc:sldMkLst>
      </pc:sldChg>
      <pc:sldChg chg="modSp new mod">
        <pc:chgData name="Helen Lee" userId="950b76d7-29a8-4037-9cf6-1d47a6b96373" providerId="ADAL" clId="{0E72E064-B994-40C3-97B2-7A443233E461}" dt="2026-07-02T12:16:15.025" v="2361" actId="20577"/>
        <pc:sldMkLst>
          <pc:docMk/>
          <pc:sldMk cId="1890513475" sldId="885"/>
        </pc:sldMkLst>
        <pc:spChg chg="mod">
          <ac:chgData name="Helen Lee" userId="950b76d7-29a8-4037-9cf6-1d47a6b96373" providerId="ADAL" clId="{0E72E064-B994-40C3-97B2-7A443233E461}" dt="2026-07-02T12:13:10.777" v="1779" actId="1076"/>
          <ac:spMkLst>
            <pc:docMk/>
            <pc:sldMk cId="1890513475" sldId="885"/>
            <ac:spMk id="2" creationId="{5DBF345B-5C2D-5598-AF58-EA1481DEF69B}"/>
          </ac:spMkLst>
        </pc:spChg>
        <pc:spChg chg="mod">
          <ac:chgData name="Helen Lee" userId="950b76d7-29a8-4037-9cf6-1d47a6b96373" providerId="ADAL" clId="{0E72E064-B994-40C3-97B2-7A443233E461}" dt="2026-07-02T12:16:15.025" v="2361" actId="20577"/>
          <ac:spMkLst>
            <pc:docMk/>
            <pc:sldMk cId="1890513475" sldId="885"/>
            <ac:spMk id="3" creationId="{5658BA37-9943-083F-6223-72936C6BCAC0}"/>
          </ac:spMkLst>
        </pc:spChg>
      </pc:sldChg>
      <pc:sldChg chg="addSp delSp modSp new mod setBg setClrOvrMap">
        <pc:chgData name="Helen Lee" userId="950b76d7-29a8-4037-9cf6-1d47a6b96373" providerId="ADAL" clId="{0E72E064-B994-40C3-97B2-7A443233E461}" dt="2026-07-02T12:08:01.268" v="1047" actId="478"/>
        <pc:sldMkLst>
          <pc:docMk/>
          <pc:sldMk cId="4161225549" sldId="886"/>
        </pc:sldMkLst>
        <pc:spChg chg="del mod">
          <ac:chgData name="Helen Lee" userId="950b76d7-29a8-4037-9cf6-1d47a6b96373" providerId="ADAL" clId="{0E72E064-B994-40C3-97B2-7A443233E461}" dt="2026-07-02T12:08:01.268" v="1047" actId="478"/>
          <ac:spMkLst>
            <pc:docMk/>
            <pc:sldMk cId="4161225549" sldId="886"/>
            <ac:spMk id="2" creationId="{7F3A1432-7D95-B41C-AD80-9BF2881F936B}"/>
          </ac:spMkLst>
        </pc:spChg>
        <pc:spChg chg="del">
          <ac:chgData name="Helen Lee" userId="950b76d7-29a8-4037-9cf6-1d47a6b96373" providerId="ADAL" clId="{0E72E064-B994-40C3-97B2-7A443233E461}" dt="2026-07-02T12:07:36.815" v="1017" actId="478"/>
          <ac:spMkLst>
            <pc:docMk/>
            <pc:sldMk cId="4161225549" sldId="886"/>
            <ac:spMk id="3" creationId="{FEA6E06E-3BB8-AF8F-FD8C-99ECE113C356}"/>
          </ac:spMkLst>
        </pc:spChg>
        <pc:spChg chg="mod ord">
          <ac:chgData name="Helen Lee" userId="950b76d7-29a8-4037-9cf6-1d47a6b96373" providerId="ADAL" clId="{0E72E064-B994-40C3-97B2-7A443233E461}" dt="2026-07-02T12:07:57.122" v="1046" actId="26606"/>
          <ac:spMkLst>
            <pc:docMk/>
            <pc:sldMk cId="4161225549" sldId="886"/>
            <ac:spMk id="4" creationId="{55B5802F-676E-63EC-9AE2-701540D79E4C}"/>
          </ac:spMkLst>
        </pc:spChg>
        <pc:spChg chg="add">
          <ac:chgData name="Helen Lee" userId="950b76d7-29a8-4037-9cf6-1d47a6b96373" providerId="ADAL" clId="{0E72E064-B994-40C3-97B2-7A443233E461}" dt="2026-07-02T12:07:57.122" v="1046" actId="26606"/>
          <ac:spMkLst>
            <pc:docMk/>
            <pc:sldMk cId="4161225549" sldId="886"/>
            <ac:spMk id="11" creationId="{F8446B12-7391-4711-8B31-112A0B896C76}"/>
          </ac:spMkLst>
        </pc:spChg>
        <pc:grpChg chg="add">
          <ac:chgData name="Helen Lee" userId="950b76d7-29a8-4037-9cf6-1d47a6b96373" providerId="ADAL" clId="{0E72E064-B994-40C3-97B2-7A443233E461}" dt="2026-07-02T12:07:57.122" v="1046" actId="26606"/>
          <ac:grpSpMkLst>
            <pc:docMk/>
            <pc:sldMk cId="4161225549" sldId="886"/>
            <ac:grpSpMk id="13" creationId="{AC0B7807-0C83-4963-821A-69B172722E49}"/>
          </ac:grpSpMkLst>
        </pc:grpChg>
        <pc:picChg chg="add mod">
          <ac:chgData name="Helen Lee" userId="950b76d7-29a8-4037-9cf6-1d47a6b96373" providerId="ADAL" clId="{0E72E064-B994-40C3-97B2-7A443233E461}" dt="2026-07-02T12:07:57.122" v="1046" actId="26606"/>
          <ac:picMkLst>
            <pc:docMk/>
            <pc:sldMk cId="4161225549" sldId="886"/>
            <ac:picMk id="6" creationId="{495A56FE-78CF-7FD6-C0ED-335010ED4E8B}"/>
          </ac:picMkLst>
        </pc:picChg>
      </pc:sldChg>
      <pc:sldChg chg="modSp new mod">
        <pc:chgData name="Helen Lee" userId="950b76d7-29a8-4037-9cf6-1d47a6b96373" providerId="ADAL" clId="{0E72E064-B994-40C3-97B2-7A443233E461}" dt="2026-07-02T12:12:51.012" v="1759" actId="20577"/>
        <pc:sldMkLst>
          <pc:docMk/>
          <pc:sldMk cId="2115895844" sldId="887"/>
        </pc:sldMkLst>
        <pc:spChg chg="mod">
          <ac:chgData name="Helen Lee" userId="950b76d7-29a8-4037-9cf6-1d47a6b96373" providerId="ADAL" clId="{0E72E064-B994-40C3-97B2-7A443233E461}" dt="2026-07-02T12:09:59.325" v="1092" actId="20577"/>
          <ac:spMkLst>
            <pc:docMk/>
            <pc:sldMk cId="2115895844" sldId="887"/>
            <ac:spMk id="2" creationId="{8A4FB04C-8724-FE85-D6F2-A5C3C829D901}"/>
          </ac:spMkLst>
        </pc:spChg>
        <pc:spChg chg="mod">
          <ac:chgData name="Helen Lee" userId="950b76d7-29a8-4037-9cf6-1d47a6b96373" providerId="ADAL" clId="{0E72E064-B994-40C3-97B2-7A443233E461}" dt="2026-07-02T12:12:51.012" v="1759" actId="20577"/>
          <ac:spMkLst>
            <pc:docMk/>
            <pc:sldMk cId="2115895844" sldId="887"/>
            <ac:spMk id="3" creationId="{C292D6D0-BC4F-93DE-5F62-3904F05BB501}"/>
          </ac:spMkLst>
        </pc:spChg>
      </pc:sldChg>
      <pc:sldChg chg="modSp new mod">
        <pc:chgData name="Helen Lee" userId="950b76d7-29a8-4037-9cf6-1d47a6b96373" providerId="ADAL" clId="{0E72E064-B994-40C3-97B2-7A443233E461}" dt="2026-07-02T12:18:42.698" v="2736" actId="20577"/>
        <pc:sldMkLst>
          <pc:docMk/>
          <pc:sldMk cId="1723897330" sldId="888"/>
        </pc:sldMkLst>
        <pc:spChg chg="mod">
          <ac:chgData name="Helen Lee" userId="950b76d7-29a8-4037-9cf6-1d47a6b96373" providerId="ADAL" clId="{0E72E064-B994-40C3-97B2-7A443233E461}" dt="2026-07-02T12:18:35.302" v="2735" actId="20577"/>
          <ac:spMkLst>
            <pc:docMk/>
            <pc:sldMk cId="1723897330" sldId="888"/>
            <ac:spMk id="2" creationId="{3F6EECBD-5B90-7734-E59F-F936BCBEB4C8}"/>
          </ac:spMkLst>
        </pc:spChg>
        <pc:spChg chg="mod">
          <ac:chgData name="Helen Lee" userId="950b76d7-29a8-4037-9cf6-1d47a6b96373" providerId="ADAL" clId="{0E72E064-B994-40C3-97B2-7A443233E461}" dt="2026-07-02T12:18:42.698" v="2736" actId="20577"/>
          <ac:spMkLst>
            <pc:docMk/>
            <pc:sldMk cId="1723897330" sldId="888"/>
            <ac:spMk id="3" creationId="{A740C780-38C6-9E9B-C044-6505D05201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00A019-855A-4010-A508-7860020AEB55}" type="slidenum">
              <a:rPr lang="en-GB" smtClean="0"/>
              <a:t>16</a:t>
            </a:fld>
            <a:endParaRPr lang="en-GB"/>
          </a:p>
        </p:txBody>
      </p:sp>
    </p:spTree>
    <p:extLst>
      <p:ext uri="{BB962C8B-B14F-4D97-AF65-F5344CB8AC3E}">
        <p14:creationId xmlns:p14="http://schemas.microsoft.com/office/powerpoint/2010/main" val="6056219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spcBef>
                <a:spcPts val="600"/>
              </a:spcBef>
              <a:spcAft>
                <a:spcPts val="600"/>
              </a:spcAft>
              <a:buFont typeface="Arial" panose="020B0604020202020204" pitchFamily="34" charset="0"/>
              <a:buChar char="•"/>
            </a:pPr>
            <a:r>
              <a:rPr lang="en-US" b="1" i="0" dirty="0">
                <a:solidFill>
                  <a:srgbClr val="545D7E"/>
                </a:solidFill>
                <a:effectLst/>
                <a:latin typeface="Google Sans"/>
              </a:rPr>
              <a:t>S (Sample):</a:t>
            </a:r>
            <a:r>
              <a:rPr lang="en-US" b="0" i="0" dirty="0">
                <a:solidFill>
                  <a:srgbClr val="545D7E"/>
                </a:solidFill>
                <a:effectLst/>
                <a:latin typeface="Google Sans"/>
              </a:rPr>
              <a:t> The group of participants involved in the study. </a:t>
            </a:r>
          </a:p>
          <a:p>
            <a:pPr algn="l" fontAlgn="ctr">
              <a:spcBef>
                <a:spcPts val="600"/>
              </a:spcBef>
              <a:spcAft>
                <a:spcPts val="600"/>
              </a:spcAft>
              <a:buFont typeface="Arial" panose="020B0604020202020204" pitchFamily="34" charset="0"/>
              <a:buChar char="•"/>
            </a:pPr>
            <a:r>
              <a:rPr lang="en-US" b="1" i="0" dirty="0">
                <a:solidFill>
                  <a:srgbClr val="545D7E"/>
                </a:solidFill>
                <a:effectLst/>
                <a:latin typeface="Google Sans"/>
              </a:rPr>
              <a:t>PI (Phenomenon of Interest):</a:t>
            </a:r>
            <a:r>
              <a:rPr lang="en-US" b="0" i="0" dirty="0">
                <a:solidFill>
                  <a:srgbClr val="545D7E"/>
                </a:solidFill>
                <a:effectLst/>
                <a:latin typeface="Google Sans"/>
              </a:rPr>
              <a:t> The specific behavior, experience, or concept being investigated. </a:t>
            </a:r>
          </a:p>
          <a:p>
            <a:pPr algn="l" fontAlgn="ctr">
              <a:spcBef>
                <a:spcPts val="600"/>
              </a:spcBef>
              <a:spcAft>
                <a:spcPts val="600"/>
              </a:spcAft>
              <a:buFont typeface="Arial" panose="020B0604020202020204" pitchFamily="34" charset="0"/>
              <a:buChar char="•"/>
            </a:pPr>
            <a:r>
              <a:rPr lang="en-US" b="0" i="0" dirty="0">
                <a:solidFill>
                  <a:srgbClr val="545D7E"/>
                </a:solidFill>
                <a:effectLst/>
                <a:latin typeface="Google Sans"/>
              </a:rPr>
              <a:t>Intervention </a:t>
            </a:r>
          </a:p>
          <a:p>
            <a:pPr algn="l" fontAlgn="ctr">
              <a:spcBef>
                <a:spcPts val="600"/>
              </a:spcBef>
              <a:spcAft>
                <a:spcPts val="600"/>
              </a:spcAft>
              <a:buFont typeface="Arial" panose="020B0604020202020204" pitchFamily="34" charset="0"/>
              <a:buChar char="•"/>
            </a:pPr>
            <a:r>
              <a:rPr lang="en-US" b="1" i="0" dirty="0">
                <a:solidFill>
                  <a:srgbClr val="545D7E"/>
                </a:solidFill>
                <a:effectLst/>
                <a:latin typeface="Google Sans"/>
              </a:rPr>
              <a:t>D (Design/Technique used):</a:t>
            </a:r>
            <a:r>
              <a:rPr lang="en-US" b="0" i="0" dirty="0">
                <a:solidFill>
                  <a:srgbClr val="545D7E"/>
                </a:solidFill>
                <a:effectLst/>
                <a:latin typeface="Google Sans"/>
              </a:rPr>
              <a:t> The research methodology used (e.g., interviews, focus groups, observation). </a:t>
            </a:r>
          </a:p>
          <a:p>
            <a:pPr algn="l" fontAlgn="ctr">
              <a:spcBef>
                <a:spcPts val="600"/>
              </a:spcBef>
              <a:spcAft>
                <a:spcPts val="600"/>
              </a:spcAft>
              <a:buFont typeface="Arial" panose="020B0604020202020204" pitchFamily="34" charset="0"/>
              <a:buChar char="•"/>
            </a:pPr>
            <a:r>
              <a:rPr lang="en-US" b="1" i="0" dirty="0">
                <a:solidFill>
                  <a:srgbClr val="545D7E"/>
                </a:solidFill>
                <a:effectLst/>
                <a:latin typeface="Google Sans"/>
              </a:rPr>
              <a:t>E (Evaluation/Outcome):</a:t>
            </a:r>
            <a:r>
              <a:rPr lang="en-US" b="0" i="0" dirty="0">
                <a:solidFill>
                  <a:srgbClr val="545D7E"/>
                </a:solidFill>
                <a:effectLst/>
                <a:latin typeface="Google Sans"/>
              </a:rPr>
              <a:t> How the outcomes or experiences will be measured, often subjective in qualitative research. </a:t>
            </a:r>
          </a:p>
          <a:p>
            <a:pPr algn="l">
              <a:spcBef>
                <a:spcPts val="600"/>
              </a:spcBef>
              <a:spcAft>
                <a:spcPts val="1500"/>
              </a:spcAft>
              <a:buFont typeface="Arial" panose="020B0604020202020204" pitchFamily="34" charset="0"/>
              <a:buChar char="•"/>
            </a:pPr>
            <a:r>
              <a:rPr lang="en-US" b="1" i="0" dirty="0">
                <a:solidFill>
                  <a:srgbClr val="545D7E"/>
                </a:solidFill>
                <a:effectLst/>
                <a:latin typeface="Google Sans"/>
              </a:rPr>
              <a:t>R (Research type/qualitative study):</a:t>
            </a:r>
            <a:r>
              <a:rPr lang="en-US" b="0" i="0" dirty="0">
                <a:solidFill>
                  <a:srgbClr val="545D7E"/>
                </a:solidFill>
                <a:effectLst/>
                <a:latin typeface="Google Sans"/>
              </a:rPr>
              <a:t> The overall category of research (e.g., phenomenology, grounded theory). </a:t>
            </a:r>
          </a:p>
          <a:p>
            <a:endParaRPr lang="en-GB" dirty="0"/>
          </a:p>
          <a:p>
            <a:endParaRPr lang="en-GB" dirty="0"/>
          </a:p>
        </p:txBody>
      </p:sp>
      <p:sp>
        <p:nvSpPr>
          <p:cNvPr id="4" name="Slide Number Placeholder 3"/>
          <p:cNvSpPr>
            <a:spLocks noGrp="1"/>
          </p:cNvSpPr>
          <p:nvPr>
            <p:ph type="sldNum" sz="quarter" idx="5"/>
          </p:nvPr>
        </p:nvSpPr>
        <p:spPr/>
        <p:txBody>
          <a:bodyPr/>
          <a:lstStyle/>
          <a:p>
            <a:fld id="{F900A019-855A-4010-A508-7860020AEB55}" type="slidenum">
              <a:rPr lang="en-GB" smtClean="0"/>
              <a:t>17</a:t>
            </a:fld>
            <a:endParaRPr lang="en-GB"/>
          </a:p>
        </p:txBody>
      </p:sp>
    </p:spTree>
    <p:extLst>
      <p:ext uri="{BB962C8B-B14F-4D97-AF65-F5344CB8AC3E}">
        <p14:creationId xmlns:p14="http://schemas.microsoft.com/office/powerpoint/2010/main" val="1362880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33333"/>
                </a:solidFill>
                <a:effectLst/>
                <a:latin typeface="Source Sans Pro" panose="020B0503030403020204" pitchFamily="34" charset="0"/>
              </a:rPr>
              <a:t>Each study is represented by a block at the point estimate of intervention effect with a horizontal line extending either side of the block.</a:t>
            </a:r>
          </a:p>
          <a:p>
            <a:pPr algn="l">
              <a:spcBef>
                <a:spcPts val="1500"/>
              </a:spcBef>
              <a:spcAft>
                <a:spcPts val="750"/>
              </a:spcAft>
            </a:pPr>
            <a:r>
              <a:rPr lang="en-US" b="0" i="0" dirty="0">
                <a:solidFill>
                  <a:srgbClr val="001D35"/>
                </a:solidFill>
                <a:effectLst/>
                <a:latin typeface="Google Sans"/>
              </a:rPr>
              <a:t>How is heterogeneity measured?</a:t>
            </a:r>
          </a:p>
          <a:p>
            <a:pPr algn="l" fontAlgn="ctr">
              <a:spcBef>
                <a:spcPts val="750"/>
              </a:spcBef>
              <a:spcAft>
                <a:spcPts val="600"/>
              </a:spcAft>
              <a:buFont typeface="Arial" panose="020B0604020202020204" pitchFamily="34" charset="0"/>
              <a:buChar char="•"/>
            </a:pPr>
            <a:r>
              <a:rPr lang="en-US" b="0" i="0" dirty="0">
                <a:solidFill>
                  <a:srgbClr val="001D35"/>
                </a:solidFill>
                <a:effectLst/>
                <a:latin typeface="Google Sans"/>
              </a:rPr>
              <a:t>The I2 statistic is a common way to measure heterogeneity. It estimates the proportion of variability between studies. </a:t>
            </a:r>
          </a:p>
          <a:p>
            <a:pPr algn="l" fontAlgn="ctr">
              <a:spcBef>
                <a:spcPts val="750"/>
              </a:spcBef>
              <a:spcAft>
                <a:spcPts val="1500"/>
              </a:spcAft>
            </a:pPr>
            <a:r>
              <a:rPr lang="en-US" b="0" i="0" dirty="0">
                <a:solidFill>
                  <a:srgbClr val="001D35"/>
                </a:solidFill>
                <a:effectLst/>
                <a:latin typeface="Google Sans"/>
              </a:rPr>
              <a:t>Cochran's Q is another way to measure heterogeneity. It's calculated by summing the squared differences between each study's effect and the pooled effect. </a:t>
            </a:r>
          </a:p>
          <a:p>
            <a:pPr algn="l">
              <a:spcBef>
                <a:spcPts val="1500"/>
              </a:spcBef>
              <a:spcAft>
                <a:spcPts val="750"/>
              </a:spcAft>
            </a:pPr>
            <a:r>
              <a:rPr lang="en-US" b="0" i="0" dirty="0">
                <a:solidFill>
                  <a:srgbClr val="001D35"/>
                </a:solidFill>
                <a:effectLst/>
                <a:latin typeface="Google Sans"/>
              </a:rPr>
              <a:t>How is heterogeneity handled? </a:t>
            </a:r>
          </a:p>
          <a:p>
            <a:pPr algn="l">
              <a:spcBef>
                <a:spcPts val="750"/>
              </a:spcBef>
              <a:spcAft>
                <a:spcPts val="600"/>
              </a:spcAft>
              <a:buFont typeface="Arial" panose="020B0604020202020204" pitchFamily="34" charset="0"/>
              <a:buChar char="•"/>
            </a:pPr>
            <a:r>
              <a:rPr lang="en-US" b="0" i="0" dirty="0">
                <a:solidFill>
                  <a:srgbClr val="001D35"/>
                </a:solidFill>
                <a:effectLst/>
                <a:latin typeface="Google Sans"/>
              </a:rPr>
              <a:t>Subgroup analysis can be used to explore heterogeneity.</a:t>
            </a:r>
          </a:p>
          <a:p>
            <a:pPr algn="l">
              <a:spcBef>
                <a:spcPts val="750"/>
              </a:spcBef>
              <a:spcAft>
                <a:spcPts val="1500"/>
              </a:spcAft>
            </a:pPr>
            <a:r>
              <a:rPr lang="en-US" b="0" i="0" dirty="0">
                <a:solidFill>
                  <a:srgbClr val="001D35"/>
                </a:solidFill>
                <a:effectLst/>
                <a:latin typeface="Google Sans"/>
              </a:rPr>
              <a:t>Meta-regression can be used to explore heterogeneity.</a:t>
            </a:r>
          </a:p>
          <a:p>
            <a:pPr algn="l">
              <a:spcBef>
                <a:spcPts val="750"/>
              </a:spcBef>
              <a:spcAft>
                <a:spcPts val="1500"/>
              </a:spcAft>
            </a:pPr>
            <a:r>
              <a:rPr lang="en-US" b="0" i="0" dirty="0">
                <a:solidFill>
                  <a:srgbClr val="001D35"/>
                </a:solidFill>
                <a:effectLst/>
                <a:latin typeface="Google Sans"/>
              </a:rPr>
              <a:t>Individual-level data can be used to explore heterogeneity.</a:t>
            </a:r>
          </a:p>
          <a:p>
            <a:endParaRPr lang="en-GB" dirty="0"/>
          </a:p>
          <a:p>
            <a:r>
              <a:rPr lang="en-US" b="0" i="0" dirty="0">
                <a:solidFill>
                  <a:srgbClr val="222222"/>
                </a:solidFill>
                <a:effectLst/>
                <a:latin typeface="-apple-system"/>
              </a:rPr>
              <a:t>Heterogeneity represents variation in results that might relate to population, intervention, comparator, outcome measure, risk of bias, study method, healthcare systems and other factors of the individual studies in a meta-analysis</a:t>
            </a:r>
            <a:endParaRPr lang="en-GB" dirty="0"/>
          </a:p>
        </p:txBody>
      </p:sp>
      <p:sp>
        <p:nvSpPr>
          <p:cNvPr id="4" name="Slide Number Placeholder 3"/>
          <p:cNvSpPr>
            <a:spLocks noGrp="1"/>
          </p:cNvSpPr>
          <p:nvPr>
            <p:ph type="sldNum" sz="quarter" idx="5"/>
          </p:nvPr>
        </p:nvSpPr>
        <p:spPr/>
        <p:txBody>
          <a:bodyPr/>
          <a:lstStyle/>
          <a:p>
            <a:fld id="{F900A019-855A-4010-A508-7860020AEB55}" type="slidenum">
              <a:rPr lang="en-GB" smtClean="0"/>
              <a:t>28</a:t>
            </a:fld>
            <a:endParaRPr lang="en-GB"/>
          </a:p>
        </p:txBody>
      </p:sp>
    </p:spTree>
    <p:extLst>
      <p:ext uri="{BB962C8B-B14F-4D97-AF65-F5344CB8AC3E}">
        <p14:creationId xmlns:p14="http://schemas.microsoft.com/office/powerpoint/2010/main" val="2138377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57</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02/07/2026</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02/07/2026</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02/07/2026</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02/07/2026</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02/07/2026</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02/07/2026</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02/07/2026</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02/07/2026</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02/07/2026</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02/07/2026</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02/07/2026</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02/07/2026</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libguides.utoledo.edu/es/scop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1jBtNqwSd3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article/10.1007/s11301-021-00247-4#ref-CR43"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scribbr.co.uk/research-methods/variables-types/"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80/01490400701881366"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1080/01490400701881366"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pYDAN8MRY-w"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training.cochrane.org/handbook/current/chapter-10#_Ref523243400"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derangedphysiology.com/main/cicm-primary-exam/research-methods-and-statistics/Chapter-304/forest-plot-and-box-and-whisker-plot"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5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5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doi.org/10.1016/j.ijresmar.2003.07.001" TargetMode="External"/><Relationship Id="rId7" Type="http://schemas.openxmlformats.org/officeDocument/2006/relationships/image" Target="../media/image5.png"/><Relationship Id="rId2" Type="http://schemas.openxmlformats.org/officeDocument/2006/relationships/hyperlink" Target="https://www.scribbr.co.uk/stats/effect-sizes/"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s://www.prisma-statement.org/scoping" TargetMode="External"/><Relationship Id="rId4" Type="http://schemas.openxmlformats.org/officeDocument/2006/relationships/hyperlink" Target="https://doi.org/10.1080/01490400701881366"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doi.org/10.1038/s41433-022-01943-5"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88263A24-0C1F-4677-B43C-4AE14E276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78">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665871" y="189059"/>
            <a:ext cx="11832451" cy="1573149"/>
          </a:xfrm>
          <a:prstGeom prst="ellipse">
            <a:avLst/>
          </a:prstGeom>
        </p:spPr>
        <p:txBody>
          <a:bodyPr vert="horz" lIns="91440" tIns="45720" rIns="91440" bIns="45720" rtlCol="0" anchor="ctr">
            <a:noAutofit/>
          </a:bodyPr>
          <a:lstStyle/>
          <a:p>
            <a:pPr marL="0" indent="0"/>
            <a:r>
              <a:rPr lang="en-US" sz="2800" b="1" dirty="0"/>
              <a:t>BMMB7009</a:t>
            </a:r>
            <a:br>
              <a:rPr lang="en-US" sz="2800" b="1" dirty="0"/>
            </a:br>
            <a:r>
              <a:rPr lang="en-US" sz="2800" b="1" dirty="0"/>
              <a:t>Critical Literature Review for Doctoral Students</a:t>
            </a:r>
            <a:br>
              <a:rPr lang="en-US" sz="2800" b="1" dirty="0"/>
            </a:br>
            <a:br>
              <a:rPr lang="en-US" sz="2800" b="1" dirty="0"/>
            </a:br>
            <a:r>
              <a:rPr lang="en-US" sz="2800" b="1" dirty="0"/>
              <a:t>Week 6-7 – Types of Literature Review (III) – Mapping Review and Meta Analysis </a:t>
            </a:r>
            <a:endParaRPr lang="en-US" sz="2800" dirty="0"/>
          </a:p>
        </p:txBody>
      </p:sp>
      <p:sp>
        <p:nvSpPr>
          <p:cNvPr id="85" name="Rectangle 84">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6" name="Rectangle 85">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4" y="1071836"/>
            <a:ext cx="10214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E8680F63-09E9-0C4D-E2E0-A5E29773155A}"/>
              </a:ext>
            </a:extLst>
          </p:cNvPr>
          <p:cNvPicPr>
            <a:picLocks noChangeAspect="1"/>
          </p:cNvPicPr>
          <p:nvPr/>
        </p:nvPicPr>
        <p:blipFill>
          <a:blip r:embed="rId3"/>
          <a:srcRect t="3032" r="1" b="3039"/>
          <a:stretch>
            <a:fillRect/>
          </a:stretch>
        </p:blipFill>
        <p:spPr>
          <a:xfrm>
            <a:off x="1266492" y="2091095"/>
            <a:ext cx="3996668" cy="4206240"/>
          </a:xfrm>
          <a:prstGeom prst="rect">
            <a:avLst/>
          </a:prstGeom>
        </p:spPr>
      </p:pic>
      <p:pic>
        <p:nvPicPr>
          <p:cNvPr id="14" name="Picture 13">
            <a:extLst>
              <a:ext uri="{FF2B5EF4-FFF2-40B4-BE49-F238E27FC236}">
                <a16:creationId xmlns:a16="http://schemas.microsoft.com/office/drawing/2014/main" id="{365C6252-0304-A577-95C5-CF3A2627C180}"/>
              </a:ext>
            </a:extLst>
          </p:cNvPr>
          <p:cNvPicPr>
            <a:picLocks noChangeAspect="1"/>
          </p:cNvPicPr>
          <p:nvPr/>
        </p:nvPicPr>
        <p:blipFill>
          <a:blip r:embed="rId4"/>
          <a:srcRect l="32562" t="11269" r="2886" b="11123"/>
          <a:stretch>
            <a:fillRect/>
          </a:stretch>
        </p:blipFill>
        <p:spPr>
          <a:xfrm>
            <a:off x="6359348" y="2086081"/>
            <a:ext cx="5145034" cy="4206240"/>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p:txBody>
          <a:bodyPr/>
          <a:lstStyle/>
          <a:p>
            <a:fld id="{24A5A1E3-78FE-4695-898E-167D1D00A221}" type="slidenum">
              <a:rPr lang="en-GB" smtClean="0"/>
              <a:t>2</a:t>
            </a:fld>
            <a:endParaRPr lang="en-GB"/>
          </a:p>
        </p:txBody>
      </p:sp>
      <p:sp>
        <p:nvSpPr>
          <p:cNvPr id="3" name="Title 1">
            <a:extLst>
              <a:ext uri="{FF2B5EF4-FFF2-40B4-BE49-F238E27FC236}">
                <a16:creationId xmlns:a16="http://schemas.microsoft.com/office/drawing/2014/main" id="{30389E76-DF62-EB69-898F-DBB4AC4845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67118D20-DBB7-1BC2-D56F-45A36F39B044}"/>
              </a:ext>
            </a:extLst>
          </p:cNvPr>
          <p:cNvSpPr txBox="1"/>
          <p:nvPr/>
        </p:nvSpPr>
        <p:spPr>
          <a:xfrm>
            <a:off x="353148" y="1473141"/>
            <a:ext cx="11046372"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altLang="zh-CN" sz="4400" dirty="0">
                <a:solidFill>
                  <a:srgbClr val="001D35"/>
                </a:solidFill>
                <a:latin typeface="Arial" panose="020B0604020202020204" pitchFamily="34" charset="0"/>
                <a:cs typeface="Arial" panose="020B0604020202020204" pitchFamily="34" charset="0"/>
              </a:rPr>
              <a:t>Traditional literature review / Narrative literature review </a:t>
            </a:r>
          </a:p>
          <a:p>
            <a:pPr marL="571500" indent="-571500" algn="just">
              <a:buFont typeface="Wingdings" panose="05000000000000000000" pitchFamily="2" charset="2"/>
              <a:buChar char="Ø"/>
            </a:pPr>
            <a:r>
              <a:rPr lang="en-US" altLang="zh-CN" sz="4400" dirty="0">
                <a:solidFill>
                  <a:srgbClr val="001D35"/>
                </a:solidFill>
                <a:latin typeface="Arial" panose="020B0604020202020204" pitchFamily="34" charset="0"/>
                <a:cs typeface="Arial" panose="020B0604020202020204" pitchFamily="34" charset="0"/>
              </a:rPr>
              <a:t>Systematic literature review </a:t>
            </a:r>
          </a:p>
          <a:p>
            <a:pPr marL="571500" indent="-571500" algn="just">
              <a:buFont typeface="Wingdings" panose="05000000000000000000" pitchFamily="2" charset="2"/>
              <a:buChar char="Ø"/>
            </a:pPr>
            <a:r>
              <a:rPr lang="en-US" altLang="zh-CN" sz="4400" b="1" dirty="0">
                <a:latin typeface="Arial" panose="020B0604020202020204" pitchFamily="34" charset="0"/>
                <a:cs typeface="Arial" panose="020B0604020202020204" pitchFamily="34" charset="0"/>
              </a:rPr>
              <a:t>Scoping review </a:t>
            </a:r>
          </a:p>
          <a:p>
            <a:pPr marL="571500" indent="-571500" algn="just">
              <a:buFont typeface="Wingdings" panose="05000000000000000000" pitchFamily="2" charset="2"/>
              <a:buChar char="Ø"/>
            </a:pPr>
            <a:r>
              <a:rPr lang="en-US" altLang="zh-CN" sz="4400" b="1" dirty="0">
                <a:solidFill>
                  <a:schemeClr val="accent6">
                    <a:lumMod val="75000"/>
                  </a:schemeClr>
                </a:solidFill>
                <a:latin typeface="Arial" panose="020B0604020202020204" pitchFamily="34" charset="0"/>
                <a:cs typeface="Arial" panose="020B0604020202020204" pitchFamily="34" charset="0"/>
              </a:rPr>
              <a:t>Mapping review</a:t>
            </a:r>
          </a:p>
          <a:p>
            <a:pPr marL="571500" indent="-571500" algn="just">
              <a:buFont typeface="Wingdings" panose="05000000000000000000" pitchFamily="2" charset="2"/>
              <a:buChar char="Ø"/>
            </a:pPr>
            <a:r>
              <a:rPr lang="en-US" altLang="zh-CN" sz="4400" b="1" dirty="0">
                <a:solidFill>
                  <a:schemeClr val="accent6">
                    <a:lumMod val="75000"/>
                  </a:schemeClr>
                </a:solidFill>
                <a:latin typeface="Arial" panose="020B0604020202020204" pitchFamily="34" charset="0"/>
                <a:cs typeface="Arial" panose="020B0604020202020204" pitchFamily="34" charset="0"/>
              </a:rPr>
              <a:t>Meta-analysis</a:t>
            </a: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r>
              <a:rPr lang="en-GB" sz="2800" dirty="0"/>
              <a:t> </a:t>
            </a:r>
          </a:p>
        </p:txBody>
      </p:sp>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19C7A69-DCFC-3977-B992-195DD190B04D}"/>
              </a:ext>
            </a:extLst>
          </p:cNvPr>
          <p:cNvSpPr>
            <a:spLocks noGrp="1"/>
          </p:cNvSpPr>
          <p:nvPr>
            <p:ph type="sldNum" sz="quarter" idx="12"/>
          </p:nvPr>
        </p:nvSpPr>
        <p:spPr/>
        <p:txBody>
          <a:bodyPr/>
          <a:lstStyle/>
          <a:p>
            <a:fld id="{24A5A1E3-78FE-4695-898E-167D1D00A221}" type="slidenum">
              <a:rPr lang="en-GB" smtClean="0"/>
              <a:t>3</a:t>
            </a:fld>
            <a:endParaRPr lang="en-GB"/>
          </a:p>
        </p:txBody>
      </p:sp>
      <p:sp>
        <p:nvSpPr>
          <p:cNvPr id="3" name="文本框 2">
            <a:extLst>
              <a:ext uri="{FF2B5EF4-FFF2-40B4-BE49-F238E27FC236}">
                <a16:creationId xmlns:a16="http://schemas.microsoft.com/office/drawing/2014/main" id="{B4B3CBE8-0DEB-8BE0-F99A-7CCE15DE6F75}"/>
              </a:ext>
            </a:extLst>
          </p:cNvPr>
          <p:cNvSpPr txBox="1"/>
          <p:nvPr/>
        </p:nvSpPr>
        <p:spPr>
          <a:xfrm>
            <a:off x="572814" y="1672647"/>
            <a:ext cx="11046372" cy="3908762"/>
          </a:xfrm>
          <a:prstGeom prst="rect">
            <a:avLst/>
          </a:prstGeom>
          <a:noFill/>
        </p:spPr>
        <p:txBody>
          <a:bodyPr wrap="square" rtlCol="0">
            <a:spAutoFit/>
          </a:bodyPr>
          <a:lstStyle/>
          <a:p>
            <a:pPr algn="just"/>
            <a:r>
              <a:rPr lang="en-US" altLang="zh-CN" sz="4400" dirty="0">
                <a:solidFill>
                  <a:srgbClr val="001D35"/>
                </a:solidFill>
                <a:latin typeface="Arial" panose="020B0604020202020204" pitchFamily="34" charset="0"/>
                <a:cs typeface="Arial" panose="020B0604020202020204" pitchFamily="34" charset="0"/>
              </a:rPr>
              <a:t>Recap of last session</a:t>
            </a:r>
          </a:p>
          <a:p>
            <a:pPr marL="571500" indent="-571500" algn="just">
              <a:buFont typeface="Wingdings" panose="05000000000000000000" pitchFamily="2" charset="2"/>
              <a:buChar char="Ø"/>
            </a:pPr>
            <a:r>
              <a:rPr lang="en-US" altLang="zh-CN" sz="4400" b="1" dirty="0">
                <a:latin typeface="Arial" panose="020B0604020202020204" pitchFamily="34" charset="0"/>
                <a:cs typeface="Arial" panose="020B0604020202020204" pitchFamily="34" charset="0"/>
              </a:rPr>
              <a:t>Scoping review </a:t>
            </a:r>
          </a:p>
          <a:p>
            <a:pPr marL="571500" indent="-571500" algn="just">
              <a:buFont typeface="Wingdings" panose="05000000000000000000" pitchFamily="2" charset="2"/>
              <a:buChar char="Ø"/>
            </a:pPr>
            <a:r>
              <a:rPr lang="en-US" altLang="zh-CN" sz="4400" b="1" dirty="0">
                <a:latin typeface="Arial" panose="020B0604020202020204" pitchFamily="34" charset="0"/>
                <a:cs typeface="Arial" panose="020B0604020202020204" pitchFamily="34" charset="0"/>
              </a:rPr>
              <a:t>Mapping review (I)</a:t>
            </a:r>
          </a:p>
          <a:p>
            <a:pPr algn="just"/>
            <a:r>
              <a:rPr lang="en-US" altLang="zh-CN" sz="4400" dirty="0">
                <a:solidFill>
                  <a:srgbClr val="001D35"/>
                </a:solidFill>
                <a:latin typeface="Arial" panose="020B0604020202020204" pitchFamily="34" charset="0"/>
                <a:cs typeface="Arial" panose="020B0604020202020204" pitchFamily="34" charset="0"/>
              </a:rPr>
              <a:t> </a:t>
            </a:r>
            <a:endParaRPr lang="en-US" altLang="zh-CN" sz="4400" b="1" dirty="0">
              <a:solidFill>
                <a:schemeClr val="accent6">
                  <a:lumMod val="75000"/>
                </a:schemeClr>
              </a:solidFill>
              <a:latin typeface="Arial" panose="020B0604020202020204" pitchFamily="34" charset="0"/>
              <a:cs typeface="Arial" panose="020B0604020202020204" pitchFamily="34" charset="0"/>
            </a:endParaRP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995019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61164" y="3429001"/>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3" y="3729034"/>
            <a:ext cx="2110675"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3082387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a:xfrm>
            <a:off x="1031630" y="365125"/>
            <a:ext cx="10322169" cy="985373"/>
          </a:xfrm>
        </p:spPr>
        <p:txBody>
          <a:bodyPr/>
          <a:lstStyle/>
          <a:p>
            <a:r>
              <a:rPr lang="en-GB" dirty="0"/>
              <a:t>Overview of approaches to synthesis</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a:xfrm>
            <a:off x="1105486" y="1350498"/>
            <a:ext cx="10515600" cy="4351338"/>
          </a:xfrm>
        </p:spPr>
        <p:txBody>
          <a:bodyPr>
            <a:normAutofit lnSpcReduction="10000"/>
          </a:bodyPr>
          <a:lstStyle/>
          <a:p>
            <a:r>
              <a:rPr lang="en-GB" dirty="0"/>
              <a:t>Synthesis of the evidence included in a review relies heavily on pattern recognition.</a:t>
            </a:r>
          </a:p>
          <a:p>
            <a:r>
              <a:rPr lang="en-GB" dirty="0"/>
              <a:t>The method of synthesis employed should help the reader identify patterns in the data.</a:t>
            </a:r>
          </a:p>
          <a:p>
            <a:r>
              <a:rPr lang="en-GB" dirty="0"/>
              <a:t>Quantitative approaches should be used for handling quantitative data.</a:t>
            </a:r>
          </a:p>
          <a:p>
            <a:r>
              <a:rPr lang="en-GB" dirty="0"/>
              <a:t>A quantitative synthesis may, but does not necessarily, involve a meta-analysis, as quantitative findings can be synthesized using a variety of statistical and descriptive approaches. E.g. Frequency analysis, Tribulation of Study Characteristics, Graphical presentation of quantitative data.</a:t>
            </a:r>
          </a:p>
        </p:txBody>
      </p:sp>
    </p:spTree>
    <p:extLst>
      <p:ext uri="{BB962C8B-B14F-4D97-AF65-F5344CB8AC3E}">
        <p14:creationId xmlns:p14="http://schemas.microsoft.com/office/powerpoint/2010/main" val="3682931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52D51-FC74-96A3-8EDA-75612B0E0F77}"/>
              </a:ext>
            </a:extLst>
          </p:cNvPr>
          <p:cNvSpPr>
            <a:spLocks noGrp="1"/>
          </p:cNvSpPr>
          <p:nvPr>
            <p:ph type="title"/>
          </p:nvPr>
        </p:nvSpPr>
        <p:spPr>
          <a:xfrm>
            <a:off x="838200" y="365125"/>
            <a:ext cx="10515600" cy="619613"/>
          </a:xfrm>
        </p:spPr>
        <p:txBody>
          <a:bodyPr>
            <a:normAutofit fontScale="90000"/>
          </a:bodyPr>
          <a:lstStyle/>
          <a:p>
            <a:r>
              <a:rPr lang="en-US" dirty="0"/>
              <a:t>Mapping Review</a:t>
            </a:r>
            <a:endParaRPr lang="en-GB" dirty="0"/>
          </a:p>
        </p:txBody>
      </p:sp>
      <p:sp>
        <p:nvSpPr>
          <p:cNvPr id="3" name="Content Placeholder 2">
            <a:extLst>
              <a:ext uri="{FF2B5EF4-FFF2-40B4-BE49-F238E27FC236}">
                <a16:creationId xmlns:a16="http://schemas.microsoft.com/office/drawing/2014/main" id="{11194267-6EB5-3D53-4699-07C4E6E30424}"/>
              </a:ext>
            </a:extLst>
          </p:cNvPr>
          <p:cNvSpPr>
            <a:spLocks noGrp="1"/>
          </p:cNvSpPr>
          <p:nvPr>
            <p:ph idx="1"/>
          </p:nvPr>
        </p:nvSpPr>
        <p:spPr>
          <a:xfrm>
            <a:off x="946051" y="1136308"/>
            <a:ext cx="11067757" cy="4351338"/>
          </a:xfrm>
        </p:spPr>
        <p:txBody>
          <a:bodyPr>
            <a:normAutofit/>
          </a:bodyPr>
          <a:lstStyle/>
          <a:p>
            <a:r>
              <a:rPr lang="en-GB" dirty="0"/>
              <a:t>A </a:t>
            </a:r>
            <a:r>
              <a:rPr lang="en-GB" b="1" dirty="0"/>
              <a:t>mapping review</a:t>
            </a:r>
            <a:r>
              <a:rPr lang="en-GB" dirty="0"/>
              <a:t> (also called a </a:t>
            </a:r>
            <a:r>
              <a:rPr lang="en-GB" i="1" dirty="0"/>
              <a:t>systematic map</a:t>
            </a:r>
            <a:r>
              <a:rPr lang="en-GB" dirty="0"/>
              <a:t>, </a:t>
            </a:r>
            <a:r>
              <a:rPr lang="en-GB" i="1" dirty="0"/>
              <a:t>evidence map</a:t>
            </a:r>
            <a:r>
              <a:rPr lang="en-GB" dirty="0"/>
              <a:t>, or </a:t>
            </a:r>
            <a:r>
              <a:rPr lang="en-GB" i="1" dirty="0"/>
              <a:t>systematic mapping review</a:t>
            </a:r>
            <a:r>
              <a:rPr lang="en-GB" dirty="0"/>
              <a:t>) aims to map out and categorize existing literature in a specific area to identify research gaps and guide decisions about future research or systematic reviews.</a:t>
            </a:r>
          </a:p>
          <a:p>
            <a:r>
              <a:rPr lang="en-GB" dirty="0"/>
              <a:t>They do not include formal quality appraisal and tend to remain at a </a:t>
            </a:r>
            <a:r>
              <a:rPr lang="en-GB" b="1" dirty="0"/>
              <a:t>descriptive level</a:t>
            </a:r>
            <a:r>
              <a:rPr lang="en-GB" dirty="0"/>
              <a:t>, providing an overview of the characteristics of available studies.</a:t>
            </a:r>
          </a:p>
          <a:p>
            <a:r>
              <a:rPr lang="en-GB" dirty="0"/>
              <a:t>Originated to help structure evidence for decision-making and future review planning</a:t>
            </a:r>
          </a:p>
          <a:p>
            <a:endParaRPr lang="en-GB" dirty="0"/>
          </a:p>
        </p:txBody>
      </p:sp>
      <p:sp>
        <p:nvSpPr>
          <p:cNvPr id="4" name="Slide Number Placeholder 3">
            <a:extLst>
              <a:ext uri="{FF2B5EF4-FFF2-40B4-BE49-F238E27FC236}">
                <a16:creationId xmlns:a16="http://schemas.microsoft.com/office/drawing/2014/main" id="{7BDE6338-A0BB-956B-3CB9-CF70CB6BBEE9}"/>
              </a:ext>
            </a:extLst>
          </p:cNvPr>
          <p:cNvSpPr>
            <a:spLocks noGrp="1"/>
          </p:cNvSpPr>
          <p:nvPr>
            <p:ph type="sldNum" sz="quarter" idx="12"/>
          </p:nvPr>
        </p:nvSpPr>
        <p:spPr/>
        <p:txBody>
          <a:bodyPr/>
          <a:lstStyle/>
          <a:p>
            <a:fld id="{24A5A1E3-78FE-4695-898E-167D1D00A221}" type="slidenum">
              <a:rPr lang="en-GB" smtClean="0"/>
              <a:t>6</a:t>
            </a:fld>
            <a:endParaRPr lang="en-GB"/>
          </a:p>
        </p:txBody>
      </p:sp>
      <p:sp>
        <p:nvSpPr>
          <p:cNvPr id="6" name="TextBox 5">
            <a:extLst>
              <a:ext uri="{FF2B5EF4-FFF2-40B4-BE49-F238E27FC236}">
                <a16:creationId xmlns:a16="http://schemas.microsoft.com/office/drawing/2014/main" id="{4BBBB7EC-D74B-44B3-3214-A7E6CB22C0C6}"/>
              </a:ext>
            </a:extLst>
          </p:cNvPr>
          <p:cNvSpPr txBox="1"/>
          <p:nvPr/>
        </p:nvSpPr>
        <p:spPr>
          <a:xfrm>
            <a:off x="1041010" y="5710019"/>
            <a:ext cx="6096000" cy="646331"/>
          </a:xfrm>
          <a:prstGeom prst="rect">
            <a:avLst/>
          </a:prstGeom>
          <a:noFill/>
        </p:spPr>
        <p:txBody>
          <a:bodyPr wrap="square">
            <a:spAutoFit/>
          </a:bodyPr>
          <a:lstStyle/>
          <a:p>
            <a:r>
              <a:rPr lang="en-GB" dirty="0">
                <a:hlinkClick r:id="rId2"/>
              </a:rPr>
              <a:t>Scoping or Mapping Review - Reviews and Evidence Syntheses - </a:t>
            </a:r>
            <a:r>
              <a:rPr lang="en-GB" dirty="0" err="1">
                <a:hlinkClick r:id="rId2"/>
              </a:rPr>
              <a:t>LibGuides</a:t>
            </a:r>
            <a:r>
              <a:rPr lang="en-GB" dirty="0">
                <a:hlinkClick r:id="rId2"/>
              </a:rPr>
              <a:t> at University of Toledo Libraries</a:t>
            </a:r>
            <a:endParaRPr lang="en-GB" dirty="0"/>
          </a:p>
        </p:txBody>
      </p:sp>
    </p:spTree>
    <p:extLst>
      <p:ext uri="{BB962C8B-B14F-4D97-AF65-F5344CB8AC3E}">
        <p14:creationId xmlns:p14="http://schemas.microsoft.com/office/powerpoint/2010/main" val="417297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929DE-ACEA-14DF-B673-B609E4B5E60D}"/>
              </a:ext>
            </a:extLst>
          </p:cNvPr>
          <p:cNvSpPr>
            <a:spLocks noGrp="1"/>
          </p:cNvSpPr>
          <p:nvPr>
            <p:ph type="title"/>
          </p:nvPr>
        </p:nvSpPr>
        <p:spPr>
          <a:xfrm>
            <a:off x="838200" y="365125"/>
            <a:ext cx="10515600" cy="657127"/>
          </a:xfrm>
        </p:spPr>
        <p:txBody>
          <a:bodyPr>
            <a:normAutofit fontScale="90000"/>
          </a:bodyPr>
          <a:lstStyle/>
          <a:p>
            <a:r>
              <a:rPr lang="en-US" dirty="0"/>
              <a:t>Mapping Review</a:t>
            </a:r>
            <a:endParaRPr lang="en-GB" dirty="0"/>
          </a:p>
        </p:txBody>
      </p:sp>
      <p:sp>
        <p:nvSpPr>
          <p:cNvPr id="3" name="Content Placeholder 2">
            <a:extLst>
              <a:ext uri="{FF2B5EF4-FFF2-40B4-BE49-F238E27FC236}">
                <a16:creationId xmlns:a16="http://schemas.microsoft.com/office/drawing/2014/main" id="{21EC29A2-573C-933B-62AB-E5F9ED9430E7}"/>
              </a:ext>
            </a:extLst>
          </p:cNvPr>
          <p:cNvSpPr>
            <a:spLocks noGrp="1"/>
          </p:cNvSpPr>
          <p:nvPr>
            <p:ph idx="1"/>
          </p:nvPr>
        </p:nvSpPr>
        <p:spPr>
          <a:xfrm>
            <a:off x="964810" y="1022252"/>
            <a:ext cx="10515600" cy="4154659"/>
          </a:xfrm>
        </p:spPr>
        <p:txBody>
          <a:bodyPr/>
          <a:lstStyle/>
          <a:p>
            <a:pPr marL="0" indent="0">
              <a:buNone/>
            </a:pPr>
            <a:r>
              <a:rPr lang="en-GB" dirty="0"/>
              <a:t>Purposes</a:t>
            </a:r>
          </a:p>
          <a:p>
            <a:r>
              <a:rPr lang="en-GB" dirty="0"/>
              <a:t>To identify gaps in research literature from which further reviews or primary research may be commissioned.</a:t>
            </a:r>
          </a:p>
          <a:p>
            <a:r>
              <a:rPr lang="en-GB" dirty="0"/>
              <a:t>To contextualize more focused systematic reviews within a broader research landscape.</a:t>
            </a:r>
          </a:p>
          <a:p>
            <a:r>
              <a:rPr lang="en-GB" dirty="0"/>
              <a:t>To support policy-relevant decision-making by categorizing evidence across variables like population, setting, intervention type, and study design .</a:t>
            </a:r>
          </a:p>
        </p:txBody>
      </p:sp>
      <p:sp>
        <p:nvSpPr>
          <p:cNvPr id="4" name="Slide Number Placeholder 3">
            <a:extLst>
              <a:ext uri="{FF2B5EF4-FFF2-40B4-BE49-F238E27FC236}">
                <a16:creationId xmlns:a16="http://schemas.microsoft.com/office/drawing/2014/main" id="{33FB769C-C408-8F86-B025-EA30F788D26B}"/>
              </a:ext>
            </a:extLst>
          </p:cNvPr>
          <p:cNvSpPr>
            <a:spLocks noGrp="1"/>
          </p:cNvSpPr>
          <p:nvPr>
            <p:ph type="sldNum" sz="quarter" idx="12"/>
          </p:nvPr>
        </p:nvSpPr>
        <p:spPr/>
        <p:txBody>
          <a:bodyPr/>
          <a:lstStyle/>
          <a:p>
            <a:fld id="{24A5A1E3-78FE-4695-898E-167D1D00A221}" type="slidenum">
              <a:rPr lang="en-GB" smtClean="0"/>
              <a:t>7</a:t>
            </a:fld>
            <a:endParaRPr lang="en-GB"/>
          </a:p>
        </p:txBody>
      </p:sp>
    </p:spTree>
    <p:extLst>
      <p:ext uri="{BB962C8B-B14F-4D97-AF65-F5344CB8AC3E}">
        <p14:creationId xmlns:p14="http://schemas.microsoft.com/office/powerpoint/2010/main" val="2844474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0FB09-1790-BE82-0A04-355E213F2962}"/>
              </a:ext>
            </a:extLst>
          </p:cNvPr>
          <p:cNvSpPr>
            <a:spLocks noGrp="1"/>
          </p:cNvSpPr>
          <p:nvPr>
            <p:ph type="title"/>
          </p:nvPr>
        </p:nvSpPr>
        <p:spPr/>
        <p:txBody>
          <a:bodyPr/>
          <a:lstStyle/>
          <a:p>
            <a:r>
              <a:rPr lang="en-US" dirty="0"/>
              <a:t>Mapping Review</a:t>
            </a:r>
            <a:endParaRPr lang="en-GB" dirty="0"/>
          </a:p>
        </p:txBody>
      </p:sp>
      <p:sp>
        <p:nvSpPr>
          <p:cNvPr id="3" name="Content Placeholder 2">
            <a:extLst>
              <a:ext uri="{FF2B5EF4-FFF2-40B4-BE49-F238E27FC236}">
                <a16:creationId xmlns:a16="http://schemas.microsoft.com/office/drawing/2014/main" id="{FD9195B5-8948-E42E-172B-90B8E618C140}"/>
              </a:ext>
            </a:extLst>
          </p:cNvPr>
          <p:cNvSpPr>
            <a:spLocks noGrp="1"/>
          </p:cNvSpPr>
          <p:nvPr>
            <p:ph idx="1"/>
          </p:nvPr>
        </p:nvSpPr>
        <p:spPr/>
        <p:txBody>
          <a:bodyPr>
            <a:normAutofit fontScale="85000" lnSpcReduction="10000"/>
          </a:bodyPr>
          <a:lstStyle/>
          <a:p>
            <a:r>
              <a:rPr lang="en-GB" b="1" dirty="0"/>
              <a:t>Key Features:</a:t>
            </a:r>
            <a:endParaRPr lang="en-GB" dirty="0"/>
          </a:p>
          <a:p>
            <a:r>
              <a:rPr lang="en-GB" dirty="0"/>
              <a:t>Driven by specific research questions, often related to intervention effectiveness; uses frameworks like PICO (Population, Intervention, Comparator, Outcome).</a:t>
            </a:r>
          </a:p>
          <a:p>
            <a:r>
              <a:rPr lang="en-GB" dirty="0"/>
              <a:t>Literature is coded and categorized by characteristics such as methodology, intervention type, population, or setting.</a:t>
            </a:r>
          </a:p>
          <a:p>
            <a:r>
              <a:rPr lang="en-GB" dirty="0"/>
              <a:t>Results are typically tabular or graphical, enabling visual mapping of evidence.</a:t>
            </a:r>
          </a:p>
          <a:p>
            <a:r>
              <a:rPr lang="en-GB" dirty="0"/>
              <a:t>Completeness of search is constrained by available time and scope.</a:t>
            </a:r>
          </a:p>
          <a:p>
            <a:r>
              <a:rPr lang="en-GB" dirty="0"/>
              <a:t>No formal quality assessment is conducted, which limits the depth of analysis.</a:t>
            </a:r>
          </a:p>
          <a:p>
            <a:r>
              <a:rPr lang="en-GB" dirty="0"/>
              <a:t>Descriptive, not analytical—focused on characterization rather than synthesis</a:t>
            </a:r>
          </a:p>
          <a:p>
            <a:endParaRPr lang="en-GB" dirty="0"/>
          </a:p>
        </p:txBody>
      </p:sp>
      <p:sp>
        <p:nvSpPr>
          <p:cNvPr id="4" name="Slide Number Placeholder 3">
            <a:extLst>
              <a:ext uri="{FF2B5EF4-FFF2-40B4-BE49-F238E27FC236}">
                <a16:creationId xmlns:a16="http://schemas.microsoft.com/office/drawing/2014/main" id="{38686F04-0FE7-FDA0-1EA1-6570CC39609F}"/>
              </a:ext>
            </a:extLst>
          </p:cNvPr>
          <p:cNvSpPr>
            <a:spLocks noGrp="1"/>
          </p:cNvSpPr>
          <p:nvPr>
            <p:ph type="sldNum" sz="quarter" idx="12"/>
          </p:nvPr>
        </p:nvSpPr>
        <p:spPr/>
        <p:txBody>
          <a:bodyPr/>
          <a:lstStyle/>
          <a:p>
            <a:fld id="{24A5A1E3-78FE-4695-898E-167D1D00A221}" type="slidenum">
              <a:rPr lang="en-GB" smtClean="0"/>
              <a:t>8</a:t>
            </a:fld>
            <a:endParaRPr lang="en-GB"/>
          </a:p>
        </p:txBody>
      </p:sp>
    </p:spTree>
    <p:extLst>
      <p:ext uri="{BB962C8B-B14F-4D97-AF65-F5344CB8AC3E}">
        <p14:creationId xmlns:p14="http://schemas.microsoft.com/office/powerpoint/2010/main" val="2962030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519F-5952-D01F-DDEE-61861B8D08AF}"/>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1C40E808-C185-8137-A785-8A7E45DF1A18}"/>
              </a:ext>
            </a:extLst>
          </p:cNvPr>
          <p:cNvSpPr>
            <a:spLocks noGrp="1"/>
          </p:cNvSpPr>
          <p:nvPr>
            <p:ph idx="1"/>
          </p:nvPr>
        </p:nvSpPr>
        <p:spPr/>
        <p:txBody>
          <a:bodyPr/>
          <a:lstStyle/>
          <a:p>
            <a:r>
              <a:rPr lang="en-GB" b="1" dirty="0"/>
              <a:t>Strengths:</a:t>
            </a:r>
            <a:endParaRPr lang="en-GB" dirty="0"/>
          </a:p>
          <a:p>
            <a:r>
              <a:rPr lang="en-GB" dirty="0"/>
              <a:t>Provides a broad overview of a topic.</a:t>
            </a:r>
          </a:p>
          <a:p>
            <a:r>
              <a:rPr lang="en-GB" dirty="0"/>
              <a:t>Useful for setting research priorities and justifying funding decisions.</a:t>
            </a:r>
          </a:p>
          <a:p>
            <a:r>
              <a:rPr lang="en-GB" dirty="0"/>
              <a:t>Helps determine whether enough similar studies exist for a focused systematic review.</a:t>
            </a:r>
          </a:p>
          <a:p>
            <a:endParaRPr lang="en-GB" dirty="0"/>
          </a:p>
        </p:txBody>
      </p:sp>
      <p:sp>
        <p:nvSpPr>
          <p:cNvPr id="4" name="Slide Number Placeholder 3">
            <a:extLst>
              <a:ext uri="{FF2B5EF4-FFF2-40B4-BE49-F238E27FC236}">
                <a16:creationId xmlns:a16="http://schemas.microsoft.com/office/drawing/2014/main" id="{5568E1CF-716C-E5C1-F865-2AF5E581AC18}"/>
              </a:ext>
            </a:extLst>
          </p:cNvPr>
          <p:cNvSpPr>
            <a:spLocks noGrp="1"/>
          </p:cNvSpPr>
          <p:nvPr>
            <p:ph type="sldNum" sz="quarter" idx="12"/>
          </p:nvPr>
        </p:nvSpPr>
        <p:spPr/>
        <p:txBody>
          <a:bodyPr/>
          <a:lstStyle/>
          <a:p>
            <a:fld id="{24A5A1E3-78FE-4695-898E-167D1D00A221}" type="slidenum">
              <a:rPr lang="en-GB" smtClean="0"/>
              <a:t>9</a:t>
            </a:fld>
            <a:endParaRPr lang="en-GB"/>
          </a:p>
        </p:txBody>
      </p:sp>
    </p:spTree>
    <p:extLst>
      <p:ext uri="{BB962C8B-B14F-4D97-AF65-F5344CB8AC3E}">
        <p14:creationId xmlns:p14="http://schemas.microsoft.com/office/powerpoint/2010/main" val="1724990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08712-8493-B5F6-017D-8AB6C23DF01E}"/>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6C094A7B-C443-DBA4-CFBF-6427C28497EF}"/>
              </a:ext>
            </a:extLst>
          </p:cNvPr>
          <p:cNvSpPr>
            <a:spLocks noGrp="1"/>
          </p:cNvSpPr>
          <p:nvPr>
            <p:ph idx="1"/>
          </p:nvPr>
        </p:nvSpPr>
        <p:spPr/>
        <p:txBody>
          <a:bodyPr/>
          <a:lstStyle/>
          <a:p>
            <a:r>
              <a:rPr lang="en-GB" b="1" dirty="0"/>
              <a:t>Limitations:</a:t>
            </a:r>
            <a:endParaRPr lang="en-GB" dirty="0"/>
          </a:p>
          <a:p>
            <a:r>
              <a:rPr lang="en-GB" dirty="0"/>
              <a:t>Lacks synthesis and quality appraisal, which can lead to oversimplification or masking of study heterogeneity.</a:t>
            </a:r>
          </a:p>
          <a:p>
            <a:r>
              <a:rPr lang="en-GB" dirty="0"/>
              <a:t>Outcomes are not always clear-cut, as they may or may not lead to additional reviews or primary research.</a:t>
            </a:r>
          </a:p>
          <a:p>
            <a:r>
              <a:rPr lang="en-GB" dirty="0"/>
              <a:t>Can be time-consuming and resource-intensive, especially if coding schemes are complex.</a:t>
            </a:r>
          </a:p>
          <a:p>
            <a:endParaRPr lang="en-GB" dirty="0"/>
          </a:p>
        </p:txBody>
      </p:sp>
      <p:sp>
        <p:nvSpPr>
          <p:cNvPr id="4" name="Slide Number Placeholder 3">
            <a:extLst>
              <a:ext uri="{FF2B5EF4-FFF2-40B4-BE49-F238E27FC236}">
                <a16:creationId xmlns:a16="http://schemas.microsoft.com/office/drawing/2014/main" id="{61C9B2EA-6851-4D7A-0F6A-50B2D6A51EC9}"/>
              </a:ext>
            </a:extLst>
          </p:cNvPr>
          <p:cNvSpPr>
            <a:spLocks noGrp="1"/>
          </p:cNvSpPr>
          <p:nvPr>
            <p:ph type="sldNum" sz="quarter" idx="12"/>
          </p:nvPr>
        </p:nvSpPr>
        <p:spPr/>
        <p:txBody>
          <a:bodyPr/>
          <a:lstStyle/>
          <a:p>
            <a:fld id="{24A5A1E3-78FE-4695-898E-167D1D00A221}" type="slidenum">
              <a:rPr lang="en-GB" smtClean="0"/>
              <a:t>10</a:t>
            </a:fld>
            <a:endParaRPr lang="en-GB"/>
          </a:p>
        </p:txBody>
      </p:sp>
    </p:spTree>
    <p:extLst>
      <p:ext uri="{BB962C8B-B14F-4D97-AF65-F5344CB8AC3E}">
        <p14:creationId xmlns:p14="http://schemas.microsoft.com/office/powerpoint/2010/main" val="1158454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A61D-2E81-8A80-4B0D-B892DD98678B}"/>
              </a:ext>
            </a:extLst>
          </p:cNvPr>
          <p:cNvSpPr>
            <a:spLocks noGrp="1"/>
          </p:cNvSpPr>
          <p:nvPr>
            <p:ph type="title"/>
          </p:nvPr>
        </p:nvSpPr>
        <p:spPr/>
        <p:txBody>
          <a:bodyPr/>
          <a:lstStyle/>
          <a:p>
            <a:r>
              <a:rPr lang="en-US" dirty="0"/>
              <a:t>Exercise 1 </a:t>
            </a:r>
            <a:r>
              <a:rPr lang="en-US"/>
              <a:t>- Mapping </a:t>
            </a:r>
            <a:r>
              <a:rPr lang="en-US" dirty="0"/>
              <a:t>review </a:t>
            </a:r>
            <a:endParaRPr lang="en-GB" dirty="0"/>
          </a:p>
        </p:txBody>
      </p:sp>
      <p:sp>
        <p:nvSpPr>
          <p:cNvPr id="3" name="Content Placeholder 2">
            <a:extLst>
              <a:ext uri="{FF2B5EF4-FFF2-40B4-BE49-F238E27FC236}">
                <a16:creationId xmlns:a16="http://schemas.microsoft.com/office/drawing/2014/main" id="{0521F729-2224-B5FA-1C01-517C9DEA849F}"/>
              </a:ext>
            </a:extLst>
          </p:cNvPr>
          <p:cNvSpPr>
            <a:spLocks noGrp="1"/>
          </p:cNvSpPr>
          <p:nvPr>
            <p:ph idx="1"/>
          </p:nvPr>
        </p:nvSpPr>
        <p:spPr/>
        <p:txBody>
          <a:bodyPr>
            <a:normAutofit lnSpcReduction="10000"/>
          </a:bodyPr>
          <a:lstStyle/>
          <a:p>
            <a:pPr lvl="1"/>
            <a:r>
              <a:rPr lang="en-US" altLang="zh-CN" sz="2800" dirty="0"/>
              <a:t>Follow the procedures as mentioned in the form </a:t>
            </a:r>
          </a:p>
          <a:p>
            <a:pPr lvl="1"/>
            <a:r>
              <a:rPr lang="en-US" altLang="zh-CN" sz="2800" dirty="0"/>
              <a:t>Log your searching strategy. </a:t>
            </a:r>
          </a:p>
          <a:p>
            <a:pPr lvl="1"/>
            <a:r>
              <a:rPr lang="en-US" altLang="zh-CN" sz="2800" dirty="0"/>
              <a:t>List the data inclusion and extraction criteria </a:t>
            </a:r>
            <a:r>
              <a:rPr lang="en-US" altLang="zh-CN" sz="2800" dirty="0" err="1"/>
              <a:t>Summarise</a:t>
            </a:r>
            <a:r>
              <a:rPr lang="en-US" altLang="zh-CN" sz="2800" dirty="0"/>
              <a:t> your findings </a:t>
            </a:r>
            <a:endParaRPr lang="zh-CN" altLang="zh-CN" sz="2800" dirty="0"/>
          </a:p>
          <a:p>
            <a:pPr lvl="1">
              <a:lnSpc>
                <a:spcPct val="90000"/>
              </a:lnSpc>
            </a:pPr>
            <a:r>
              <a:rPr lang="en-US" altLang="zh-CN" sz="2800" dirty="0"/>
              <a:t>Adopt the Prisma diagram to frame your logic </a:t>
            </a:r>
          </a:p>
          <a:p>
            <a:pPr lvl="1">
              <a:lnSpc>
                <a:spcPct val="90000"/>
              </a:lnSpc>
            </a:pPr>
            <a:r>
              <a:rPr lang="en-US" altLang="zh-CN" sz="2800" dirty="0"/>
              <a:t>Please adopt a </a:t>
            </a:r>
            <a:r>
              <a:rPr lang="en-GB" altLang="zh-CN" sz="2800" dirty="0"/>
              <a:t>g</a:t>
            </a:r>
            <a:r>
              <a:rPr lang="en-GB" sz="2800" dirty="0"/>
              <a:t>raphical method to present your findings</a:t>
            </a:r>
          </a:p>
          <a:p>
            <a:pPr lvl="1">
              <a:lnSpc>
                <a:spcPct val="90000"/>
              </a:lnSpc>
            </a:pPr>
            <a:r>
              <a:rPr lang="en-GB" altLang="zh-CN" sz="2800" dirty="0"/>
              <a:t>Identify your research gap </a:t>
            </a:r>
            <a:endParaRPr lang="en-US" altLang="zh-CN" sz="2800" dirty="0"/>
          </a:p>
          <a:p>
            <a:endParaRPr lang="en-GB" dirty="0"/>
          </a:p>
          <a:p>
            <a:pPr marL="0" indent="0">
              <a:buNone/>
            </a:pPr>
            <a:r>
              <a:rPr lang="en-GB" sz="3000" b="1" dirty="0">
                <a:solidFill>
                  <a:srgbClr val="7030A0"/>
                </a:solidFill>
              </a:rPr>
              <a:t>5 journals per student. Each student input log your own steps before discussion. </a:t>
            </a:r>
          </a:p>
        </p:txBody>
      </p:sp>
      <p:sp>
        <p:nvSpPr>
          <p:cNvPr id="4" name="Slide Number Placeholder 3">
            <a:extLst>
              <a:ext uri="{FF2B5EF4-FFF2-40B4-BE49-F238E27FC236}">
                <a16:creationId xmlns:a16="http://schemas.microsoft.com/office/drawing/2014/main" id="{74CF7CB1-2D8A-3D40-AD97-F0E0F7C6C633}"/>
              </a:ext>
            </a:extLst>
          </p:cNvPr>
          <p:cNvSpPr>
            <a:spLocks noGrp="1"/>
          </p:cNvSpPr>
          <p:nvPr>
            <p:ph type="sldNum" sz="quarter" idx="12"/>
          </p:nvPr>
        </p:nvSpPr>
        <p:spPr/>
        <p:txBody>
          <a:bodyPr/>
          <a:lstStyle/>
          <a:p>
            <a:fld id="{24A5A1E3-78FE-4695-898E-167D1D00A221}" type="slidenum">
              <a:rPr lang="en-GB" smtClean="0"/>
              <a:t>11</a:t>
            </a:fld>
            <a:endParaRPr lang="en-GB"/>
          </a:p>
        </p:txBody>
      </p:sp>
    </p:spTree>
    <p:extLst>
      <p:ext uri="{BB962C8B-B14F-4D97-AF65-F5344CB8AC3E}">
        <p14:creationId xmlns:p14="http://schemas.microsoft.com/office/powerpoint/2010/main" val="2593627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Meta Analysis </a:t>
            </a:r>
          </a:p>
        </p:txBody>
      </p:sp>
    </p:spTree>
    <p:extLst>
      <p:ext uri="{BB962C8B-B14F-4D97-AF65-F5344CB8AC3E}">
        <p14:creationId xmlns:p14="http://schemas.microsoft.com/office/powerpoint/2010/main" val="1068559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FBCB1-12A7-C296-2AEA-53B6D344F60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BA68B7-4096-ACE2-2561-4C34EC51E3C8}"/>
              </a:ext>
            </a:extLst>
          </p:cNvPr>
          <p:cNvSpPr>
            <a:spLocks noGrp="1"/>
          </p:cNvSpPr>
          <p:nvPr>
            <p:ph type="sldNum" sz="quarter" idx="12"/>
          </p:nvPr>
        </p:nvSpPr>
        <p:spPr/>
        <p:txBody>
          <a:bodyPr/>
          <a:lstStyle/>
          <a:p>
            <a:fld id="{24A5A1E3-78FE-4695-898E-167D1D00A221}" type="slidenum">
              <a:rPr lang="en-GB" smtClean="0"/>
              <a:t>13</a:t>
            </a:fld>
            <a:endParaRPr lang="en-GB"/>
          </a:p>
        </p:txBody>
      </p:sp>
      <p:sp>
        <p:nvSpPr>
          <p:cNvPr id="3" name="Title 1">
            <a:extLst>
              <a:ext uri="{FF2B5EF4-FFF2-40B4-BE49-F238E27FC236}">
                <a16:creationId xmlns:a16="http://schemas.microsoft.com/office/drawing/2014/main" id="{640AAB5B-8529-7A23-6DEF-4BFD4C2CE0E1}"/>
              </a:ext>
            </a:extLst>
          </p:cNvPr>
          <p:cNvSpPr txBox="1">
            <a:spLocks/>
          </p:cNvSpPr>
          <p:nvPr/>
        </p:nvSpPr>
        <p:spPr>
          <a:xfrm>
            <a:off x="179441" y="138581"/>
            <a:ext cx="10728855" cy="639281"/>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 </a:t>
            </a:r>
          </a:p>
        </p:txBody>
      </p:sp>
      <p:sp>
        <p:nvSpPr>
          <p:cNvPr id="5" name="TextBox 4">
            <a:extLst>
              <a:ext uri="{FF2B5EF4-FFF2-40B4-BE49-F238E27FC236}">
                <a16:creationId xmlns:a16="http://schemas.microsoft.com/office/drawing/2014/main" id="{E3332A36-9BE0-4771-782D-28854CDB0C56}"/>
              </a:ext>
            </a:extLst>
          </p:cNvPr>
          <p:cNvSpPr txBox="1"/>
          <p:nvPr/>
        </p:nvSpPr>
        <p:spPr>
          <a:xfrm>
            <a:off x="724592" y="797510"/>
            <a:ext cx="10629208" cy="1569660"/>
          </a:xfrm>
          <a:prstGeom prst="rect">
            <a:avLst/>
          </a:prstGeom>
          <a:noFill/>
        </p:spPr>
        <p:txBody>
          <a:bodyPr wrap="square">
            <a:spAutoFit/>
          </a:bodyPr>
          <a:lstStyle/>
          <a:p>
            <a:endParaRPr lang="en-US" sz="2400" dirty="0"/>
          </a:p>
          <a:p>
            <a:r>
              <a:rPr lang="en-GB" b="1" dirty="0"/>
              <a:t>What is a Meta Analysis? (Easy Explanation) </a:t>
            </a:r>
            <a:r>
              <a:rPr lang="en-US" sz="2400" dirty="0"/>
              <a:t>? (3:15 mins) </a:t>
            </a:r>
          </a:p>
          <a:p>
            <a:r>
              <a:rPr lang="en-GB" sz="2400" dirty="0">
                <a:hlinkClick r:id="rId2"/>
              </a:rPr>
              <a:t>What is a Meta Analysis? (Easy Explanation)</a:t>
            </a:r>
            <a:endParaRPr lang="en-US" sz="2400" dirty="0"/>
          </a:p>
          <a:p>
            <a:pPr algn="just"/>
            <a:endParaRPr lang="en-US" sz="2400" dirty="0"/>
          </a:p>
        </p:txBody>
      </p:sp>
    </p:spTree>
    <p:extLst>
      <p:ext uri="{BB962C8B-B14F-4D97-AF65-F5344CB8AC3E}">
        <p14:creationId xmlns:p14="http://schemas.microsoft.com/office/powerpoint/2010/main" val="3884078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603C-3804-466E-AECB-C8A8B6D606B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 </a:t>
            </a:r>
          </a:p>
        </p:txBody>
      </p:sp>
      <p:sp>
        <p:nvSpPr>
          <p:cNvPr id="3" name="Content Placeholder 2">
            <a:extLst>
              <a:ext uri="{FF2B5EF4-FFF2-40B4-BE49-F238E27FC236}">
                <a16:creationId xmlns:a16="http://schemas.microsoft.com/office/drawing/2014/main" id="{F7A8E270-ACD7-4E26-BA44-6EC3670F43F7}"/>
              </a:ext>
            </a:extLst>
          </p:cNvPr>
          <p:cNvSpPr>
            <a:spLocks noGrp="1"/>
          </p:cNvSpPr>
          <p:nvPr>
            <p:ph idx="1"/>
          </p:nvPr>
        </p:nvSpPr>
        <p:spPr/>
        <p:txBody>
          <a:bodyPr>
            <a:normAutofit fontScale="92500" lnSpcReduction="10000"/>
          </a:bodyPr>
          <a:lstStyle/>
          <a:p>
            <a:r>
              <a:rPr lang="en-GB" dirty="0"/>
              <a:t>Quantitative data from include studies can be summarised and synthesised in a narrative, tabular and, sometimes graphical form.</a:t>
            </a:r>
          </a:p>
          <a:p>
            <a:r>
              <a:rPr lang="en-GB" dirty="0"/>
              <a:t>When planning a meta-analysis, important to consider if the included studies are similar enough to be combined, and justify the decision to present a meta-analysis or not.</a:t>
            </a:r>
          </a:p>
          <a:p>
            <a:r>
              <a:rPr lang="en-GB" dirty="0"/>
              <a:t>The choice of meta-analysis method is primarily determined by how similar or difference </a:t>
            </a:r>
            <a:r>
              <a:rPr lang="en-GB" b="1" dirty="0"/>
              <a:t>(heterogeneity)</a:t>
            </a:r>
            <a:r>
              <a:rPr lang="en-GB" dirty="0"/>
              <a:t> the included studies are in terms of the populations, interventions, comparators, outcomes and study characteristics (PICOS) to one another.</a:t>
            </a:r>
          </a:p>
          <a:p>
            <a:r>
              <a:rPr lang="en-GB" dirty="0"/>
              <a:t>Heterogeneity in all PICOS elements, along with any observed statistical heterogeneity, should always be identified and discussed.</a:t>
            </a:r>
          </a:p>
        </p:txBody>
      </p:sp>
      <p:grpSp>
        <p:nvGrpSpPr>
          <p:cNvPr id="4" name="Group 3">
            <a:extLst>
              <a:ext uri="{FF2B5EF4-FFF2-40B4-BE49-F238E27FC236}">
                <a16:creationId xmlns:a16="http://schemas.microsoft.com/office/drawing/2014/main" id="{A3A81F0F-04AF-EA98-239B-B40BDEF3358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7507B48-65F2-BF91-2B90-F4E9477B20D0}"/>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ECD8AB1-B7DC-D471-FDA0-C8C37AA5074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8209DA3-62E0-D139-815D-48D8D7E2512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9350BA6-6B60-7BB4-39ED-1B93458B89D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078319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 – </a:t>
            </a:r>
            <a:br>
              <a:rPr lang="en-GB" dirty="0">
                <a:latin typeface="Arial" panose="020B0604020202020204" pitchFamily="34" charset="0"/>
                <a:cs typeface="Arial" panose="020B0604020202020204" pitchFamily="34" charset="0"/>
              </a:rPr>
            </a:br>
            <a:r>
              <a:rPr lang="en-GB" dirty="0"/>
              <a:t>What is heterogeneity?</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normAutofit/>
          </a:bodyPr>
          <a:lstStyle/>
          <a:p>
            <a:r>
              <a:rPr lang="en-GB" b="1" dirty="0"/>
              <a:t>Clinical heterogeneity </a:t>
            </a:r>
            <a:r>
              <a:rPr lang="en-GB" dirty="0"/>
              <a:t>- variability in PICO elements (population, interventions/comparators, or outcomes) among included studies.</a:t>
            </a:r>
          </a:p>
          <a:p>
            <a:r>
              <a:rPr lang="en-GB" b="1" dirty="0"/>
              <a:t>Methodological heterogeneity </a:t>
            </a:r>
            <a:r>
              <a:rPr lang="en-GB" dirty="0"/>
              <a:t>- variability in the design or quality of included studies; for example, the use of double-blinding in some clinical trials but not in others that are included in a meta-analysis.</a:t>
            </a:r>
          </a:p>
          <a:p>
            <a:r>
              <a:rPr lang="en-GB" b="1" dirty="0"/>
              <a:t>Statistical heterogeneity </a:t>
            </a:r>
            <a:r>
              <a:rPr lang="en-GB" dirty="0"/>
              <a:t>- the observation that the observed difference in effects among studies in a meta-analysis is greater than one would expect on the basis of random error.</a:t>
            </a:r>
          </a:p>
          <a:p>
            <a:pPr lvl="1"/>
            <a:r>
              <a:rPr lang="en-GB" dirty="0"/>
              <a:t>Statistical heterogeneity can be measured with established tools and reported in addition to visual inspection using forest plots. </a:t>
            </a:r>
          </a:p>
        </p:txBody>
      </p:sp>
      <p:grpSp>
        <p:nvGrpSpPr>
          <p:cNvPr id="4" name="Group 3">
            <a:extLst>
              <a:ext uri="{FF2B5EF4-FFF2-40B4-BE49-F238E27FC236}">
                <a16:creationId xmlns:a16="http://schemas.microsoft.com/office/drawing/2014/main" id="{FC86F3C5-8BF5-FB3F-1B94-B05E1EB22DD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81ABF835-5332-1773-D60F-AA2F2D73079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52D2682-9BFC-E52A-CC2F-84F701BCB5F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0821B9F-9313-B654-CB0F-FF6DDDB591B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65D01CCC-AF86-CFAE-E5FF-CDC22685287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94787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C817-3D99-BBB7-2A00-7C531E781DC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E26AA12-0BA8-3E79-8C04-3E24DDB13749}"/>
              </a:ext>
            </a:extLst>
          </p:cNvPr>
          <p:cNvSpPr>
            <a:spLocks noGrp="1"/>
          </p:cNvSpPr>
          <p:nvPr>
            <p:ph type="sldNum" sz="quarter" idx="12"/>
          </p:nvPr>
        </p:nvSpPr>
        <p:spPr/>
        <p:txBody>
          <a:bodyPr/>
          <a:lstStyle/>
          <a:p>
            <a:fld id="{24A5A1E3-78FE-4695-898E-167D1D00A221}" type="slidenum">
              <a:rPr lang="en-GB" smtClean="0"/>
              <a:t>16</a:t>
            </a:fld>
            <a:endParaRPr lang="en-GB"/>
          </a:p>
        </p:txBody>
      </p:sp>
      <p:sp>
        <p:nvSpPr>
          <p:cNvPr id="3" name="Title 1">
            <a:extLst>
              <a:ext uri="{FF2B5EF4-FFF2-40B4-BE49-F238E27FC236}">
                <a16:creationId xmlns:a16="http://schemas.microsoft.com/office/drawing/2014/main" id="{C275F314-4C78-34CD-4166-FE948F35A0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 </a:t>
            </a:r>
          </a:p>
        </p:txBody>
      </p:sp>
      <p:sp>
        <p:nvSpPr>
          <p:cNvPr id="4" name="文本框 2">
            <a:extLst>
              <a:ext uri="{FF2B5EF4-FFF2-40B4-BE49-F238E27FC236}">
                <a16:creationId xmlns:a16="http://schemas.microsoft.com/office/drawing/2014/main" id="{554C0943-FE3C-A149-829E-93E0567CF50C}"/>
              </a:ext>
            </a:extLst>
          </p:cNvPr>
          <p:cNvSpPr txBox="1"/>
          <p:nvPr/>
        </p:nvSpPr>
        <p:spPr>
          <a:xfrm>
            <a:off x="353148" y="1027827"/>
            <a:ext cx="11000652" cy="5078313"/>
          </a:xfrm>
          <a:prstGeom prst="rect">
            <a:avLst/>
          </a:prstGeom>
          <a:noFill/>
        </p:spPr>
        <p:txBody>
          <a:bodyPr wrap="square" rtlCol="0">
            <a:spAutoFit/>
          </a:bodyPr>
          <a:lstStyle/>
          <a:p>
            <a:pPr marL="571500" indent="-571500" algn="just">
              <a:buFont typeface="Wingdings" panose="05000000000000000000" pitchFamily="2" charset="2"/>
              <a:buChar char="Ø"/>
            </a:pPr>
            <a:r>
              <a:rPr lang="en-US" sz="3200" b="0" i="0" dirty="0">
                <a:solidFill>
                  <a:srgbClr val="222222"/>
                </a:solidFill>
                <a:effectLst/>
                <a:latin typeface="Merriweather" panose="00000500000000000000" pitchFamily="2" charset="0"/>
              </a:rPr>
              <a:t>the statistical analysis of </a:t>
            </a:r>
            <a:r>
              <a:rPr lang="en-US" sz="3200" b="0" i="0" dirty="0" err="1">
                <a:solidFill>
                  <a:srgbClr val="222222"/>
                </a:solidFill>
                <a:effectLst/>
                <a:latin typeface="Merriweather" panose="00000500000000000000" pitchFamily="2" charset="0"/>
              </a:rPr>
              <a:t>alarge</a:t>
            </a:r>
            <a:r>
              <a:rPr lang="en-US" sz="3200" b="0" i="0" dirty="0">
                <a:solidFill>
                  <a:srgbClr val="222222"/>
                </a:solidFill>
                <a:effectLst/>
                <a:latin typeface="Merriweather" panose="00000500000000000000" pitchFamily="2" charset="0"/>
              </a:rPr>
              <a:t> collection of analysis results from individual studies for the purpose of integrating the ﬁndings” (Shelby &amp; </a:t>
            </a:r>
            <a:r>
              <a:rPr lang="en-US" sz="3200" b="0" i="0" dirty="0" err="1">
                <a:solidFill>
                  <a:srgbClr val="222222"/>
                </a:solidFill>
                <a:effectLst/>
                <a:latin typeface="Merriweather" panose="00000500000000000000" pitchFamily="2" charset="0"/>
              </a:rPr>
              <a:t>Vaske</a:t>
            </a:r>
            <a:r>
              <a:rPr lang="en-US" sz="3200" b="0" i="0" dirty="0">
                <a:solidFill>
                  <a:srgbClr val="222222"/>
                </a:solidFill>
                <a:effectLst/>
                <a:latin typeface="Merriweather" panose="00000500000000000000" pitchFamily="2" charset="0"/>
              </a:rPr>
              <a:t>, 2008 p. 3)(</a:t>
            </a:r>
            <a:r>
              <a:rPr lang="en-US" sz="3200" b="0" i="0" dirty="0" err="1">
                <a:solidFill>
                  <a:srgbClr val="222222"/>
                </a:solidFill>
                <a:effectLst/>
                <a:latin typeface="Merriweather" panose="00000500000000000000" pitchFamily="2" charset="0"/>
              </a:rPr>
              <a:t>Gurevitch</a:t>
            </a:r>
            <a:r>
              <a:rPr lang="en-US" sz="3200" b="0" i="0" dirty="0">
                <a:solidFill>
                  <a:srgbClr val="222222"/>
                </a:solidFill>
                <a:effectLst/>
                <a:latin typeface="Merriweather" panose="00000500000000000000" pitchFamily="2" charset="0"/>
              </a:rPr>
              <a:t> et al. </a:t>
            </a:r>
            <a:r>
              <a:rPr lang="en-US" sz="3200" b="0" i="0" dirty="0">
                <a:solidFill>
                  <a:srgbClr val="025E8D"/>
                </a:solidFill>
                <a:effectLst/>
                <a:latin typeface="Merriweather" panose="00000500000000000000" pitchFamily="2" charset="0"/>
                <a:hlinkClick r:id="rId3" tooltip="Gurevitch J, Koricheva J, Nakagawa S, Stewart G (2018) Meta-analysis and the science of research synthesis. Nature 555(7695):175–182"/>
              </a:rPr>
              <a:t>2018</a:t>
            </a:r>
            <a:r>
              <a:rPr lang="en-US" sz="3200" b="0" i="0" dirty="0">
                <a:solidFill>
                  <a:srgbClr val="222222"/>
                </a:solidFill>
                <a:effectLst/>
                <a:latin typeface="Merriweather" panose="00000500000000000000" pitchFamily="2" charset="0"/>
              </a:rPr>
              <a:t>)</a:t>
            </a:r>
          </a:p>
          <a:p>
            <a:pPr marL="571500" indent="-571500" algn="just">
              <a:buFont typeface="Wingdings" panose="05000000000000000000" pitchFamily="2" charset="2"/>
              <a:buChar char="Ø"/>
            </a:pPr>
            <a:endParaRPr lang="en-US" sz="3600" dirty="0">
              <a:solidFill>
                <a:srgbClr val="222222"/>
              </a:solidFill>
              <a:latin typeface="Merriweather" panose="00000500000000000000" pitchFamily="2" charset="0"/>
            </a:endParaRPr>
          </a:p>
          <a:p>
            <a:pPr marL="571500" indent="-571500" algn="just">
              <a:buFont typeface="Wingdings" panose="05000000000000000000" pitchFamily="2" charset="2"/>
              <a:buChar char="Ø"/>
            </a:pPr>
            <a:r>
              <a:rPr lang="en-US" sz="3200" dirty="0">
                <a:solidFill>
                  <a:srgbClr val="222222"/>
                </a:solidFill>
                <a:latin typeface="Merriweather" panose="00000500000000000000" pitchFamily="2" charset="0"/>
              </a:rPr>
              <a:t>deﬁned “meta-analysis as a research synthesis that uses a </a:t>
            </a:r>
            <a:r>
              <a:rPr lang="en-US" sz="3200" dirty="0">
                <a:solidFill>
                  <a:srgbClr val="FF0000"/>
                </a:solidFill>
                <a:latin typeface="Merriweather" panose="00000500000000000000" pitchFamily="2" charset="0"/>
              </a:rPr>
              <a:t>quantitative measure, </a:t>
            </a:r>
            <a:r>
              <a:rPr lang="en-US" sz="3200" b="1" u="sng" dirty="0">
                <a:solidFill>
                  <a:srgbClr val="FF0000"/>
                </a:solidFill>
                <a:latin typeface="Merriweather" panose="00000500000000000000" pitchFamily="2" charset="0"/>
              </a:rPr>
              <a:t>effect size</a:t>
            </a:r>
            <a:r>
              <a:rPr lang="en-US" sz="3200" dirty="0">
                <a:solidFill>
                  <a:srgbClr val="FF0000"/>
                </a:solidFill>
                <a:latin typeface="Merriweather" panose="00000500000000000000" pitchFamily="2" charset="0"/>
              </a:rPr>
              <a:t>, to indicate the strength</a:t>
            </a:r>
            <a:r>
              <a:rPr lang="en-US" sz="3200" dirty="0">
                <a:solidFill>
                  <a:srgbClr val="222222"/>
                </a:solidFill>
                <a:latin typeface="Merriweather" panose="00000500000000000000" pitchFamily="2" charset="0"/>
              </a:rPr>
              <a:t> of relationship between the treatments and dependent measures of studies making up that synthesis” (p. 1376).</a:t>
            </a:r>
          </a:p>
        </p:txBody>
      </p:sp>
    </p:spTree>
    <p:extLst>
      <p:ext uri="{BB962C8B-B14F-4D97-AF65-F5344CB8AC3E}">
        <p14:creationId xmlns:p14="http://schemas.microsoft.com/office/powerpoint/2010/main" val="2195340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C20B6-7073-068E-73F5-919CA053B12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5E4CF43-A10C-5523-8701-9EA07D4FB8D9}"/>
              </a:ext>
            </a:extLst>
          </p:cNvPr>
          <p:cNvSpPr>
            <a:spLocks noGrp="1"/>
          </p:cNvSpPr>
          <p:nvPr>
            <p:ph type="sldNum" sz="quarter" idx="12"/>
          </p:nvPr>
        </p:nvSpPr>
        <p:spPr/>
        <p:txBody>
          <a:bodyPr/>
          <a:lstStyle/>
          <a:p>
            <a:fld id="{24A5A1E3-78FE-4695-898E-167D1D00A221}" type="slidenum">
              <a:rPr lang="en-GB" smtClean="0"/>
              <a:t>17</a:t>
            </a:fld>
            <a:endParaRPr lang="en-GB"/>
          </a:p>
        </p:txBody>
      </p:sp>
      <p:sp>
        <p:nvSpPr>
          <p:cNvPr id="3" name="Title 1">
            <a:extLst>
              <a:ext uri="{FF2B5EF4-FFF2-40B4-BE49-F238E27FC236}">
                <a16:creationId xmlns:a16="http://schemas.microsoft.com/office/drawing/2014/main" id="{7B787604-3185-AA24-4B15-12A07AC1A983}"/>
              </a:ext>
            </a:extLst>
          </p:cNvPr>
          <p:cNvSpPr txBox="1">
            <a:spLocks/>
          </p:cNvSpPr>
          <p:nvPr/>
        </p:nvSpPr>
        <p:spPr>
          <a:xfrm>
            <a:off x="245943" y="136525"/>
            <a:ext cx="10728855" cy="673996"/>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 </a:t>
            </a:r>
          </a:p>
        </p:txBody>
      </p:sp>
      <p:sp>
        <p:nvSpPr>
          <p:cNvPr id="4" name="文本框 2">
            <a:extLst>
              <a:ext uri="{FF2B5EF4-FFF2-40B4-BE49-F238E27FC236}">
                <a16:creationId xmlns:a16="http://schemas.microsoft.com/office/drawing/2014/main" id="{B11153E3-39A1-6436-7389-A94C2A79FC98}"/>
              </a:ext>
            </a:extLst>
          </p:cNvPr>
          <p:cNvSpPr txBox="1"/>
          <p:nvPr/>
        </p:nvSpPr>
        <p:spPr>
          <a:xfrm>
            <a:off x="306255" y="1277556"/>
            <a:ext cx="11646594" cy="4031873"/>
          </a:xfrm>
          <a:prstGeom prst="rect">
            <a:avLst/>
          </a:prstGeom>
          <a:noFill/>
        </p:spPr>
        <p:txBody>
          <a:bodyPr wrap="square" rtlCol="0">
            <a:spAutoFit/>
          </a:bodyPr>
          <a:lstStyle/>
          <a:p>
            <a:pPr algn="just"/>
            <a:r>
              <a:rPr lang="en-US" sz="3200" dirty="0">
                <a:solidFill>
                  <a:srgbClr val="222222"/>
                </a:solidFill>
                <a:latin typeface="Merriweather" panose="00000500000000000000" pitchFamily="2" charset="0"/>
              </a:rPr>
              <a:t>Emphasis of Meta-analysis </a:t>
            </a:r>
          </a:p>
          <a:p>
            <a:pPr marL="514350" indent="-514350" algn="just">
              <a:buAutoNum type="arabicPeriod"/>
            </a:pPr>
            <a:r>
              <a:rPr lang="en-US" sz="3200" dirty="0">
                <a:solidFill>
                  <a:srgbClr val="333333"/>
                </a:solidFill>
                <a:latin typeface="Georgia" panose="02040502050405020303" pitchFamily="18" charset="0"/>
              </a:rPr>
              <a:t>Research question design - </a:t>
            </a:r>
            <a:r>
              <a:rPr lang="en-US" sz="3200" b="0" i="0" dirty="0">
                <a:solidFill>
                  <a:srgbClr val="333333"/>
                </a:solidFill>
                <a:effectLst/>
                <a:latin typeface="Georgia" panose="02040502050405020303" pitchFamily="18" charset="0"/>
              </a:rPr>
              <a:t>PICO or SPIDER. </a:t>
            </a:r>
          </a:p>
          <a:p>
            <a:pPr marL="914400" lvl="1" indent="-457200" algn="just">
              <a:buFont typeface="Wingdings" panose="05000000000000000000" pitchFamily="2" charset="2"/>
              <a:buChar char="Ø"/>
            </a:pPr>
            <a:r>
              <a:rPr lang="en-US" sz="3200" b="0" i="0" dirty="0">
                <a:solidFill>
                  <a:srgbClr val="333333"/>
                </a:solidFill>
                <a:effectLst/>
                <a:latin typeface="Georgia" panose="02040502050405020303" pitchFamily="18" charset="0"/>
              </a:rPr>
              <a:t>PICO (Population, </a:t>
            </a:r>
            <a:r>
              <a:rPr lang="en-US" sz="3200" b="0" i="0" dirty="0">
                <a:effectLst/>
                <a:latin typeface="Georgia" panose="02040502050405020303" pitchFamily="18" charset="0"/>
              </a:rPr>
              <a:t>Intervention, </a:t>
            </a:r>
            <a:r>
              <a:rPr lang="en-US" sz="3200" b="0" i="0" dirty="0">
                <a:solidFill>
                  <a:srgbClr val="333333"/>
                </a:solidFill>
                <a:effectLst/>
                <a:latin typeface="Georgia" panose="02040502050405020303" pitchFamily="18" charset="0"/>
              </a:rPr>
              <a:t>Comparison, Outcome)</a:t>
            </a:r>
          </a:p>
          <a:p>
            <a:pPr marL="914400" lvl="1" indent="-457200" algn="just">
              <a:buFont typeface="Wingdings" panose="05000000000000000000" pitchFamily="2" charset="2"/>
              <a:buChar char="Ø"/>
            </a:pPr>
            <a:r>
              <a:rPr lang="en-US" sz="3200" b="0" i="0" dirty="0">
                <a:solidFill>
                  <a:srgbClr val="333333"/>
                </a:solidFill>
                <a:effectLst/>
                <a:latin typeface="Georgia" panose="02040502050405020303" pitchFamily="18" charset="0"/>
              </a:rPr>
              <a:t>SPIDER (Sample, Phenomenon of Interest, Design, Evaluation, Research type</a:t>
            </a:r>
            <a:r>
              <a:rPr lang="en-US" sz="3200" dirty="0">
                <a:solidFill>
                  <a:srgbClr val="333333"/>
                </a:solidFill>
                <a:latin typeface="Georgia" panose="02040502050405020303" pitchFamily="18" charset="0"/>
              </a:rPr>
              <a:t>) are used mostly in quantitative evidence synthesis. applicable to mixed method. </a:t>
            </a:r>
            <a:endParaRPr lang="en-US" sz="3200" dirty="0">
              <a:solidFill>
                <a:srgbClr val="222222"/>
              </a:solidFill>
              <a:latin typeface="Merriweather" panose="00000500000000000000" pitchFamily="2" charset="0"/>
            </a:endParaRPr>
          </a:p>
          <a:p>
            <a:pPr marL="514350" indent="-514350" algn="just">
              <a:buFont typeface="+mj-lt"/>
              <a:buAutoNum type="arabicPeriod"/>
            </a:pPr>
            <a:r>
              <a:rPr lang="en-US" sz="3200" dirty="0">
                <a:solidFill>
                  <a:srgbClr val="222222"/>
                </a:solidFill>
                <a:latin typeface="Merriweather" panose="00000500000000000000" pitchFamily="2" charset="0"/>
              </a:rPr>
              <a:t>Effect size </a:t>
            </a:r>
          </a:p>
          <a:p>
            <a:pPr marL="514350" indent="-514350" algn="just">
              <a:buFont typeface="+mj-lt"/>
              <a:buAutoNum type="arabicPeriod"/>
            </a:pPr>
            <a:r>
              <a:rPr lang="en-GB" sz="3200" dirty="0">
                <a:solidFill>
                  <a:srgbClr val="1F1F1F"/>
                </a:solidFill>
                <a:latin typeface="Times New Roman" panose="02020603050405020304" pitchFamily="18" charset="0"/>
                <a:cs typeface="Times New Roman" panose="02020603050405020304" pitchFamily="18" charset="0"/>
              </a:rPr>
              <a:t>H</a:t>
            </a:r>
            <a:r>
              <a:rPr lang="en-GB" sz="3200" b="0" i="0" dirty="0">
                <a:solidFill>
                  <a:srgbClr val="1F1F1F"/>
                </a:solidFill>
                <a:effectLst/>
                <a:latin typeface="Times New Roman" panose="02020603050405020304" pitchFamily="18" charset="0"/>
                <a:cs typeface="Times New Roman" panose="02020603050405020304" pitchFamily="18" charset="0"/>
              </a:rPr>
              <a:t>eterogeneity</a:t>
            </a:r>
            <a:endParaRPr lang="en-US" sz="3200" dirty="0">
              <a:solidFill>
                <a:srgbClr val="22222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01826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970300E-7BDE-622F-966E-786E1BC60B41}"/>
              </a:ext>
            </a:extLst>
          </p:cNvPr>
          <p:cNvSpPr>
            <a:spLocks noGrp="1"/>
          </p:cNvSpPr>
          <p:nvPr>
            <p:ph type="sldNum" sz="quarter" idx="12"/>
          </p:nvPr>
        </p:nvSpPr>
        <p:spPr/>
        <p:txBody>
          <a:bodyPr/>
          <a:lstStyle/>
          <a:p>
            <a:fld id="{24A5A1E3-78FE-4695-898E-167D1D00A221}" type="slidenum">
              <a:rPr lang="en-GB" smtClean="0"/>
              <a:t>18</a:t>
            </a:fld>
            <a:endParaRPr lang="en-GB"/>
          </a:p>
        </p:txBody>
      </p:sp>
      <p:sp>
        <p:nvSpPr>
          <p:cNvPr id="4" name="TextBox 3">
            <a:extLst>
              <a:ext uri="{FF2B5EF4-FFF2-40B4-BE49-F238E27FC236}">
                <a16:creationId xmlns:a16="http://schemas.microsoft.com/office/drawing/2014/main" id="{32C5748D-5C91-CDE5-A23D-C2E4569539F9}"/>
              </a:ext>
            </a:extLst>
          </p:cNvPr>
          <p:cNvSpPr txBox="1"/>
          <p:nvPr/>
        </p:nvSpPr>
        <p:spPr>
          <a:xfrm>
            <a:off x="853439" y="790923"/>
            <a:ext cx="10278688" cy="3108543"/>
          </a:xfrm>
          <a:prstGeom prst="rect">
            <a:avLst/>
          </a:prstGeom>
          <a:noFill/>
        </p:spPr>
        <p:txBody>
          <a:bodyPr wrap="square">
            <a:spAutoFit/>
          </a:bodyPr>
          <a:lstStyle/>
          <a:p>
            <a:pPr algn="just"/>
            <a:r>
              <a:rPr lang="en-US" sz="2800" b="1" i="0" dirty="0">
                <a:solidFill>
                  <a:srgbClr val="0D405F"/>
                </a:solidFill>
                <a:effectLst/>
                <a:latin typeface="Inter"/>
              </a:rPr>
              <a:t>Effect size</a:t>
            </a:r>
            <a:r>
              <a:rPr lang="en-US" sz="2800" b="0" i="0" dirty="0">
                <a:solidFill>
                  <a:srgbClr val="0D405F"/>
                </a:solidFill>
                <a:effectLst/>
                <a:latin typeface="Inter"/>
              </a:rPr>
              <a:t> tells you how meaningful the relationship between </a:t>
            </a:r>
            <a:r>
              <a:rPr lang="en-US" sz="2800" b="0" i="0" u="none" strike="noStrike" dirty="0">
                <a:solidFill>
                  <a:srgbClr val="1F80E8"/>
                </a:solidFill>
                <a:effectLst/>
                <a:latin typeface="Inter"/>
                <a:hlinkClick r:id="rId2"/>
              </a:rPr>
              <a:t>variables</a:t>
            </a:r>
            <a:r>
              <a:rPr lang="en-US" sz="2800" b="0" i="0" dirty="0">
                <a:solidFill>
                  <a:srgbClr val="0D405F"/>
                </a:solidFill>
                <a:effectLst/>
                <a:latin typeface="Inter"/>
              </a:rPr>
              <a:t> or the difference between groups is. It indicates the practical significance of a research outcome.</a:t>
            </a:r>
          </a:p>
          <a:p>
            <a:pPr algn="just"/>
            <a:r>
              <a:rPr lang="en-US" sz="2800" b="0" i="0" dirty="0">
                <a:solidFill>
                  <a:srgbClr val="0D405F"/>
                </a:solidFill>
                <a:effectLst/>
                <a:latin typeface="Inter"/>
              </a:rPr>
              <a:t>A large effect size means that a research finding has practical significance, while a small effect size indicates limited practical applications.(</a:t>
            </a:r>
            <a:r>
              <a:rPr lang="en-GB" sz="2800" dirty="0"/>
              <a:t>Bhandari, 2023)</a:t>
            </a:r>
          </a:p>
          <a:p>
            <a:pPr algn="just"/>
            <a:endParaRPr lang="en-US" sz="2800" b="0" i="0" dirty="0">
              <a:solidFill>
                <a:srgbClr val="0D405F"/>
              </a:solidFill>
              <a:effectLst/>
              <a:latin typeface="Inter"/>
            </a:endParaRPr>
          </a:p>
        </p:txBody>
      </p:sp>
    </p:spTree>
    <p:extLst>
      <p:ext uri="{BB962C8B-B14F-4D97-AF65-F5344CB8AC3E}">
        <p14:creationId xmlns:p14="http://schemas.microsoft.com/office/powerpoint/2010/main" val="3410827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B8715-85CA-C8CC-B237-51983A3BE9F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2457FA-F273-B820-3910-6C436F90B24F}"/>
              </a:ext>
            </a:extLst>
          </p:cNvPr>
          <p:cNvSpPr>
            <a:spLocks noGrp="1"/>
          </p:cNvSpPr>
          <p:nvPr>
            <p:ph type="sldNum" sz="quarter" idx="12"/>
          </p:nvPr>
        </p:nvSpPr>
        <p:spPr/>
        <p:txBody>
          <a:bodyPr/>
          <a:lstStyle/>
          <a:p>
            <a:fld id="{24A5A1E3-78FE-4695-898E-167D1D00A221}" type="slidenum">
              <a:rPr lang="en-GB" smtClean="0"/>
              <a:t>19</a:t>
            </a:fld>
            <a:endParaRPr lang="en-GB"/>
          </a:p>
        </p:txBody>
      </p:sp>
      <p:sp>
        <p:nvSpPr>
          <p:cNvPr id="3" name="Title 1">
            <a:extLst>
              <a:ext uri="{FF2B5EF4-FFF2-40B4-BE49-F238E27FC236}">
                <a16:creationId xmlns:a16="http://schemas.microsoft.com/office/drawing/2014/main" id="{3C00A408-9487-3769-784E-95A5F45CEF33}"/>
              </a:ext>
            </a:extLst>
          </p:cNvPr>
          <p:cNvSpPr txBox="1">
            <a:spLocks/>
          </p:cNvSpPr>
          <p:nvPr/>
        </p:nvSpPr>
        <p:spPr>
          <a:xfrm>
            <a:off x="157273" y="168842"/>
            <a:ext cx="4675191" cy="83422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a:t>
            </a:r>
          </a:p>
        </p:txBody>
      </p:sp>
      <p:pic>
        <p:nvPicPr>
          <p:cNvPr id="6" name="Picture 5">
            <a:extLst>
              <a:ext uri="{FF2B5EF4-FFF2-40B4-BE49-F238E27FC236}">
                <a16:creationId xmlns:a16="http://schemas.microsoft.com/office/drawing/2014/main" id="{38D727B5-7976-79BC-8773-605A58B65131}"/>
              </a:ext>
            </a:extLst>
          </p:cNvPr>
          <p:cNvPicPr>
            <a:picLocks noChangeAspect="1"/>
          </p:cNvPicPr>
          <p:nvPr/>
        </p:nvPicPr>
        <p:blipFill>
          <a:blip r:embed="rId2"/>
          <a:srcRect l="37074" t="26472" r="15708" b="29071"/>
          <a:stretch/>
        </p:blipFill>
        <p:spPr>
          <a:xfrm>
            <a:off x="2846883" y="703810"/>
            <a:ext cx="8506917" cy="5339627"/>
          </a:xfrm>
          <a:prstGeom prst="rect">
            <a:avLst/>
          </a:prstGeom>
        </p:spPr>
      </p:pic>
      <p:sp>
        <p:nvSpPr>
          <p:cNvPr id="7" name="Rectangle: Rounded Corners 6">
            <a:extLst>
              <a:ext uri="{FF2B5EF4-FFF2-40B4-BE49-F238E27FC236}">
                <a16:creationId xmlns:a16="http://schemas.microsoft.com/office/drawing/2014/main" id="{F14686C1-A243-8687-3F9E-A32B290FED01}"/>
              </a:ext>
            </a:extLst>
          </p:cNvPr>
          <p:cNvSpPr/>
          <p:nvPr/>
        </p:nvSpPr>
        <p:spPr>
          <a:xfrm>
            <a:off x="360400" y="2317079"/>
            <a:ext cx="2227434" cy="78698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Strength of Correlation </a:t>
            </a:r>
            <a:endParaRPr lang="en-GB" dirty="0"/>
          </a:p>
        </p:txBody>
      </p:sp>
      <p:sp>
        <p:nvSpPr>
          <p:cNvPr id="8" name="Rectangle: Rounded Corners 7">
            <a:extLst>
              <a:ext uri="{FF2B5EF4-FFF2-40B4-BE49-F238E27FC236}">
                <a16:creationId xmlns:a16="http://schemas.microsoft.com/office/drawing/2014/main" id="{F5CEE6F1-01E8-56C6-0EB9-A02CE18B9562}"/>
              </a:ext>
            </a:extLst>
          </p:cNvPr>
          <p:cNvSpPr/>
          <p:nvPr/>
        </p:nvSpPr>
        <p:spPr>
          <a:xfrm>
            <a:off x="432697" y="3826081"/>
            <a:ext cx="2227434" cy="78698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Strength of Difference </a:t>
            </a:r>
            <a:endParaRPr lang="en-GB" dirty="0"/>
          </a:p>
        </p:txBody>
      </p:sp>
    </p:spTree>
    <p:extLst>
      <p:ext uri="{BB962C8B-B14F-4D97-AF65-F5344CB8AC3E}">
        <p14:creationId xmlns:p14="http://schemas.microsoft.com/office/powerpoint/2010/main" val="3095457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0E426-F56D-4FCB-98E0-405EC0D9F4A1}"/>
              </a:ext>
            </a:extLst>
          </p:cNvPr>
          <p:cNvSpPr>
            <a:spLocks noGrp="1"/>
          </p:cNvSpPr>
          <p:nvPr>
            <p:ph type="title"/>
          </p:nvPr>
        </p:nvSpPr>
        <p:spPr/>
        <p:txBody>
          <a:bodyPr/>
          <a:lstStyle/>
          <a:p>
            <a:pPr>
              <a:lnSpc>
                <a:spcPct val="100000"/>
              </a:lnSpc>
            </a:pPr>
            <a:r>
              <a:rPr lang="en-GB" dirty="0"/>
              <a:t>Key steps for undertaking a meta-analysis</a:t>
            </a:r>
          </a:p>
        </p:txBody>
      </p:sp>
      <p:sp>
        <p:nvSpPr>
          <p:cNvPr id="3" name="Content Placeholder 2">
            <a:extLst>
              <a:ext uri="{FF2B5EF4-FFF2-40B4-BE49-F238E27FC236}">
                <a16:creationId xmlns:a16="http://schemas.microsoft.com/office/drawing/2014/main" id="{E7C5F380-07B2-4240-886E-60FF3D6DBA0A}"/>
              </a:ext>
            </a:extLst>
          </p:cNvPr>
          <p:cNvSpPr>
            <a:spLocks noGrp="1"/>
          </p:cNvSpPr>
          <p:nvPr>
            <p:ph sz="half" idx="1"/>
          </p:nvPr>
        </p:nvSpPr>
        <p:spPr/>
        <p:txBody>
          <a:bodyPr>
            <a:normAutofit fontScale="85000" lnSpcReduction="20000"/>
          </a:bodyPr>
          <a:lstStyle/>
          <a:p>
            <a:pPr marL="457200" indent="-457200">
              <a:buFont typeface="+mj-lt"/>
              <a:buAutoNum type="arabicPeriod"/>
            </a:pPr>
            <a:r>
              <a:rPr lang="en-GB" dirty="0"/>
              <a:t>Tabulate summary data (data extraction)</a:t>
            </a:r>
          </a:p>
          <a:p>
            <a:pPr marL="457200" indent="-457200">
              <a:buFont typeface="+mj-lt"/>
              <a:buAutoNum type="arabicPeriod"/>
            </a:pPr>
            <a:r>
              <a:rPr lang="en-GB" dirty="0"/>
              <a:t>Graph the data (synthesis)</a:t>
            </a:r>
          </a:p>
          <a:p>
            <a:pPr marL="457200" indent="-457200">
              <a:buFont typeface="+mj-lt"/>
              <a:buAutoNum type="arabicPeriod"/>
            </a:pPr>
            <a:r>
              <a:rPr lang="en-GB" dirty="0"/>
              <a:t>Check for heterogeneity of study characteristics (PICOS) (synthesis)</a:t>
            </a:r>
          </a:p>
          <a:p>
            <a:pPr marL="457200" indent="-457200">
              <a:buFont typeface="+mj-lt"/>
              <a:buAutoNum type="arabicPeriod"/>
            </a:pPr>
            <a:r>
              <a:rPr lang="en-GB" dirty="0"/>
              <a:t>Perform a meta-analysis if heterogeneity of study characteristics is not a major concern (synthesis)</a:t>
            </a:r>
          </a:p>
        </p:txBody>
      </p:sp>
      <p:sp>
        <p:nvSpPr>
          <p:cNvPr id="4" name="Content Placeholder 3">
            <a:extLst>
              <a:ext uri="{FF2B5EF4-FFF2-40B4-BE49-F238E27FC236}">
                <a16:creationId xmlns:a16="http://schemas.microsoft.com/office/drawing/2014/main" id="{45CD75AB-010B-418F-8DBB-3F36A9042F82}"/>
              </a:ext>
            </a:extLst>
          </p:cNvPr>
          <p:cNvSpPr>
            <a:spLocks noGrp="1"/>
          </p:cNvSpPr>
          <p:nvPr>
            <p:ph sz="half" idx="2"/>
          </p:nvPr>
        </p:nvSpPr>
        <p:spPr>
          <a:xfrm>
            <a:off x="6172202" y="1825625"/>
            <a:ext cx="3888774" cy="4074398"/>
          </a:xfrm>
        </p:spPr>
        <p:txBody>
          <a:bodyPr>
            <a:normAutofit fontScale="85000" lnSpcReduction="20000"/>
          </a:bodyPr>
          <a:lstStyle/>
          <a:p>
            <a:pPr marL="457200" indent="-457200">
              <a:buFont typeface="+mj-lt"/>
              <a:buAutoNum type="arabicPeriod" startAt="5"/>
            </a:pPr>
            <a:r>
              <a:rPr lang="en-GB" dirty="0"/>
              <a:t>If statistical heterogeneity is found in the meta-analysis identify factors that can explain it (analysis)</a:t>
            </a:r>
          </a:p>
          <a:p>
            <a:pPr marL="457200" indent="-457200">
              <a:buFont typeface="+mj-lt"/>
              <a:buAutoNum type="arabicPeriod" startAt="5"/>
            </a:pPr>
            <a:r>
              <a:rPr lang="en-GB" dirty="0"/>
              <a:t>Consider undertaking further meta-analyses in the form of subgroup or sensitivity analyses to explore sources of heterogeneity (analysis)</a:t>
            </a:r>
          </a:p>
          <a:p>
            <a:pPr marL="457200" indent="-457200">
              <a:buFont typeface="+mj-lt"/>
              <a:buAutoNum type="arabicPeriod" startAt="5"/>
            </a:pPr>
            <a:r>
              <a:rPr lang="en-GB" dirty="0"/>
              <a:t>Explore the potential for publication bias (analysis)</a:t>
            </a:r>
          </a:p>
        </p:txBody>
      </p:sp>
      <p:grpSp>
        <p:nvGrpSpPr>
          <p:cNvPr id="5" name="Group 4">
            <a:extLst>
              <a:ext uri="{FF2B5EF4-FFF2-40B4-BE49-F238E27FC236}">
                <a16:creationId xmlns:a16="http://schemas.microsoft.com/office/drawing/2014/main" id="{677366CC-930F-1AB1-853A-FE283A9A4E48}"/>
              </a:ext>
            </a:extLst>
          </p:cNvPr>
          <p:cNvGrpSpPr/>
          <p:nvPr/>
        </p:nvGrpSpPr>
        <p:grpSpPr>
          <a:xfrm>
            <a:off x="0" y="6122874"/>
            <a:ext cx="12192000" cy="735126"/>
            <a:chOff x="0" y="5909266"/>
            <a:chExt cx="12192000" cy="948734"/>
          </a:xfrm>
        </p:grpSpPr>
        <p:grpSp>
          <p:nvGrpSpPr>
            <p:cNvPr id="6" name="Group 5">
              <a:extLst>
                <a:ext uri="{FF2B5EF4-FFF2-40B4-BE49-F238E27FC236}">
                  <a16:creationId xmlns:a16="http://schemas.microsoft.com/office/drawing/2014/main" id="{417F80D1-FEFF-B860-5DB2-A796E6E5AFE1}"/>
                </a:ext>
              </a:extLst>
            </p:cNvPr>
            <p:cNvGrpSpPr/>
            <p:nvPr/>
          </p:nvGrpSpPr>
          <p:grpSpPr>
            <a:xfrm>
              <a:off x="5152445" y="5909266"/>
              <a:ext cx="7039555" cy="948733"/>
              <a:chOff x="5152445" y="5578608"/>
              <a:chExt cx="7039555" cy="1279392"/>
            </a:xfrm>
          </p:grpSpPr>
          <p:pic>
            <p:nvPicPr>
              <p:cNvPr id="8" name="Picture 7">
                <a:extLst>
                  <a:ext uri="{FF2B5EF4-FFF2-40B4-BE49-F238E27FC236}">
                    <a16:creationId xmlns:a16="http://schemas.microsoft.com/office/drawing/2014/main" id="{4D38656E-CDD4-061B-1572-3A7F22096B7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9" name="Picture 8">
                <a:extLst>
                  <a:ext uri="{FF2B5EF4-FFF2-40B4-BE49-F238E27FC236}">
                    <a16:creationId xmlns:a16="http://schemas.microsoft.com/office/drawing/2014/main" id="{92FC79C2-00DB-C98C-BE4A-BE366B617DD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7" name="Picture 6">
              <a:extLst>
                <a:ext uri="{FF2B5EF4-FFF2-40B4-BE49-F238E27FC236}">
                  <a16:creationId xmlns:a16="http://schemas.microsoft.com/office/drawing/2014/main" id="{7C9E8287-7B32-AE4C-899D-79DB0113B98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22675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CCD91-D8D0-A8A0-9C83-2EE472D6A90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7FDC5F6-3111-48DD-101B-AC0261AFD426}"/>
              </a:ext>
            </a:extLst>
          </p:cNvPr>
          <p:cNvSpPr>
            <a:spLocks noGrp="1"/>
          </p:cNvSpPr>
          <p:nvPr>
            <p:ph type="sldNum" sz="quarter" idx="12"/>
          </p:nvPr>
        </p:nvSpPr>
        <p:spPr/>
        <p:txBody>
          <a:bodyPr/>
          <a:lstStyle/>
          <a:p>
            <a:fld id="{24A5A1E3-78FE-4695-898E-167D1D00A221}" type="slidenum">
              <a:rPr lang="en-GB" smtClean="0"/>
              <a:t>21</a:t>
            </a:fld>
            <a:endParaRPr lang="en-GB"/>
          </a:p>
        </p:txBody>
      </p:sp>
      <p:pic>
        <p:nvPicPr>
          <p:cNvPr id="6" name="Picture 5">
            <a:extLst>
              <a:ext uri="{FF2B5EF4-FFF2-40B4-BE49-F238E27FC236}">
                <a16:creationId xmlns:a16="http://schemas.microsoft.com/office/drawing/2014/main" id="{3E3E7463-0FBE-98EA-0326-C20601C7F7B4}"/>
              </a:ext>
            </a:extLst>
          </p:cNvPr>
          <p:cNvPicPr>
            <a:picLocks noChangeAspect="1"/>
          </p:cNvPicPr>
          <p:nvPr/>
        </p:nvPicPr>
        <p:blipFill>
          <a:blip r:embed="rId2"/>
          <a:stretch>
            <a:fillRect/>
          </a:stretch>
        </p:blipFill>
        <p:spPr>
          <a:xfrm>
            <a:off x="1140359" y="352989"/>
            <a:ext cx="9729073" cy="5660914"/>
          </a:xfrm>
          <a:prstGeom prst="rect">
            <a:avLst/>
          </a:prstGeom>
        </p:spPr>
      </p:pic>
      <p:sp>
        <p:nvSpPr>
          <p:cNvPr id="5" name="TextBox 4">
            <a:extLst>
              <a:ext uri="{FF2B5EF4-FFF2-40B4-BE49-F238E27FC236}">
                <a16:creationId xmlns:a16="http://schemas.microsoft.com/office/drawing/2014/main" id="{7A758C78-B094-F164-F0CC-1856A6C69D89}"/>
              </a:ext>
            </a:extLst>
          </p:cNvPr>
          <p:cNvSpPr txBox="1"/>
          <p:nvPr/>
        </p:nvSpPr>
        <p:spPr>
          <a:xfrm>
            <a:off x="1282149" y="6017161"/>
            <a:ext cx="6094674" cy="369332"/>
          </a:xfrm>
          <a:prstGeom prst="rect">
            <a:avLst/>
          </a:prstGeom>
          <a:noFill/>
        </p:spPr>
        <p:txBody>
          <a:bodyPr wrap="square">
            <a:spAutoFit/>
          </a:bodyPr>
          <a:lstStyle/>
          <a:p>
            <a:r>
              <a:rPr lang="en-GB" dirty="0"/>
              <a:t>Bhandari, P. (2023</a:t>
            </a:r>
          </a:p>
        </p:txBody>
      </p:sp>
    </p:spTree>
    <p:extLst>
      <p:ext uri="{BB962C8B-B14F-4D97-AF65-F5344CB8AC3E}">
        <p14:creationId xmlns:p14="http://schemas.microsoft.com/office/powerpoint/2010/main" val="20412117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ECE751-5E7B-224A-9299-36F11567771B}"/>
              </a:ext>
            </a:extLst>
          </p:cNvPr>
          <p:cNvSpPr>
            <a:spLocks noGrp="1"/>
          </p:cNvSpPr>
          <p:nvPr>
            <p:ph type="sldNum" sz="quarter" idx="12"/>
          </p:nvPr>
        </p:nvSpPr>
        <p:spPr/>
        <p:txBody>
          <a:bodyPr/>
          <a:lstStyle/>
          <a:p>
            <a:fld id="{24A5A1E3-78FE-4695-898E-167D1D00A221}" type="slidenum">
              <a:rPr lang="en-GB" smtClean="0"/>
              <a:t>22</a:t>
            </a:fld>
            <a:endParaRPr lang="en-GB"/>
          </a:p>
        </p:txBody>
      </p:sp>
      <p:sp>
        <p:nvSpPr>
          <p:cNvPr id="4" name="TextBox 3">
            <a:extLst>
              <a:ext uri="{FF2B5EF4-FFF2-40B4-BE49-F238E27FC236}">
                <a16:creationId xmlns:a16="http://schemas.microsoft.com/office/drawing/2014/main" id="{F2B00027-CA39-91C2-AD8C-01F49F3BE788}"/>
              </a:ext>
            </a:extLst>
          </p:cNvPr>
          <p:cNvSpPr txBox="1"/>
          <p:nvPr/>
        </p:nvSpPr>
        <p:spPr>
          <a:xfrm>
            <a:off x="724592" y="797510"/>
            <a:ext cx="10629208" cy="5262979"/>
          </a:xfrm>
          <a:prstGeom prst="rect">
            <a:avLst/>
          </a:prstGeom>
          <a:noFill/>
        </p:spPr>
        <p:txBody>
          <a:bodyPr wrap="square">
            <a:spAutoFit/>
          </a:bodyPr>
          <a:lstStyle/>
          <a:p>
            <a:r>
              <a:rPr lang="en-US" sz="2400" dirty="0"/>
              <a:t>Pitfalls of Meta-Analysis </a:t>
            </a:r>
          </a:p>
          <a:p>
            <a:endParaRPr lang="en-US" sz="2400" dirty="0"/>
          </a:p>
          <a:p>
            <a:pPr algn="just"/>
            <a:r>
              <a:rPr lang="en-US" sz="2400" dirty="0"/>
              <a:t>First, with the mix of studies used in a meta-analysis, differences between studies have been referred to as an apples and oranges problem. For example, it may not be appropriate to meta-analyze studies that use different methodologies (e.g., surveys vs. experiments), sampling designs, and/or variable measurements. Such methodological variables, however, can be coded and used to test for their impact on the overall findings.</a:t>
            </a:r>
          </a:p>
          <a:p>
            <a:pPr algn="just"/>
            <a:endParaRPr lang="en-US" sz="2400" dirty="0"/>
          </a:p>
          <a:p>
            <a:pPr algn="just"/>
            <a:r>
              <a:rPr lang="en-US" sz="2400" dirty="0"/>
              <a:t>Second, the concern with mixing studies also includes the problems associated with mixing studies of different methodological quality (garbage in-garbage out). If studies with poor methodological quality are included, the meta-analysis results may be biased.</a:t>
            </a:r>
          </a:p>
          <a:p>
            <a:pPr algn="just"/>
            <a:endParaRPr lang="en-US" sz="2400" dirty="0"/>
          </a:p>
        </p:txBody>
      </p:sp>
      <p:sp>
        <p:nvSpPr>
          <p:cNvPr id="5" name="Title 1">
            <a:extLst>
              <a:ext uri="{FF2B5EF4-FFF2-40B4-BE49-F238E27FC236}">
                <a16:creationId xmlns:a16="http://schemas.microsoft.com/office/drawing/2014/main" id="{F8E3830B-778F-AFDE-4BA2-3307B192DD93}"/>
              </a:ext>
            </a:extLst>
          </p:cNvPr>
          <p:cNvSpPr txBox="1">
            <a:spLocks/>
          </p:cNvSpPr>
          <p:nvPr/>
        </p:nvSpPr>
        <p:spPr>
          <a:xfrm>
            <a:off x="766873" y="191009"/>
            <a:ext cx="4675191" cy="83422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a:t>
            </a:r>
          </a:p>
        </p:txBody>
      </p:sp>
      <p:sp>
        <p:nvSpPr>
          <p:cNvPr id="7" name="TextBox 6">
            <a:extLst>
              <a:ext uri="{FF2B5EF4-FFF2-40B4-BE49-F238E27FC236}">
                <a16:creationId xmlns:a16="http://schemas.microsoft.com/office/drawing/2014/main" id="{0E5FE997-85E9-18F4-A32C-050357699619}"/>
              </a:ext>
            </a:extLst>
          </p:cNvPr>
          <p:cNvSpPr txBox="1"/>
          <p:nvPr/>
        </p:nvSpPr>
        <p:spPr>
          <a:xfrm>
            <a:off x="886689" y="5940436"/>
            <a:ext cx="10830099" cy="646331"/>
          </a:xfrm>
          <a:prstGeom prst="rect">
            <a:avLst/>
          </a:prstGeom>
          <a:noFill/>
        </p:spPr>
        <p:txBody>
          <a:bodyPr wrap="square">
            <a:spAutoFit/>
          </a:bodyPr>
          <a:lstStyle/>
          <a:p>
            <a:r>
              <a:rPr lang="en-US" b="0" i="0" dirty="0">
                <a:solidFill>
                  <a:srgbClr val="333333"/>
                </a:solidFill>
                <a:effectLst/>
                <a:latin typeface="Open Sans" panose="020B0606030504020204" pitchFamily="34" charset="0"/>
              </a:rPr>
              <a:t>Shelby </a:t>
            </a:r>
            <a:r>
              <a:rPr lang="en-US" b="0" i="0" dirty="0" err="1">
                <a:solidFill>
                  <a:srgbClr val="333333"/>
                </a:solidFill>
                <a:effectLst/>
                <a:latin typeface="Open Sans" panose="020B0606030504020204" pitchFamily="34" charset="0"/>
              </a:rPr>
              <a:t>Vaske</a:t>
            </a:r>
            <a:r>
              <a:rPr lang="en-US" b="0" i="0" dirty="0">
                <a:solidFill>
                  <a:srgbClr val="333333"/>
                </a:solidFill>
                <a:effectLst/>
                <a:latin typeface="Open Sans" panose="020B0606030504020204" pitchFamily="34" charset="0"/>
              </a:rPr>
              <a:t> (2008) </a:t>
            </a:r>
            <a:r>
              <a:rPr kumimoji="0" lang="en-US" altLang="en-US" sz="1800" b="0" i="0" u="none" strike="noStrike" cap="none" normalizeH="0" baseline="0" dirty="0">
                <a:ln>
                  <a:noFill/>
                </a:ln>
                <a:solidFill>
                  <a:schemeClr val="tx1"/>
                </a:solidFill>
                <a:effectLst/>
                <a:latin typeface="Arial" panose="020B0604020202020204" pitchFamily="34" charset="0"/>
              </a:rPr>
              <a:t>Understanding Meta-Analysis: A Review of the Methodological Literature. </a:t>
            </a:r>
            <a:r>
              <a:rPr kumimoji="0" lang="en-US" altLang="en-US" sz="1800" b="0" i="1" u="none" strike="noStrike" cap="none" normalizeH="0" baseline="0" dirty="0">
                <a:ln>
                  <a:noFill/>
                </a:ln>
                <a:solidFill>
                  <a:schemeClr val="tx1"/>
                </a:solidFill>
                <a:effectLst/>
                <a:latin typeface="Arial" panose="020B0604020202020204" pitchFamily="34" charset="0"/>
              </a:rPr>
              <a:t>Leisure Sciences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30</a:t>
            </a:r>
            <a:r>
              <a:rPr kumimoji="0" lang="en-US" altLang="en-US" sz="1800" b="0" i="0" u="none" strike="noStrike" cap="none" normalizeH="0" baseline="0" dirty="0">
                <a:ln>
                  <a:noFill/>
                </a:ln>
                <a:solidFill>
                  <a:schemeClr val="tx1"/>
                </a:solidFill>
                <a:effectLst/>
                <a:latin typeface="Arial" panose="020B0604020202020204" pitchFamily="34" charset="0"/>
              </a:rPr>
              <a:t>(2), 96–110.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https://doi.org/10.1080/01490400701881366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97359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319FC3-893A-79A3-27FA-77EE4078880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68757F4-76BA-D513-1183-9DCE4E4172E8}"/>
              </a:ext>
            </a:extLst>
          </p:cNvPr>
          <p:cNvSpPr>
            <a:spLocks noGrp="1"/>
          </p:cNvSpPr>
          <p:nvPr>
            <p:ph type="sldNum" sz="quarter" idx="12"/>
          </p:nvPr>
        </p:nvSpPr>
        <p:spPr/>
        <p:txBody>
          <a:bodyPr/>
          <a:lstStyle/>
          <a:p>
            <a:fld id="{24A5A1E3-78FE-4695-898E-167D1D00A221}" type="slidenum">
              <a:rPr lang="en-GB" smtClean="0"/>
              <a:t>23</a:t>
            </a:fld>
            <a:endParaRPr lang="en-GB"/>
          </a:p>
        </p:txBody>
      </p:sp>
      <p:sp>
        <p:nvSpPr>
          <p:cNvPr id="5" name="Title 1">
            <a:extLst>
              <a:ext uri="{FF2B5EF4-FFF2-40B4-BE49-F238E27FC236}">
                <a16:creationId xmlns:a16="http://schemas.microsoft.com/office/drawing/2014/main" id="{629531AF-320C-5F9E-E17B-F207DA870F83}"/>
              </a:ext>
            </a:extLst>
          </p:cNvPr>
          <p:cNvSpPr txBox="1">
            <a:spLocks/>
          </p:cNvSpPr>
          <p:nvPr/>
        </p:nvSpPr>
        <p:spPr>
          <a:xfrm>
            <a:off x="766873" y="191009"/>
            <a:ext cx="4675191" cy="83422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a:t>
            </a:r>
          </a:p>
        </p:txBody>
      </p:sp>
      <p:sp>
        <p:nvSpPr>
          <p:cNvPr id="7" name="TextBox 6">
            <a:extLst>
              <a:ext uri="{FF2B5EF4-FFF2-40B4-BE49-F238E27FC236}">
                <a16:creationId xmlns:a16="http://schemas.microsoft.com/office/drawing/2014/main" id="{A4FF4D0C-C0AE-FE80-7D1B-71F57CFEFE51}"/>
              </a:ext>
            </a:extLst>
          </p:cNvPr>
          <p:cNvSpPr txBox="1"/>
          <p:nvPr/>
        </p:nvSpPr>
        <p:spPr>
          <a:xfrm>
            <a:off x="886689" y="5940436"/>
            <a:ext cx="10830099" cy="646331"/>
          </a:xfrm>
          <a:prstGeom prst="rect">
            <a:avLst/>
          </a:prstGeom>
          <a:noFill/>
        </p:spPr>
        <p:txBody>
          <a:bodyPr wrap="square">
            <a:spAutoFit/>
          </a:bodyPr>
          <a:lstStyle/>
          <a:p>
            <a:r>
              <a:rPr lang="en-US" b="0" i="0" dirty="0">
                <a:solidFill>
                  <a:srgbClr val="333333"/>
                </a:solidFill>
                <a:effectLst/>
                <a:latin typeface="Open Sans" panose="020B0606030504020204" pitchFamily="34" charset="0"/>
              </a:rPr>
              <a:t>Shelby </a:t>
            </a:r>
            <a:r>
              <a:rPr lang="en-US" b="0" i="0" dirty="0" err="1">
                <a:solidFill>
                  <a:srgbClr val="333333"/>
                </a:solidFill>
                <a:effectLst/>
                <a:latin typeface="Open Sans" panose="020B0606030504020204" pitchFamily="34" charset="0"/>
              </a:rPr>
              <a:t>Vaske</a:t>
            </a:r>
            <a:r>
              <a:rPr lang="en-US" b="0" i="0" dirty="0">
                <a:solidFill>
                  <a:srgbClr val="333333"/>
                </a:solidFill>
                <a:effectLst/>
                <a:latin typeface="Open Sans" panose="020B0606030504020204" pitchFamily="34" charset="0"/>
              </a:rPr>
              <a:t> (2008) </a:t>
            </a:r>
            <a:r>
              <a:rPr kumimoji="0" lang="en-US" altLang="en-US" sz="1800" b="0" i="0" u="none" strike="noStrike" cap="none" normalizeH="0" baseline="0" dirty="0">
                <a:ln>
                  <a:noFill/>
                </a:ln>
                <a:solidFill>
                  <a:schemeClr val="tx1"/>
                </a:solidFill>
                <a:effectLst/>
                <a:latin typeface="Arial" panose="020B0604020202020204" pitchFamily="34" charset="0"/>
              </a:rPr>
              <a:t>Understanding Meta-Analysis: A Review of the Methodological Literature. </a:t>
            </a:r>
            <a:r>
              <a:rPr kumimoji="0" lang="en-US" altLang="en-US" sz="1800" b="0" i="1" u="none" strike="noStrike" cap="none" normalizeH="0" baseline="0" dirty="0">
                <a:ln>
                  <a:noFill/>
                </a:ln>
                <a:solidFill>
                  <a:schemeClr val="tx1"/>
                </a:solidFill>
                <a:effectLst/>
                <a:latin typeface="Arial" panose="020B0604020202020204" pitchFamily="34" charset="0"/>
              </a:rPr>
              <a:t>Leisure Sciences</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800" b="0" i="1" u="none" strike="noStrike" cap="none" normalizeH="0" baseline="0" dirty="0">
                <a:ln>
                  <a:noFill/>
                </a:ln>
                <a:solidFill>
                  <a:schemeClr val="tx1"/>
                </a:solidFill>
                <a:effectLst/>
                <a:latin typeface="Arial" panose="020B0604020202020204" pitchFamily="34" charset="0"/>
              </a:rPr>
              <a:t>30</a:t>
            </a:r>
            <a:r>
              <a:rPr kumimoji="0" lang="en-US" altLang="en-US" sz="1800" b="0" i="0" u="none" strike="noStrike" cap="none" normalizeH="0" baseline="0" dirty="0">
                <a:ln>
                  <a:noFill/>
                </a:ln>
                <a:solidFill>
                  <a:schemeClr val="tx1"/>
                </a:solidFill>
                <a:effectLst/>
                <a:latin typeface="Arial" panose="020B0604020202020204" pitchFamily="34" charset="0"/>
              </a:rPr>
              <a:t>(2), 96–110.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https://doi.org/10.1080/01490400701881366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3BAD9E16-53FB-9362-AB70-BEE19B79A505}"/>
              </a:ext>
            </a:extLst>
          </p:cNvPr>
          <p:cNvSpPr txBox="1"/>
          <p:nvPr/>
        </p:nvSpPr>
        <p:spPr>
          <a:xfrm>
            <a:off x="766873" y="842535"/>
            <a:ext cx="10029306" cy="5280602"/>
          </a:xfrm>
          <a:prstGeom prst="rect">
            <a:avLst/>
          </a:prstGeom>
          <a:noFill/>
        </p:spPr>
        <p:txBody>
          <a:bodyPr wrap="square">
            <a:spAutoFit/>
          </a:bodyPr>
          <a:lstStyle/>
          <a:p>
            <a:r>
              <a:rPr lang="en-US" sz="2400" dirty="0"/>
              <a:t>Pitfalls of Meta-Analysis </a:t>
            </a:r>
          </a:p>
          <a:p>
            <a:endParaRPr lang="en-US" sz="2400" dirty="0"/>
          </a:p>
          <a:p>
            <a:pPr algn="just"/>
            <a:r>
              <a:rPr lang="en-US" sz="2400" dirty="0"/>
              <a:t>First, with the mix of studies used in a meta-analysis, differences between studies have been referred to as an apples and oranges problem. For example, it may not be appropriate to meta-analyze studies that use different methodologies (e.g., surveys vs. experiments), sampling designs, and/or variable measurements. Such methodological variables, however, can be coded and used to test for their impact on the overall findings.</a:t>
            </a:r>
          </a:p>
          <a:p>
            <a:pPr algn="just"/>
            <a:endParaRPr lang="en-US" sz="2400" dirty="0"/>
          </a:p>
          <a:p>
            <a:pPr algn="just"/>
            <a:r>
              <a:rPr lang="en-US" sz="2400" dirty="0"/>
              <a:t>Second, the concern with mixing studies also includes the problems associated with mixing studies of different methodological quality (garbage in-garbage out). If studies with poor methodological quality are included, the meta-analysis results may be biased.</a:t>
            </a:r>
          </a:p>
          <a:p>
            <a:pPr algn="just"/>
            <a:endParaRPr lang="en-US" sz="2400" dirty="0"/>
          </a:p>
        </p:txBody>
      </p:sp>
    </p:spTree>
    <p:extLst>
      <p:ext uri="{BB962C8B-B14F-4D97-AF65-F5344CB8AC3E}">
        <p14:creationId xmlns:p14="http://schemas.microsoft.com/office/powerpoint/2010/main" val="2580702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7E0FF7-62E5-0022-871A-37EA573D569C}"/>
              </a:ext>
            </a:extLst>
          </p:cNvPr>
          <p:cNvSpPr>
            <a:spLocks noGrp="1"/>
          </p:cNvSpPr>
          <p:nvPr>
            <p:ph type="sldNum" sz="quarter" idx="12"/>
          </p:nvPr>
        </p:nvSpPr>
        <p:spPr/>
        <p:txBody>
          <a:bodyPr/>
          <a:lstStyle/>
          <a:p>
            <a:fld id="{24A5A1E3-78FE-4695-898E-167D1D00A221}" type="slidenum">
              <a:rPr lang="en-GB" smtClean="0"/>
              <a:t>24</a:t>
            </a:fld>
            <a:endParaRPr lang="en-GB"/>
          </a:p>
        </p:txBody>
      </p:sp>
      <p:sp>
        <p:nvSpPr>
          <p:cNvPr id="3" name="文本框 2">
            <a:extLst>
              <a:ext uri="{FF2B5EF4-FFF2-40B4-BE49-F238E27FC236}">
                <a16:creationId xmlns:a16="http://schemas.microsoft.com/office/drawing/2014/main" id="{E9960637-8C48-4D68-D668-2838FC1E1482}"/>
              </a:ext>
            </a:extLst>
          </p:cNvPr>
          <p:cNvSpPr txBox="1"/>
          <p:nvPr/>
        </p:nvSpPr>
        <p:spPr>
          <a:xfrm>
            <a:off x="572814" y="1672647"/>
            <a:ext cx="11046372" cy="5262979"/>
          </a:xfrm>
          <a:prstGeom prst="rect">
            <a:avLst/>
          </a:prstGeom>
          <a:noFill/>
        </p:spPr>
        <p:txBody>
          <a:bodyPr wrap="square" rtlCol="0">
            <a:spAutoFit/>
          </a:bodyPr>
          <a:lstStyle/>
          <a:p>
            <a:pPr algn="just"/>
            <a:r>
              <a:rPr lang="en-US" altLang="zh-CN" sz="4400" dirty="0">
                <a:solidFill>
                  <a:srgbClr val="001D35"/>
                </a:solidFill>
                <a:latin typeface="Arial" panose="020B0604020202020204" pitchFamily="34" charset="0"/>
                <a:cs typeface="Arial" panose="020B0604020202020204" pitchFamily="34" charset="0"/>
              </a:rPr>
              <a:t>Systematic Review vs Meta-Analysis (5:01 mins)  </a:t>
            </a:r>
          </a:p>
          <a:p>
            <a:pPr algn="just"/>
            <a:r>
              <a:rPr lang="en-US" altLang="zh-CN" sz="4400" dirty="0">
                <a:solidFill>
                  <a:srgbClr val="001D35"/>
                </a:solidFill>
                <a:latin typeface="Arial" panose="020B0604020202020204" pitchFamily="34" charset="0"/>
                <a:cs typeface="Arial" panose="020B0604020202020204" pitchFamily="34" charset="0"/>
                <a:hlinkClick r:id="rId2"/>
              </a:rPr>
              <a:t>https://youtu.be/pYDAN8MRY-w</a:t>
            </a:r>
            <a:endParaRPr lang="en-US" altLang="zh-CN" sz="4400" dirty="0">
              <a:solidFill>
                <a:srgbClr val="001D35"/>
              </a:solidFill>
              <a:latin typeface="Arial" panose="020B0604020202020204" pitchFamily="34" charset="0"/>
              <a:cs typeface="Arial" panose="020B0604020202020204" pitchFamily="34" charset="0"/>
            </a:endParaRPr>
          </a:p>
          <a:p>
            <a:pPr algn="just"/>
            <a:endParaRPr lang="en-GB" sz="4400" b="1" i="0" dirty="0">
              <a:solidFill>
                <a:srgbClr val="000000"/>
              </a:solidFill>
              <a:effectLst/>
              <a:latin typeface="Poppins" panose="00000500000000000000" pitchFamily="2" charset="0"/>
            </a:endParaRPr>
          </a:p>
          <a:p>
            <a:pPr algn="just"/>
            <a:endParaRPr lang="en-GB" sz="4400" b="1" i="0" dirty="0">
              <a:solidFill>
                <a:srgbClr val="000000"/>
              </a:solidFill>
              <a:effectLst/>
              <a:latin typeface="Poppins" panose="00000500000000000000" pitchFamily="2" charset="0"/>
            </a:endParaRPr>
          </a:p>
          <a:p>
            <a:pPr algn="just"/>
            <a:r>
              <a:rPr lang="en-US" altLang="zh-CN" sz="4400" dirty="0">
                <a:solidFill>
                  <a:srgbClr val="001D35"/>
                </a:solidFill>
                <a:latin typeface="Arial" panose="020B0604020202020204" pitchFamily="34" charset="0"/>
                <a:cs typeface="Arial" panose="020B0604020202020204" pitchFamily="34" charset="0"/>
              </a:rPr>
              <a:t> </a:t>
            </a:r>
            <a:endParaRPr lang="en-US" altLang="zh-CN" sz="4400" b="1" dirty="0">
              <a:solidFill>
                <a:schemeClr val="accent6">
                  <a:lumMod val="75000"/>
                </a:schemeClr>
              </a:solidFill>
              <a:latin typeface="Arial" panose="020B0604020202020204" pitchFamily="34" charset="0"/>
              <a:cs typeface="Arial" panose="020B0604020202020204" pitchFamily="34" charset="0"/>
            </a:endParaRPr>
          </a:p>
          <a:p>
            <a:pPr marL="571500" indent="-571500" algn="just">
              <a:buFont typeface="Wingdings" panose="05000000000000000000" pitchFamily="2" charset="2"/>
              <a:buChar char="Ø"/>
            </a:pPr>
            <a:endParaRPr lang="en-GB" altLang="zh-CN" sz="4400" dirty="0"/>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1237496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A3B41-DD4E-8777-A422-C3117F7CA98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0220CE-C556-709F-2349-D67B30F79F26}"/>
              </a:ext>
            </a:extLst>
          </p:cNvPr>
          <p:cNvSpPr>
            <a:spLocks noGrp="1"/>
          </p:cNvSpPr>
          <p:nvPr>
            <p:ph type="sldNum" sz="quarter" idx="12"/>
          </p:nvPr>
        </p:nvSpPr>
        <p:spPr/>
        <p:txBody>
          <a:bodyPr/>
          <a:lstStyle/>
          <a:p>
            <a:fld id="{24A5A1E3-78FE-4695-898E-167D1D00A221}" type="slidenum">
              <a:rPr lang="en-GB" smtClean="0"/>
              <a:t>25</a:t>
            </a:fld>
            <a:endParaRPr lang="en-GB"/>
          </a:p>
        </p:txBody>
      </p:sp>
      <p:sp>
        <p:nvSpPr>
          <p:cNvPr id="3" name="文本框 2">
            <a:extLst>
              <a:ext uri="{FF2B5EF4-FFF2-40B4-BE49-F238E27FC236}">
                <a16:creationId xmlns:a16="http://schemas.microsoft.com/office/drawing/2014/main" id="{C3C43BAE-2DC4-03A0-358B-862CEA8AB166}"/>
              </a:ext>
            </a:extLst>
          </p:cNvPr>
          <p:cNvSpPr txBox="1"/>
          <p:nvPr/>
        </p:nvSpPr>
        <p:spPr>
          <a:xfrm>
            <a:off x="572814" y="718491"/>
            <a:ext cx="11046372" cy="4154984"/>
          </a:xfrm>
          <a:prstGeom prst="rect">
            <a:avLst/>
          </a:prstGeom>
          <a:noFill/>
        </p:spPr>
        <p:txBody>
          <a:bodyPr wrap="square" rtlCol="0">
            <a:spAutoFit/>
          </a:bodyPr>
          <a:lstStyle/>
          <a:p>
            <a:pPr algn="just"/>
            <a:r>
              <a:rPr lang="en-US" sz="4400" b="0" i="0" dirty="0">
                <a:solidFill>
                  <a:srgbClr val="333333"/>
                </a:solidFill>
                <a:effectLst/>
                <a:latin typeface="Source Sans Pro" panose="020B0503030403020204" pitchFamily="34" charset="0"/>
              </a:rPr>
              <a:t>Meta-analyses are usually illustrated using a </a:t>
            </a:r>
            <a:r>
              <a:rPr lang="en-US" sz="4400" b="1" i="0" dirty="0">
                <a:solidFill>
                  <a:srgbClr val="333333"/>
                </a:solidFill>
                <a:effectLst/>
                <a:latin typeface="Source Sans Pro" panose="020B0503030403020204" pitchFamily="34" charset="0"/>
              </a:rPr>
              <a:t>forest plot</a:t>
            </a:r>
            <a:r>
              <a:rPr lang="en-US" sz="4400" b="0" i="0" dirty="0">
                <a:solidFill>
                  <a:srgbClr val="333333"/>
                </a:solidFill>
                <a:effectLst/>
                <a:latin typeface="Source Sans Pro" panose="020B0503030403020204" pitchFamily="34" charset="0"/>
              </a:rPr>
              <a:t>. An example appears in </a:t>
            </a:r>
            <a:r>
              <a:rPr lang="en-US" sz="4400" b="0" i="0" u="none" strike="noStrike" dirty="0">
                <a:solidFill>
                  <a:srgbClr val="002D64"/>
                </a:solidFill>
                <a:effectLst/>
                <a:latin typeface="Source Sans Pro" panose="020B0503030403020204" pitchFamily="34" charset="0"/>
                <a:hlinkClick r:id="rId2"/>
              </a:rPr>
              <a:t>Figure 10.2.a</a:t>
            </a:r>
            <a:r>
              <a:rPr lang="en-US" sz="4400" b="0" i="0" dirty="0">
                <a:solidFill>
                  <a:srgbClr val="333333"/>
                </a:solidFill>
                <a:effectLst/>
                <a:latin typeface="Source Sans Pro" panose="020B0503030403020204" pitchFamily="34" charset="0"/>
              </a:rPr>
              <a:t>. A forest plot displays </a:t>
            </a:r>
            <a:r>
              <a:rPr lang="en-US" sz="4400" b="0" i="0" dirty="0">
                <a:solidFill>
                  <a:srgbClr val="FF0000"/>
                </a:solidFill>
                <a:effectLst/>
                <a:latin typeface="Source Sans Pro" panose="020B0503030403020204" pitchFamily="34" charset="0"/>
              </a:rPr>
              <a:t>effect estimates </a:t>
            </a:r>
            <a:r>
              <a:rPr lang="en-US" sz="4400" b="0" i="0" dirty="0">
                <a:solidFill>
                  <a:srgbClr val="333333"/>
                </a:solidFill>
                <a:effectLst/>
                <a:latin typeface="Source Sans Pro" panose="020B0503030403020204" pitchFamily="34" charset="0"/>
              </a:rPr>
              <a:t>and </a:t>
            </a:r>
            <a:r>
              <a:rPr lang="en-US" sz="4400" b="0" i="0" dirty="0">
                <a:solidFill>
                  <a:srgbClr val="FF0000"/>
                </a:solidFill>
                <a:effectLst/>
                <a:latin typeface="Source Sans Pro" panose="020B0503030403020204" pitchFamily="34" charset="0"/>
              </a:rPr>
              <a:t>confidence intervals </a:t>
            </a:r>
            <a:r>
              <a:rPr lang="en-US" sz="4400" b="0" i="0" dirty="0">
                <a:solidFill>
                  <a:srgbClr val="333333"/>
                </a:solidFill>
                <a:effectLst/>
                <a:latin typeface="Source Sans Pro" panose="020B0503030403020204" pitchFamily="34" charset="0"/>
              </a:rPr>
              <a:t>for both individual studies and meta-analyses (Lewis and Clarke 2001).</a:t>
            </a:r>
            <a:endParaRPr lang="en-GB" sz="4400" b="1" i="0" dirty="0">
              <a:solidFill>
                <a:srgbClr val="000000"/>
              </a:solidFill>
              <a:effectLst/>
              <a:latin typeface="Poppins" panose="00000500000000000000" pitchFamily="2" charset="0"/>
            </a:endParaRPr>
          </a:p>
        </p:txBody>
      </p:sp>
    </p:spTree>
    <p:extLst>
      <p:ext uri="{BB962C8B-B14F-4D97-AF65-F5344CB8AC3E}">
        <p14:creationId xmlns:p14="http://schemas.microsoft.com/office/powerpoint/2010/main" val="1170600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902119-CFC6-F8CD-C730-D703A7296025}"/>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nancial graphs on a dark display">
            <a:extLst>
              <a:ext uri="{FF2B5EF4-FFF2-40B4-BE49-F238E27FC236}">
                <a16:creationId xmlns:a16="http://schemas.microsoft.com/office/drawing/2014/main" id="{3F642845-B49E-B4EF-412F-EB908E5FB4F4}"/>
              </a:ext>
            </a:extLst>
          </p:cNvPr>
          <p:cNvPicPr>
            <a:picLocks noChangeAspect="1"/>
          </p:cNvPicPr>
          <p:nvPr/>
        </p:nvPicPr>
        <p:blipFill>
          <a:blip r:embed="rId2"/>
          <a:srcRect t="7285" r="27482" b="920"/>
          <a:stretch>
            <a:fillRect/>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文本框 2">
            <a:extLst>
              <a:ext uri="{FF2B5EF4-FFF2-40B4-BE49-F238E27FC236}">
                <a16:creationId xmlns:a16="http://schemas.microsoft.com/office/drawing/2014/main" id="{C0014FB6-0D58-5ED4-152F-9C3F5BD835AE}"/>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Forest Plot </a:t>
            </a:r>
            <a:endParaRPr lang="en-US" sz="4800" b="1" i="0">
              <a:effectLst/>
              <a:latin typeface="+mj-lt"/>
              <a:ea typeface="+mj-ea"/>
              <a:cs typeface="+mj-cs"/>
            </a:endParaRP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ECAEC945-98D0-F218-0514-C3C506BE4BD4}"/>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chemeClr val="bg1"/>
                </a:solidFill>
                <a:latin typeface="Calibri" panose="020F0502020204030204"/>
              </a:rPr>
              <a:pPr>
                <a:spcAft>
                  <a:spcPts val="600"/>
                </a:spcAft>
                <a:defRPr/>
              </a:pPr>
              <a:t>26</a:t>
            </a:fld>
            <a:endParaRPr lang="en-US">
              <a:solidFill>
                <a:schemeClr val="bg1"/>
              </a:solidFill>
              <a:latin typeface="Calibri" panose="020F0502020204030204"/>
            </a:endParaRPr>
          </a:p>
        </p:txBody>
      </p:sp>
    </p:spTree>
    <p:extLst>
      <p:ext uri="{BB962C8B-B14F-4D97-AF65-F5344CB8AC3E}">
        <p14:creationId xmlns:p14="http://schemas.microsoft.com/office/powerpoint/2010/main" val="23129847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F6A9B-C58E-29B8-90B7-5ABD0FB51DF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96FB70-868C-046B-8324-9EFB576DEBCE}"/>
              </a:ext>
            </a:extLst>
          </p:cNvPr>
          <p:cNvSpPr>
            <a:spLocks noGrp="1"/>
          </p:cNvSpPr>
          <p:nvPr>
            <p:ph type="sldNum" sz="quarter" idx="12"/>
          </p:nvPr>
        </p:nvSpPr>
        <p:spPr/>
        <p:txBody>
          <a:bodyPr/>
          <a:lstStyle/>
          <a:p>
            <a:fld id="{24A5A1E3-78FE-4695-898E-167D1D00A221}" type="slidenum">
              <a:rPr lang="en-GB" smtClean="0"/>
              <a:t>27</a:t>
            </a:fld>
            <a:endParaRPr lang="en-GB"/>
          </a:p>
        </p:txBody>
      </p:sp>
      <p:sp>
        <p:nvSpPr>
          <p:cNvPr id="3" name="文本框 2">
            <a:extLst>
              <a:ext uri="{FF2B5EF4-FFF2-40B4-BE49-F238E27FC236}">
                <a16:creationId xmlns:a16="http://schemas.microsoft.com/office/drawing/2014/main" id="{E98ADFFA-C643-6B3C-8D19-1B75FE7F65E5}"/>
              </a:ext>
            </a:extLst>
          </p:cNvPr>
          <p:cNvSpPr txBox="1"/>
          <p:nvPr/>
        </p:nvSpPr>
        <p:spPr>
          <a:xfrm>
            <a:off x="572814" y="718491"/>
            <a:ext cx="11046372" cy="2123658"/>
          </a:xfrm>
          <a:prstGeom prst="rect">
            <a:avLst/>
          </a:prstGeom>
          <a:noFill/>
        </p:spPr>
        <p:txBody>
          <a:bodyPr wrap="square" rtlCol="0">
            <a:spAutoFit/>
          </a:bodyPr>
          <a:lstStyle/>
          <a:p>
            <a:pPr algn="just"/>
            <a:r>
              <a:rPr lang="en-US" sz="4400" dirty="0">
                <a:solidFill>
                  <a:srgbClr val="333333"/>
                </a:solidFill>
                <a:latin typeface="Source Sans Pro" panose="020B0503030403020204" pitchFamily="34" charset="0"/>
              </a:rPr>
              <a:t>A forest plot is a graph that compares information from individual clinical or scientific studies, studying the same thing.  </a:t>
            </a:r>
            <a:endParaRPr lang="en-GB" sz="4400" b="1" i="0" dirty="0">
              <a:solidFill>
                <a:srgbClr val="000000"/>
              </a:solidFill>
              <a:effectLst/>
              <a:latin typeface="Poppins" panose="00000500000000000000" pitchFamily="2" charset="0"/>
            </a:endParaRPr>
          </a:p>
        </p:txBody>
      </p:sp>
    </p:spTree>
    <p:extLst>
      <p:ext uri="{BB962C8B-B14F-4D97-AF65-F5344CB8AC3E}">
        <p14:creationId xmlns:p14="http://schemas.microsoft.com/office/powerpoint/2010/main" val="2800909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9A235-8385-609B-7E04-F922F278321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88C0F4-63F5-C2CE-42ED-DB50166D6285}"/>
              </a:ext>
            </a:extLst>
          </p:cNvPr>
          <p:cNvSpPr>
            <a:spLocks noGrp="1"/>
          </p:cNvSpPr>
          <p:nvPr>
            <p:ph type="sldNum" sz="quarter" idx="12"/>
          </p:nvPr>
        </p:nvSpPr>
        <p:spPr/>
        <p:txBody>
          <a:bodyPr/>
          <a:lstStyle/>
          <a:p>
            <a:fld id="{24A5A1E3-78FE-4695-898E-167D1D00A221}" type="slidenum">
              <a:rPr lang="en-GB" smtClean="0"/>
              <a:t>28</a:t>
            </a:fld>
            <a:endParaRPr lang="en-GB"/>
          </a:p>
        </p:txBody>
      </p:sp>
      <p:sp>
        <p:nvSpPr>
          <p:cNvPr id="5" name="Title 1">
            <a:extLst>
              <a:ext uri="{FF2B5EF4-FFF2-40B4-BE49-F238E27FC236}">
                <a16:creationId xmlns:a16="http://schemas.microsoft.com/office/drawing/2014/main" id="{28FD2642-F8D8-D346-CDBB-77CB28AEF63D}"/>
              </a:ext>
            </a:extLst>
          </p:cNvPr>
          <p:cNvSpPr txBox="1">
            <a:spLocks/>
          </p:cNvSpPr>
          <p:nvPr/>
        </p:nvSpPr>
        <p:spPr>
          <a:xfrm>
            <a:off x="766873" y="191009"/>
            <a:ext cx="4675191" cy="834227"/>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M</a:t>
            </a:r>
            <a:r>
              <a:rPr lang="en-GB" dirty="0">
                <a:latin typeface="Arial" panose="020B0604020202020204" pitchFamily="34" charset="0"/>
                <a:cs typeface="Arial" panose="020B0604020202020204" pitchFamily="34" charset="0"/>
              </a:rPr>
              <a:t>eta-analysis</a:t>
            </a:r>
          </a:p>
        </p:txBody>
      </p:sp>
      <p:sp>
        <p:nvSpPr>
          <p:cNvPr id="10" name="TextBox 9">
            <a:extLst>
              <a:ext uri="{FF2B5EF4-FFF2-40B4-BE49-F238E27FC236}">
                <a16:creationId xmlns:a16="http://schemas.microsoft.com/office/drawing/2014/main" id="{CD5A41C4-AB8E-3F85-D415-968EF0C982F0}"/>
              </a:ext>
            </a:extLst>
          </p:cNvPr>
          <p:cNvSpPr txBox="1"/>
          <p:nvPr/>
        </p:nvSpPr>
        <p:spPr>
          <a:xfrm>
            <a:off x="383982" y="6123208"/>
            <a:ext cx="11424036" cy="646331"/>
          </a:xfrm>
          <a:prstGeom prst="rect">
            <a:avLst/>
          </a:prstGeom>
          <a:noFill/>
        </p:spPr>
        <p:txBody>
          <a:bodyPr wrap="square">
            <a:spAutoFit/>
          </a:bodyPr>
          <a:lstStyle/>
          <a:p>
            <a:r>
              <a:rPr lang="en-GB" b="1" i="0" dirty="0">
                <a:solidFill>
                  <a:srgbClr val="333333"/>
                </a:solidFill>
                <a:effectLst/>
                <a:latin typeface="Source Sans Pro" panose="020B0503030403020204" pitchFamily="34" charset="0"/>
              </a:rPr>
              <a:t>forest plot - </a:t>
            </a:r>
            <a:r>
              <a:rPr lang="en-US" b="0" i="0" dirty="0">
                <a:solidFill>
                  <a:srgbClr val="1F1F1F"/>
                </a:solidFill>
                <a:effectLst/>
                <a:latin typeface="ElsevierGulliver"/>
              </a:rPr>
              <a:t>to summarize information on individual studies, give a visual suggestion of the amount of study heterogeneity, and show the estimated common effect, all in one figure.</a:t>
            </a:r>
            <a:endParaRPr lang="en-GB" dirty="0">
              <a:solidFill>
                <a:srgbClr val="333333"/>
              </a:solidFill>
              <a:latin typeface="Source Sans Pro" panose="020B0503030403020204" pitchFamily="34" charset="0"/>
            </a:endParaRPr>
          </a:p>
        </p:txBody>
      </p:sp>
      <p:pic>
        <p:nvPicPr>
          <p:cNvPr id="12" name="Picture 11">
            <a:extLst>
              <a:ext uri="{FF2B5EF4-FFF2-40B4-BE49-F238E27FC236}">
                <a16:creationId xmlns:a16="http://schemas.microsoft.com/office/drawing/2014/main" id="{42379815-A52D-E1E9-6785-78959AA2AADB}"/>
              </a:ext>
            </a:extLst>
          </p:cNvPr>
          <p:cNvPicPr>
            <a:picLocks noChangeAspect="1"/>
          </p:cNvPicPr>
          <p:nvPr/>
        </p:nvPicPr>
        <p:blipFill>
          <a:blip r:embed="rId3"/>
          <a:stretch>
            <a:fillRect/>
          </a:stretch>
        </p:blipFill>
        <p:spPr>
          <a:xfrm>
            <a:off x="849163" y="1860550"/>
            <a:ext cx="11107280" cy="3837388"/>
          </a:xfrm>
          <a:prstGeom prst="rect">
            <a:avLst/>
          </a:prstGeom>
        </p:spPr>
      </p:pic>
    </p:spTree>
    <p:extLst>
      <p:ext uri="{BB962C8B-B14F-4D97-AF65-F5344CB8AC3E}">
        <p14:creationId xmlns:p14="http://schemas.microsoft.com/office/powerpoint/2010/main" val="26638061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B8FE81-2E6C-BCB9-73D8-A664EA4C3CB2}"/>
              </a:ext>
            </a:extLst>
          </p:cNvPr>
          <p:cNvSpPr>
            <a:spLocks noGrp="1"/>
          </p:cNvSpPr>
          <p:nvPr>
            <p:ph type="sldNum" sz="quarter" idx="12"/>
          </p:nvPr>
        </p:nvSpPr>
        <p:spPr/>
        <p:txBody>
          <a:bodyPr/>
          <a:lstStyle/>
          <a:p>
            <a:fld id="{24A5A1E3-78FE-4695-898E-167D1D00A221}" type="slidenum">
              <a:rPr lang="en-GB" smtClean="0"/>
              <a:t>29</a:t>
            </a:fld>
            <a:endParaRPr lang="en-GB"/>
          </a:p>
        </p:txBody>
      </p:sp>
      <p:pic>
        <p:nvPicPr>
          <p:cNvPr id="3" name="Picture 2">
            <a:extLst>
              <a:ext uri="{FF2B5EF4-FFF2-40B4-BE49-F238E27FC236}">
                <a16:creationId xmlns:a16="http://schemas.microsoft.com/office/drawing/2014/main" id="{3E23ED04-7D2F-7DCE-4DBB-099D06F8E967}"/>
              </a:ext>
            </a:extLst>
          </p:cNvPr>
          <p:cNvPicPr>
            <a:picLocks noChangeAspect="1"/>
          </p:cNvPicPr>
          <p:nvPr/>
        </p:nvPicPr>
        <p:blipFill>
          <a:blip r:embed="rId2"/>
          <a:stretch>
            <a:fillRect/>
          </a:stretch>
        </p:blipFill>
        <p:spPr>
          <a:xfrm>
            <a:off x="1561218" y="321130"/>
            <a:ext cx="9069564" cy="6035220"/>
          </a:xfrm>
          <a:prstGeom prst="rect">
            <a:avLst/>
          </a:prstGeom>
        </p:spPr>
      </p:pic>
    </p:spTree>
    <p:extLst>
      <p:ext uri="{BB962C8B-B14F-4D97-AF65-F5344CB8AC3E}">
        <p14:creationId xmlns:p14="http://schemas.microsoft.com/office/powerpoint/2010/main" val="367178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489703-CC40-ACA7-6E43-25B5245C0029}"/>
              </a:ext>
            </a:extLst>
          </p:cNvPr>
          <p:cNvSpPr>
            <a:spLocks noGrp="1"/>
          </p:cNvSpPr>
          <p:nvPr>
            <p:ph type="sldNum" sz="quarter" idx="12"/>
          </p:nvPr>
        </p:nvSpPr>
        <p:spPr/>
        <p:txBody>
          <a:bodyPr/>
          <a:lstStyle/>
          <a:p>
            <a:fld id="{24A5A1E3-78FE-4695-898E-167D1D00A221}" type="slidenum">
              <a:rPr lang="en-GB" smtClean="0"/>
              <a:t>30</a:t>
            </a:fld>
            <a:endParaRPr lang="en-GB"/>
          </a:p>
        </p:txBody>
      </p:sp>
      <p:pic>
        <p:nvPicPr>
          <p:cNvPr id="7" name="Picture 6">
            <a:extLst>
              <a:ext uri="{FF2B5EF4-FFF2-40B4-BE49-F238E27FC236}">
                <a16:creationId xmlns:a16="http://schemas.microsoft.com/office/drawing/2014/main" id="{66E66A5A-A598-C4FC-567B-B111D281B041}"/>
              </a:ext>
            </a:extLst>
          </p:cNvPr>
          <p:cNvPicPr>
            <a:picLocks noChangeAspect="1"/>
          </p:cNvPicPr>
          <p:nvPr/>
        </p:nvPicPr>
        <p:blipFill>
          <a:blip r:embed="rId2"/>
          <a:stretch>
            <a:fillRect/>
          </a:stretch>
        </p:blipFill>
        <p:spPr>
          <a:xfrm>
            <a:off x="756744" y="1004844"/>
            <a:ext cx="10597055" cy="4332043"/>
          </a:xfrm>
          <a:prstGeom prst="rect">
            <a:avLst/>
          </a:prstGeom>
        </p:spPr>
      </p:pic>
      <p:sp>
        <p:nvSpPr>
          <p:cNvPr id="9" name="TextBox 8">
            <a:extLst>
              <a:ext uri="{FF2B5EF4-FFF2-40B4-BE49-F238E27FC236}">
                <a16:creationId xmlns:a16="http://schemas.microsoft.com/office/drawing/2014/main" id="{095A76D9-52F5-9138-5F77-9E30E3B31D5A}"/>
              </a:ext>
            </a:extLst>
          </p:cNvPr>
          <p:cNvSpPr txBox="1"/>
          <p:nvPr/>
        </p:nvSpPr>
        <p:spPr>
          <a:xfrm>
            <a:off x="603588" y="5685223"/>
            <a:ext cx="10243087" cy="369332"/>
          </a:xfrm>
          <a:prstGeom prst="rect">
            <a:avLst/>
          </a:prstGeom>
          <a:noFill/>
        </p:spPr>
        <p:txBody>
          <a:bodyPr wrap="square">
            <a:spAutoFit/>
          </a:bodyPr>
          <a:lstStyle/>
          <a:p>
            <a:r>
              <a:rPr lang="en-US" dirty="0">
                <a:hlinkClick r:id="rId3"/>
              </a:rPr>
              <a:t>The forest plot and the box-and-whisker plot | Deranged Physiology</a:t>
            </a:r>
            <a:endParaRPr lang="en-GB" dirty="0"/>
          </a:p>
        </p:txBody>
      </p:sp>
    </p:spTree>
    <p:extLst>
      <p:ext uri="{BB962C8B-B14F-4D97-AF65-F5344CB8AC3E}">
        <p14:creationId xmlns:p14="http://schemas.microsoft.com/office/powerpoint/2010/main" val="5975069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BE167E0-B2F1-33AB-BF87-C0B1D0C5A8AF}"/>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28184D-DC49-2A42-AAEF-8F3708B8C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nancial graphs on a dark display">
            <a:extLst>
              <a:ext uri="{FF2B5EF4-FFF2-40B4-BE49-F238E27FC236}">
                <a16:creationId xmlns:a16="http://schemas.microsoft.com/office/drawing/2014/main" id="{9F6327B7-2E08-CD71-5969-9DA2F3E5A59E}"/>
              </a:ext>
            </a:extLst>
          </p:cNvPr>
          <p:cNvPicPr>
            <a:picLocks noChangeAspect="1"/>
          </p:cNvPicPr>
          <p:nvPr/>
        </p:nvPicPr>
        <p:blipFill>
          <a:blip r:embed="rId2"/>
          <a:srcRect t="7285" r="27482" b="920"/>
          <a:stretch>
            <a:fillRect/>
          </a:stretch>
        </p:blipFill>
        <p:spPr>
          <a:xfrm>
            <a:off x="3523488" y="-211937"/>
            <a:ext cx="8668512" cy="6857990"/>
          </a:xfrm>
          <a:prstGeom prst="rect">
            <a:avLst/>
          </a:prstGeom>
        </p:spPr>
      </p:pic>
      <p:sp>
        <p:nvSpPr>
          <p:cNvPr id="18" name="Rectangle 17">
            <a:extLst>
              <a:ext uri="{FF2B5EF4-FFF2-40B4-BE49-F238E27FC236}">
                <a16:creationId xmlns:a16="http://schemas.microsoft.com/office/drawing/2014/main" id="{AE2BD4BA-1141-032E-C860-BFADAF650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文本框 2">
            <a:extLst>
              <a:ext uri="{FF2B5EF4-FFF2-40B4-BE49-F238E27FC236}">
                <a16:creationId xmlns:a16="http://schemas.microsoft.com/office/drawing/2014/main" id="{70B255F6-58DC-ED64-3F59-51B6F2C82699}"/>
              </a:ext>
            </a:extLst>
          </p:cNvPr>
          <p:cNvSpPr txBox="1"/>
          <p:nvPr/>
        </p:nvSpPr>
        <p:spPr>
          <a:xfrm>
            <a:off x="477981" y="1122363"/>
            <a:ext cx="4023360" cy="175284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Funnel Plot</a:t>
            </a:r>
            <a:endParaRPr lang="en-US" sz="4800" b="1" i="0" dirty="0">
              <a:effectLst/>
              <a:latin typeface="+mj-lt"/>
              <a:ea typeface="+mj-ea"/>
              <a:cs typeface="+mj-cs"/>
            </a:endParaRPr>
          </a:p>
        </p:txBody>
      </p:sp>
      <p:sp>
        <p:nvSpPr>
          <p:cNvPr id="20" name="Rectangle 19">
            <a:extLst>
              <a:ext uri="{FF2B5EF4-FFF2-40B4-BE49-F238E27FC236}">
                <a16:creationId xmlns:a16="http://schemas.microsoft.com/office/drawing/2014/main" id="{25F681EB-3691-59DC-089A-06428CE49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CAF28256-B37F-7C9E-3865-06612DC47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3BD4DA1C-FDF8-F3D8-00D6-1651F6E6FCD4}"/>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chemeClr val="bg1"/>
                </a:solidFill>
                <a:latin typeface="Calibri" panose="020F0502020204030204"/>
              </a:rPr>
              <a:pPr>
                <a:spcAft>
                  <a:spcPts val="600"/>
                </a:spcAft>
                <a:defRPr/>
              </a:pPr>
              <a:t>31</a:t>
            </a:fld>
            <a:endParaRPr lang="en-US">
              <a:solidFill>
                <a:schemeClr val="bg1"/>
              </a:solidFill>
              <a:latin typeface="Calibri" panose="020F0502020204030204"/>
            </a:endParaRPr>
          </a:p>
        </p:txBody>
      </p:sp>
    </p:spTree>
    <p:extLst>
      <p:ext uri="{BB962C8B-B14F-4D97-AF65-F5344CB8AC3E}">
        <p14:creationId xmlns:p14="http://schemas.microsoft.com/office/powerpoint/2010/main" val="1002551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1125C9F-2AA1-A7A3-529F-A066B9D57F44}"/>
              </a:ext>
            </a:extLst>
          </p:cNvPr>
          <p:cNvSpPr>
            <a:spLocks noGrp="1"/>
          </p:cNvSpPr>
          <p:nvPr>
            <p:ph type="sldNum" sz="quarter" idx="12"/>
          </p:nvPr>
        </p:nvSpPr>
        <p:spPr/>
        <p:txBody>
          <a:bodyPr/>
          <a:lstStyle/>
          <a:p>
            <a:fld id="{24A5A1E3-78FE-4695-898E-167D1D00A221}" type="slidenum">
              <a:rPr lang="en-GB" smtClean="0"/>
              <a:t>32</a:t>
            </a:fld>
            <a:endParaRPr lang="en-GB"/>
          </a:p>
        </p:txBody>
      </p:sp>
      <p:pic>
        <p:nvPicPr>
          <p:cNvPr id="4" name="Picture 3">
            <a:extLst>
              <a:ext uri="{FF2B5EF4-FFF2-40B4-BE49-F238E27FC236}">
                <a16:creationId xmlns:a16="http://schemas.microsoft.com/office/drawing/2014/main" id="{71B3B686-B15A-8F0A-A9E1-F85E225B1729}"/>
              </a:ext>
            </a:extLst>
          </p:cNvPr>
          <p:cNvPicPr>
            <a:picLocks noChangeAspect="1"/>
          </p:cNvPicPr>
          <p:nvPr/>
        </p:nvPicPr>
        <p:blipFill>
          <a:blip r:embed="rId2"/>
          <a:srcRect l="5692" t="14769" r="3641" b="20342"/>
          <a:stretch>
            <a:fillRect/>
          </a:stretch>
        </p:blipFill>
        <p:spPr>
          <a:xfrm>
            <a:off x="764345" y="464234"/>
            <a:ext cx="9326880" cy="4450080"/>
          </a:xfrm>
          <a:prstGeom prst="rect">
            <a:avLst/>
          </a:prstGeom>
        </p:spPr>
      </p:pic>
    </p:spTree>
    <p:extLst>
      <p:ext uri="{BB962C8B-B14F-4D97-AF65-F5344CB8AC3E}">
        <p14:creationId xmlns:p14="http://schemas.microsoft.com/office/powerpoint/2010/main" val="30834859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2E2252-7EC3-6830-807B-2324EADD614A}"/>
              </a:ext>
            </a:extLst>
          </p:cNvPr>
          <p:cNvSpPr>
            <a:spLocks noGrp="1"/>
          </p:cNvSpPr>
          <p:nvPr>
            <p:ph type="sldNum" sz="quarter" idx="12"/>
          </p:nvPr>
        </p:nvSpPr>
        <p:spPr/>
        <p:txBody>
          <a:bodyPr/>
          <a:lstStyle/>
          <a:p>
            <a:fld id="{24A5A1E3-78FE-4695-898E-167D1D00A221}" type="slidenum">
              <a:rPr lang="en-GB" smtClean="0"/>
              <a:t>33</a:t>
            </a:fld>
            <a:endParaRPr lang="en-GB"/>
          </a:p>
        </p:txBody>
      </p:sp>
      <p:pic>
        <p:nvPicPr>
          <p:cNvPr id="6" name="Picture 5">
            <a:extLst>
              <a:ext uri="{FF2B5EF4-FFF2-40B4-BE49-F238E27FC236}">
                <a16:creationId xmlns:a16="http://schemas.microsoft.com/office/drawing/2014/main" id="{FFFBF7DB-0D87-BA09-AB7B-01A4686ADC94}"/>
              </a:ext>
            </a:extLst>
          </p:cNvPr>
          <p:cNvPicPr>
            <a:picLocks noChangeAspect="1"/>
          </p:cNvPicPr>
          <p:nvPr/>
        </p:nvPicPr>
        <p:blipFill>
          <a:blip r:embed="rId2"/>
          <a:srcRect l="6012" t="14085" r="-187" b="14189"/>
          <a:stretch>
            <a:fillRect/>
          </a:stretch>
        </p:blipFill>
        <p:spPr>
          <a:xfrm>
            <a:off x="895643" y="173501"/>
            <a:ext cx="11656379" cy="5918462"/>
          </a:xfrm>
          <a:prstGeom prst="rect">
            <a:avLst/>
          </a:prstGeom>
        </p:spPr>
      </p:pic>
    </p:spTree>
    <p:extLst>
      <p:ext uri="{BB962C8B-B14F-4D97-AF65-F5344CB8AC3E}">
        <p14:creationId xmlns:p14="http://schemas.microsoft.com/office/powerpoint/2010/main" val="1849009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55FE8D-58C4-5935-277B-07D2C873AE9D}"/>
              </a:ext>
            </a:extLst>
          </p:cNvPr>
          <p:cNvSpPr>
            <a:spLocks noGrp="1"/>
          </p:cNvSpPr>
          <p:nvPr>
            <p:ph type="sldNum" sz="quarter" idx="12"/>
          </p:nvPr>
        </p:nvSpPr>
        <p:spPr/>
        <p:txBody>
          <a:bodyPr/>
          <a:lstStyle/>
          <a:p>
            <a:fld id="{24A5A1E3-78FE-4695-898E-167D1D00A221}" type="slidenum">
              <a:rPr lang="en-GB" smtClean="0"/>
              <a:t>34</a:t>
            </a:fld>
            <a:endParaRPr lang="en-GB"/>
          </a:p>
        </p:txBody>
      </p:sp>
      <p:pic>
        <p:nvPicPr>
          <p:cNvPr id="4" name="Picture 3">
            <a:extLst>
              <a:ext uri="{FF2B5EF4-FFF2-40B4-BE49-F238E27FC236}">
                <a16:creationId xmlns:a16="http://schemas.microsoft.com/office/drawing/2014/main" id="{37D9F421-A823-8357-BC2B-5C94A4B5EA04}"/>
              </a:ext>
            </a:extLst>
          </p:cNvPr>
          <p:cNvPicPr>
            <a:picLocks noChangeAspect="1"/>
          </p:cNvPicPr>
          <p:nvPr/>
        </p:nvPicPr>
        <p:blipFill>
          <a:blip r:embed="rId2"/>
          <a:srcRect l="5738" t="13676" b="16376"/>
          <a:stretch>
            <a:fillRect/>
          </a:stretch>
        </p:blipFill>
        <p:spPr>
          <a:xfrm>
            <a:off x="604910" y="458778"/>
            <a:ext cx="8665110" cy="4286723"/>
          </a:xfrm>
          <a:prstGeom prst="rect">
            <a:avLst/>
          </a:prstGeom>
        </p:spPr>
      </p:pic>
    </p:spTree>
    <p:extLst>
      <p:ext uri="{BB962C8B-B14F-4D97-AF65-F5344CB8AC3E}">
        <p14:creationId xmlns:p14="http://schemas.microsoft.com/office/powerpoint/2010/main" val="385074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Meta Analysis </a:t>
            </a:r>
            <a:br>
              <a:rPr lang="en-GB" dirty="0"/>
            </a:br>
            <a:r>
              <a:rPr lang="en-GB" dirty="0"/>
              <a:t>Subgroup and sensitivity analyses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Data extraction and coding will have identified different subgroups or ‘families’ of studies.</a:t>
            </a:r>
          </a:p>
          <a:p>
            <a:r>
              <a:rPr lang="en-GB" dirty="0"/>
              <a:t>These subgroups can be representative of the average effect or the exception to the rule.</a:t>
            </a:r>
          </a:p>
          <a:p>
            <a:r>
              <a:rPr lang="en-GB" dirty="0"/>
              <a:t>Study quality assessment might have identified differences in study quality.</a:t>
            </a:r>
          </a:p>
          <a:p>
            <a:r>
              <a:rPr lang="en-GB" dirty="0"/>
              <a:t>There might be studies whose result is an outlier to other included studies, or the overall findings of the review might be influenced by one particular study.</a:t>
            </a:r>
          </a:p>
        </p:txBody>
      </p:sp>
    </p:spTree>
    <p:extLst>
      <p:ext uri="{BB962C8B-B14F-4D97-AF65-F5344CB8AC3E}">
        <p14:creationId xmlns:p14="http://schemas.microsoft.com/office/powerpoint/2010/main" val="6172784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Meta Analysis </a:t>
            </a:r>
            <a:br>
              <a:rPr lang="en-GB" dirty="0"/>
            </a:br>
            <a:r>
              <a:rPr lang="en-GB" dirty="0"/>
              <a:t>Subgroup and sensitivity analyses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Sensitivity analysis involves the removal of studies from the overall analysis, to investigate if results are ‘sensitive’ to particular studies being included.</a:t>
            </a:r>
          </a:p>
          <a:p>
            <a:r>
              <a:rPr lang="en-GB" dirty="0"/>
              <a:t>Subgroup and sensitivity analyses can be undertaken </a:t>
            </a:r>
            <a:r>
              <a:rPr lang="en-GB" dirty="0" err="1"/>
              <a:t>narratively</a:t>
            </a:r>
            <a:r>
              <a:rPr lang="en-GB" dirty="0"/>
              <a:t> or as part of a meta-analysis.</a:t>
            </a:r>
          </a:p>
        </p:txBody>
      </p:sp>
    </p:spTree>
    <p:extLst>
      <p:ext uri="{BB962C8B-B14F-4D97-AF65-F5344CB8AC3E}">
        <p14:creationId xmlns:p14="http://schemas.microsoft.com/office/powerpoint/2010/main" val="16653686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730944"/>
          </a:xfrm>
        </p:spPr>
        <p:txBody>
          <a:bodyPr>
            <a:normAutofit fontScale="90000"/>
          </a:bodyPr>
          <a:lstStyle/>
          <a:p>
            <a:pPr>
              <a:lnSpc>
                <a:spcPct val="100000"/>
              </a:lnSpc>
            </a:pPr>
            <a:r>
              <a:rPr lang="en-GB" dirty="0"/>
              <a:t>Assessment of potential publication bias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698920" y="1253331"/>
            <a:ext cx="11279114" cy="5165636"/>
          </a:xfrm>
        </p:spPr>
        <p:txBody>
          <a:bodyPr>
            <a:noAutofit/>
          </a:bodyPr>
          <a:lstStyle/>
          <a:p>
            <a:r>
              <a:rPr lang="en-GB" sz="3200" dirty="0"/>
              <a:t>Publication bias refers to a family of biases that include </a:t>
            </a:r>
            <a:r>
              <a:rPr lang="en-GB" sz="3200" b="1" dirty="0"/>
              <a:t>language bias, location bias,</a:t>
            </a:r>
            <a:r>
              <a:rPr lang="en-GB" sz="3200" dirty="0"/>
              <a:t> </a:t>
            </a:r>
            <a:r>
              <a:rPr lang="en-GB" sz="3200" b="1" dirty="0"/>
              <a:t>database bias, </a:t>
            </a:r>
            <a:r>
              <a:rPr lang="en-GB" sz="3200" dirty="0"/>
              <a:t>etc.</a:t>
            </a:r>
          </a:p>
          <a:p>
            <a:r>
              <a:rPr lang="en-GB" sz="3200" dirty="0"/>
              <a:t>Checks can be taken in the analysis to try to identify whether the review is potentially subject to bias:</a:t>
            </a:r>
          </a:p>
          <a:p>
            <a:pPr lvl="1"/>
            <a:r>
              <a:rPr lang="en-GB" sz="3200" dirty="0"/>
              <a:t>Are the databases and search sources likely to identify non-English studies/unpublished studies? </a:t>
            </a:r>
          </a:p>
          <a:p>
            <a:pPr lvl="1"/>
            <a:r>
              <a:rPr lang="en-GB" sz="3200" dirty="0"/>
              <a:t>Does the list of included studies include: a high proportion (&gt;20%) of studies in languages other than English?; a high proportion (&gt;10%) of studies published in the grey literature/fugitive literature?</a:t>
            </a:r>
          </a:p>
        </p:txBody>
      </p:sp>
    </p:spTree>
    <p:extLst>
      <p:ext uri="{BB962C8B-B14F-4D97-AF65-F5344CB8AC3E}">
        <p14:creationId xmlns:p14="http://schemas.microsoft.com/office/powerpoint/2010/main" val="6820083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Assessment of potential publication bias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434927" y="1577096"/>
            <a:ext cx="10515600" cy="3553569"/>
          </a:xfrm>
        </p:spPr>
        <p:txBody>
          <a:bodyPr>
            <a:normAutofit lnSpcReduction="10000"/>
          </a:bodyPr>
          <a:lstStyle/>
          <a:p>
            <a:pPr lvl="1"/>
            <a:r>
              <a:rPr lang="en-GB" sz="3600" dirty="0"/>
              <a:t>Do the abstracts of non-English studies that would otherwise be included confirm or contradict the included English language studies</a:t>
            </a:r>
          </a:p>
          <a:p>
            <a:pPr lvl="1"/>
            <a:r>
              <a:rPr lang="en-GB" sz="3600" dirty="0"/>
              <a:t>Map sample size versus effect size of the included studies on a graph as a </a:t>
            </a:r>
            <a:r>
              <a:rPr lang="en-GB" sz="3600" b="1" dirty="0"/>
              <a:t>funnel plot</a:t>
            </a:r>
            <a:r>
              <a:rPr lang="en-GB" sz="3600" dirty="0"/>
              <a:t>. Are there similar numbers of small negative studies and small positive studies?</a:t>
            </a:r>
          </a:p>
        </p:txBody>
      </p:sp>
      <p:grpSp>
        <p:nvGrpSpPr>
          <p:cNvPr id="4" name="Group 3">
            <a:extLst>
              <a:ext uri="{FF2B5EF4-FFF2-40B4-BE49-F238E27FC236}">
                <a16:creationId xmlns:a16="http://schemas.microsoft.com/office/drawing/2014/main" id="{252D75E7-B23F-47C8-89BA-1CBCFC1A09C3}"/>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4F3C7F1-E718-577E-FE7F-B3CDD049D44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8E153CD-6A44-8D15-938C-295E6A9DFD8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71CBDCC9-C3D4-7D44-2B5B-EA37DB31C0B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326A8632-6BAB-F626-EE88-7732DF8C2B8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8250104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Discussing the limitations of the evidence</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lnSpcReduction="10000"/>
          </a:bodyPr>
          <a:lstStyle/>
          <a:p>
            <a:r>
              <a:rPr lang="en-GB" dirty="0"/>
              <a:t>Recognise any limitations of the evidence when placing the review findings in context.</a:t>
            </a:r>
          </a:p>
          <a:p>
            <a:r>
              <a:rPr lang="en-GB" dirty="0"/>
              <a:t>Recognise the likelihood for bias, both within the included evidence and in the review.</a:t>
            </a:r>
          </a:p>
          <a:p>
            <a:r>
              <a:rPr lang="en-GB" dirty="0"/>
              <a:t>Highlight how the included studies, and the review as a whole, perform with regard to validity.</a:t>
            </a:r>
          </a:p>
          <a:p>
            <a:r>
              <a:rPr lang="en-GB" dirty="0"/>
              <a:t>Interpret what errors there are in the evidence and how they may have influenced the review conclusions.</a:t>
            </a:r>
          </a:p>
          <a:p>
            <a:r>
              <a:rPr lang="en-GB" dirty="0"/>
              <a:t>Highlight aspects that are largely beyond the control of the reviewer, such as the potential for publication bias.</a:t>
            </a:r>
          </a:p>
        </p:txBody>
      </p:sp>
      <p:grpSp>
        <p:nvGrpSpPr>
          <p:cNvPr id="4" name="Group 3">
            <a:extLst>
              <a:ext uri="{FF2B5EF4-FFF2-40B4-BE49-F238E27FC236}">
                <a16:creationId xmlns:a16="http://schemas.microsoft.com/office/drawing/2014/main" id="{41A57002-DEDD-1657-2AF4-14B2188E7FF7}"/>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92FFBA3-A4CD-B65E-5D97-79BD9E58E22B}"/>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6A26C9FA-6CF0-37CC-7100-B2509F18A25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87EBD2C-553E-B650-335B-B6870DE4466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DF86D03-DE7B-1A75-8904-B67423A2905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0600885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F345B-5C2D-5598-AF58-EA1481DEF69B}"/>
              </a:ext>
            </a:extLst>
          </p:cNvPr>
          <p:cNvSpPr>
            <a:spLocks noGrp="1"/>
          </p:cNvSpPr>
          <p:nvPr>
            <p:ph type="ctrTitle"/>
          </p:nvPr>
        </p:nvSpPr>
        <p:spPr>
          <a:xfrm>
            <a:off x="997160" y="274575"/>
            <a:ext cx="9144000" cy="1118220"/>
          </a:xfrm>
        </p:spPr>
        <p:txBody>
          <a:bodyPr/>
          <a:lstStyle/>
          <a:p>
            <a:r>
              <a:rPr lang="en-US" dirty="0"/>
              <a:t>Activity – Mapping Review </a:t>
            </a:r>
            <a:endParaRPr lang="en-GB" dirty="0"/>
          </a:p>
        </p:txBody>
      </p:sp>
      <p:sp>
        <p:nvSpPr>
          <p:cNvPr id="3" name="Subtitle 2">
            <a:extLst>
              <a:ext uri="{FF2B5EF4-FFF2-40B4-BE49-F238E27FC236}">
                <a16:creationId xmlns:a16="http://schemas.microsoft.com/office/drawing/2014/main" id="{5658BA37-9943-083F-6223-72936C6BCAC0}"/>
              </a:ext>
            </a:extLst>
          </p:cNvPr>
          <p:cNvSpPr>
            <a:spLocks noGrp="1"/>
          </p:cNvSpPr>
          <p:nvPr>
            <p:ph type="subTitle" idx="1"/>
          </p:nvPr>
        </p:nvSpPr>
        <p:spPr>
          <a:xfrm>
            <a:off x="851825" y="1751543"/>
            <a:ext cx="9848471" cy="4246058"/>
          </a:xfrm>
        </p:spPr>
        <p:txBody>
          <a:bodyPr>
            <a:normAutofit/>
          </a:bodyPr>
          <a:lstStyle/>
          <a:p>
            <a:pPr algn="l"/>
            <a:r>
              <a:rPr lang="en-US" sz="3200" dirty="0"/>
              <a:t>Stay with your selected theme </a:t>
            </a:r>
          </a:p>
          <a:p>
            <a:pPr marL="457200" indent="-457200" algn="l">
              <a:buFont typeface="Wingdings" panose="05000000000000000000" pitchFamily="2" charset="2"/>
              <a:buChar char="Ø"/>
            </a:pPr>
            <a:r>
              <a:rPr lang="en-US" sz="3200" dirty="0"/>
              <a:t>Please create a PRISMA diagram following the PICO rule</a:t>
            </a:r>
          </a:p>
          <a:p>
            <a:pPr marL="457200" indent="-457200" algn="l">
              <a:buFont typeface="Wingdings" panose="05000000000000000000" pitchFamily="2" charset="2"/>
              <a:buChar char="Ø"/>
            </a:pPr>
            <a:r>
              <a:rPr lang="en-US" sz="3200" dirty="0"/>
              <a:t>Then, produce an excel file to </a:t>
            </a:r>
            <a:r>
              <a:rPr lang="en-US" sz="3200" dirty="0" err="1"/>
              <a:t>summarise</a:t>
            </a:r>
            <a:r>
              <a:rPr lang="en-US" sz="3200" dirty="0"/>
              <a:t> your findings </a:t>
            </a:r>
          </a:p>
          <a:p>
            <a:pPr marL="457200" indent="-457200" algn="l">
              <a:buFont typeface="Wingdings" panose="05000000000000000000" pitchFamily="2" charset="2"/>
              <a:buChar char="Ø"/>
            </a:pPr>
            <a:r>
              <a:rPr lang="en-US" sz="3200" dirty="0"/>
              <a:t>Based upon the findings of your excel file, you may </a:t>
            </a:r>
            <a:r>
              <a:rPr lang="en-US" sz="3200" dirty="0" err="1"/>
              <a:t>visualise</a:t>
            </a:r>
            <a:r>
              <a:rPr lang="en-US" sz="3200" dirty="0"/>
              <a:t> your findings e.g. mind map. </a:t>
            </a:r>
            <a:endParaRPr lang="en-GB" sz="3200" dirty="0"/>
          </a:p>
        </p:txBody>
      </p:sp>
      <p:sp>
        <p:nvSpPr>
          <p:cNvPr id="4" name="Slide Number Placeholder 3">
            <a:extLst>
              <a:ext uri="{FF2B5EF4-FFF2-40B4-BE49-F238E27FC236}">
                <a16:creationId xmlns:a16="http://schemas.microsoft.com/office/drawing/2014/main" id="{D381669D-61AE-285F-6E36-E6D12C3518F0}"/>
              </a:ext>
            </a:extLst>
          </p:cNvPr>
          <p:cNvSpPr>
            <a:spLocks noGrp="1"/>
          </p:cNvSpPr>
          <p:nvPr>
            <p:ph type="sldNum" sz="quarter" idx="12"/>
          </p:nvPr>
        </p:nvSpPr>
        <p:spPr/>
        <p:txBody>
          <a:bodyPr/>
          <a:lstStyle/>
          <a:p>
            <a:fld id="{24A5A1E3-78FE-4695-898E-167D1D00A221}" type="slidenum">
              <a:rPr lang="en-GB" smtClean="0"/>
              <a:t>40</a:t>
            </a:fld>
            <a:endParaRPr lang="en-GB"/>
          </a:p>
        </p:txBody>
      </p:sp>
    </p:spTree>
    <p:extLst>
      <p:ext uri="{BB962C8B-B14F-4D97-AF65-F5344CB8AC3E}">
        <p14:creationId xmlns:p14="http://schemas.microsoft.com/office/powerpoint/2010/main" val="1890513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4B1725-CF7C-442A-9999-F3AC4C80E4B9}"/>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0F46E0F-3ACA-8553-EB4C-F16072692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inancial graphs on a dark display">
            <a:extLst>
              <a:ext uri="{FF2B5EF4-FFF2-40B4-BE49-F238E27FC236}">
                <a16:creationId xmlns:a16="http://schemas.microsoft.com/office/drawing/2014/main" id="{996DBE69-69AA-519E-543A-8BB58FC6435A}"/>
              </a:ext>
            </a:extLst>
          </p:cNvPr>
          <p:cNvPicPr>
            <a:picLocks noChangeAspect="1"/>
          </p:cNvPicPr>
          <p:nvPr/>
        </p:nvPicPr>
        <p:blipFill>
          <a:blip r:embed="rId2"/>
          <a:srcRect t="7285" r="27482" b="920"/>
          <a:stretch>
            <a:fillRect/>
          </a:stretch>
        </p:blipFill>
        <p:spPr>
          <a:xfrm>
            <a:off x="3523488" y="0"/>
            <a:ext cx="8668512" cy="6857990"/>
          </a:xfrm>
          <a:prstGeom prst="rect">
            <a:avLst/>
          </a:prstGeom>
        </p:spPr>
      </p:pic>
      <p:sp>
        <p:nvSpPr>
          <p:cNvPr id="18" name="Rectangle 17">
            <a:extLst>
              <a:ext uri="{FF2B5EF4-FFF2-40B4-BE49-F238E27FC236}">
                <a16:creationId xmlns:a16="http://schemas.microsoft.com/office/drawing/2014/main" id="{39602246-6473-6BAB-5C3D-4F803B4CE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文本框 2">
            <a:extLst>
              <a:ext uri="{FF2B5EF4-FFF2-40B4-BE49-F238E27FC236}">
                <a16:creationId xmlns:a16="http://schemas.microsoft.com/office/drawing/2014/main" id="{7A767546-ABA3-F9F4-F44C-C5315851EEDE}"/>
              </a:ext>
            </a:extLst>
          </p:cNvPr>
          <p:cNvSpPr txBox="1"/>
          <p:nvPr/>
        </p:nvSpPr>
        <p:spPr>
          <a:xfrm>
            <a:off x="342623" y="2340633"/>
            <a:ext cx="4023360" cy="175284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GB" sz="4800" dirty="0"/>
              <a:t>Synthesis strategy</a:t>
            </a:r>
            <a:endParaRPr lang="en-US" sz="4800" b="1" i="0" dirty="0">
              <a:effectLst/>
              <a:latin typeface="+mj-lt"/>
              <a:ea typeface="+mj-ea"/>
              <a:cs typeface="+mj-cs"/>
            </a:endParaRPr>
          </a:p>
        </p:txBody>
      </p:sp>
      <p:sp>
        <p:nvSpPr>
          <p:cNvPr id="20" name="Rectangle 19">
            <a:extLst>
              <a:ext uri="{FF2B5EF4-FFF2-40B4-BE49-F238E27FC236}">
                <a16:creationId xmlns:a16="http://schemas.microsoft.com/office/drawing/2014/main" id="{076BE9A9-5DBC-EED4-5DDC-D9941A635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B345C5BF-3041-EB30-39F0-FC538BFAB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D19A82D9-8C7C-C3CB-E8DB-AFC68672B438}"/>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chemeClr val="bg1"/>
                </a:solidFill>
                <a:latin typeface="Calibri" panose="020F0502020204030204"/>
              </a:rPr>
              <a:pPr>
                <a:spcAft>
                  <a:spcPts val="600"/>
                </a:spcAft>
                <a:defRPr/>
              </a:pPr>
              <a:t>41</a:t>
            </a:fld>
            <a:endParaRPr lang="en-US">
              <a:solidFill>
                <a:schemeClr val="bg1"/>
              </a:solidFill>
              <a:latin typeface="Calibri" panose="020F0502020204030204"/>
            </a:endParaRPr>
          </a:p>
        </p:txBody>
      </p:sp>
    </p:spTree>
    <p:extLst>
      <p:ext uri="{BB962C8B-B14F-4D97-AF65-F5344CB8AC3E}">
        <p14:creationId xmlns:p14="http://schemas.microsoft.com/office/powerpoint/2010/main" val="1945889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Planning the synthesis strategy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The synthesis approach is governed by the review type and its objectives.</a:t>
            </a:r>
          </a:p>
          <a:p>
            <a:pPr lvl="1"/>
            <a:r>
              <a:rPr lang="en-GB" b="1" dirty="0"/>
              <a:t>Scoping review </a:t>
            </a:r>
            <a:r>
              <a:rPr lang="en-GB" dirty="0"/>
              <a:t>will include coding of studies and narrative synthesis.</a:t>
            </a:r>
          </a:p>
          <a:p>
            <a:pPr lvl="1"/>
            <a:r>
              <a:rPr lang="en-GB" b="1" dirty="0"/>
              <a:t>Mapping review </a:t>
            </a:r>
            <a:r>
              <a:rPr lang="en-GB" dirty="0"/>
              <a:t>will include keywording of studies and mapping the evidence.</a:t>
            </a:r>
          </a:p>
          <a:p>
            <a:pPr lvl="1"/>
            <a:r>
              <a:rPr lang="en-GB" b="1" dirty="0"/>
              <a:t>Systematic review </a:t>
            </a:r>
            <a:r>
              <a:rPr lang="en-GB" dirty="0"/>
              <a:t>will include a categorisation of studies, data extraction, quality assessment, tabular presentation, narrative synthesis, and meta-analysis if one is feasible.</a:t>
            </a:r>
          </a:p>
        </p:txBody>
      </p:sp>
    </p:spTree>
    <p:extLst>
      <p:ext uri="{BB962C8B-B14F-4D97-AF65-F5344CB8AC3E}">
        <p14:creationId xmlns:p14="http://schemas.microsoft.com/office/powerpoint/2010/main" val="13416232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a:xfrm>
            <a:off x="838200" y="365126"/>
            <a:ext cx="10515600" cy="706930"/>
          </a:xfrm>
        </p:spPr>
        <p:txBody>
          <a:bodyPr>
            <a:normAutofit fontScale="90000"/>
          </a:bodyPr>
          <a:lstStyle/>
          <a:p>
            <a:pPr>
              <a:lnSpc>
                <a:spcPct val="100000"/>
              </a:lnSpc>
            </a:pPr>
            <a:r>
              <a:rPr lang="en-GB" dirty="0"/>
              <a:t>Extracting quantitative data for your review</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a:xfrm>
            <a:off x="737301" y="1072056"/>
            <a:ext cx="10515600" cy="4732842"/>
          </a:xfrm>
        </p:spPr>
        <p:txBody>
          <a:bodyPr>
            <a:normAutofit lnSpcReduction="10000"/>
          </a:bodyPr>
          <a:lstStyle/>
          <a:p>
            <a:r>
              <a:rPr lang="en-GB" dirty="0"/>
              <a:t>Allows the reviewer to examine which elements of data are present in each individual study report.</a:t>
            </a:r>
          </a:p>
          <a:p>
            <a:r>
              <a:rPr lang="en-GB" dirty="0"/>
              <a:t>Elements for the data extraction form will cluster around the PICOS structure. </a:t>
            </a:r>
          </a:p>
          <a:p>
            <a:r>
              <a:rPr lang="en-GB" dirty="0"/>
              <a:t>The data extraction form can include:</a:t>
            </a:r>
          </a:p>
          <a:p>
            <a:pPr lvl="1"/>
            <a:r>
              <a:rPr lang="en-GB" u="sng" dirty="0"/>
              <a:t>Eligibility</a:t>
            </a:r>
            <a:r>
              <a:rPr lang="en-GB" dirty="0"/>
              <a:t>: an explicit statement of inclusion and exclusion criteria of the included studies</a:t>
            </a:r>
          </a:p>
          <a:p>
            <a:pPr lvl="1"/>
            <a:r>
              <a:rPr lang="en-GB" u="sng" dirty="0"/>
              <a:t>Descriptive data</a:t>
            </a:r>
            <a:r>
              <a:rPr lang="en-GB" dirty="0"/>
              <a:t>: information about study characteristics including setting, population.</a:t>
            </a:r>
          </a:p>
          <a:p>
            <a:pPr lvl="1"/>
            <a:r>
              <a:rPr lang="en-GB" u="sng" dirty="0"/>
              <a:t>Results</a:t>
            </a:r>
            <a:r>
              <a:rPr lang="en-GB" dirty="0"/>
              <a:t>: information about the results of the study in the form of data to be used in your review. Data may be in ‘raw’ format (directly from the paper) and/or converted into a uniform format for the review.</a:t>
            </a:r>
          </a:p>
        </p:txBody>
      </p:sp>
    </p:spTree>
    <p:extLst>
      <p:ext uri="{BB962C8B-B14F-4D97-AF65-F5344CB8AC3E}">
        <p14:creationId xmlns:p14="http://schemas.microsoft.com/office/powerpoint/2010/main" val="29584020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5"/>
            <a:ext cx="10515600" cy="719543"/>
          </a:xfrm>
        </p:spPr>
        <p:txBody>
          <a:bodyPr/>
          <a:lstStyle/>
          <a:p>
            <a:r>
              <a:rPr lang="en-GB" dirty="0"/>
              <a:t>Narrative and textual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838200" y="1150861"/>
            <a:ext cx="10515600" cy="4351338"/>
          </a:xfrm>
        </p:spPr>
        <p:txBody>
          <a:bodyPr>
            <a:normAutofit/>
          </a:bodyPr>
          <a:lstStyle/>
          <a:p>
            <a:r>
              <a:rPr lang="en-GB" dirty="0"/>
              <a:t>A narrative review can accommodate differences between the questions, research designs, and contexts of each individual study</a:t>
            </a:r>
          </a:p>
          <a:p>
            <a:r>
              <a:rPr lang="en-GB" dirty="0"/>
              <a:t>Can be a traditional narrative approach or the more formalised development of narrative synthesis.</a:t>
            </a:r>
          </a:p>
          <a:p>
            <a:r>
              <a:rPr lang="en-GB" dirty="0"/>
              <a:t>Traditional narrative approach largely involves compiling descriptive data and exemplars from individual studies</a:t>
            </a:r>
          </a:p>
          <a:p>
            <a:r>
              <a:rPr lang="en-GB" dirty="0"/>
              <a:t>Narrative synthesis characterises studies within multiple groupings and is often presented alongside the tabular presentations of included studies. Grouping studies helps the reviewer and the reader characterise the included studies as a ‘body of evidence’. </a:t>
            </a:r>
          </a:p>
        </p:txBody>
      </p:sp>
    </p:spTree>
    <p:extLst>
      <p:ext uri="{BB962C8B-B14F-4D97-AF65-F5344CB8AC3E}">
        <p14:creationId xmlns:p14="http://schemas.microsoft.com/office/powerpoint/2010/main" val="2843973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2725B-CAF2-4DFC-91E9-30D67910A7F1}"/>
              </a:ext>
            </a:extLst>
          </p:cNvPr>
          <p:cNvSpPr>
            <a:spLocks noGrp="1"/>
          </p:cNvSpPr>
          <p:nvPr>
            <p:ph type="title"/>
          </p:nvPr>
        </p:nvSpPr>
        <p:spPr/>
        <p:txBody>
          <a:bodyPr>
            <a:normAutofit fontScale="90000"/>
          </a:bodyPr>
          <a:lstStyle/>
          <a:p>
            <a:pPr>
              <a:lnSpc>
                <a:spcPct val="100000"/>
              </a:lnSpc>
            </a:pPr>
            <a:r>
              <a:rPr lang="en-GB" dirty="0"/>
              <a:t>Processes involved in a narrative synthesis that can serve as reference points to formalise activities </a:t>
            </a:r>
          </a:p>
        </p:txBody>
      </p:sp>
      <p:sp>
        <p:nvSpPr>
          <p:cNvPr id="3" name="Text Placeholder 2">
            <a:extLst>
              <a:ext uri="{FF2B5EF4-FFF2-40B4-BE49-F238E27FC236}">
                <a16:creationId xmlns:a16="http://schemas.microsoft.com/office/drawing/2014/main" id="{BF1FCB39-4314-4C30-B4A0-533D8B5AF9A5}"/>
              </a:ext>
            </a:extLst>
          </p:cNvPr>
          <p:cNvSpPr>
            <a:spLocks noGrp="1"/>
          </p:cNvSpPr>
          <p:nvPr>
            <p:ph type="body" idx="1"/>
          </p:nvPr>
        </p:nvSpPr>
        <p:spPr>
          <a:xfrm>
            <a:off x="1510609" y="2187572"/>
            <a:ext cx="3876255" cy="454965"/>
          </a:xfrm>
        </p:spPr>
        <p:txBody>
          <a:bodyPr>
            <a:normAutofit lnSpcReduction="10000"/>
          </a:bodyPr>
          <a:lstStyle/>
          <a:p>
            <a:r>
              <a:rPr lang="en-GB" sz="2200" dirty="0"/>
              <a:t>Process</a:t>
            </a:r>
          </a:p>
        </p:txBody>
      </p:sp>
      <p:sp>
        <p:nvSpPr>
          <p:cNvPr id="4" name="Content Placeholder 3">
            <a:extLst>
              <a:ext uri="{FF2B5EF4-FFF2-40B4-BE49-F238E27FC236}">
                <a16:creationId xmlns:a16="http://schemas.microsoft.com/office/drawing/2014/main" id="{B2BC84A2-EF40-44F5-80C3-C536B0DFE628}"/>
              </a:ext>
            </a:extLst>
          </p:cNvPr>
          <p:cNvSpPr>
            <a:spLocks noGrp="1"/>
          </p:cNvSpPr>
          <p:nvPr>
            <p:ph sz="half" idx="2"/>
          </p:nvPr>
        </p:nvSpPr>
        <p:spPr>
          <a:xfrm>
            <a:off x="1250817" y="2674983"/>
            <a:ext cx="4136047" cy="3415445"/>
          </a:xfrm>
        </p:spPr>
        <p:txBody>
          <a:bodyPr>
            <a:normAutofit fontScale="77500" lnSpcReduction="20000"/>
          </a:bodyPr>
          <a:lstStyle/>
          <a:p>
            <a:r>
              <a:rPr lang="en-GB" dirty="0"/>
              <a:t>Developing a theory of change</a:t>
            </a:r>
          </a:p>
          <a:p>
            <a:r>
              <a:rPr lang="en-GB" dirty="0"/>
              <a:t>Developing a preliminary synthesis</a:t>
            </a:r>
          </a:p>
          <a:p>
            <a:r>
              <a:rPr lang="en-GB" dirty="0"/>
              <a:t>Exploring relationships in the data</a:t>
            </a:r>
          </a:p>
          <a:p>
            <a:r>
              <a:rPr lang="en-GB" dirty="0"/>
              <a:t>Assessing the robustness of the synthesis product</a:t>
            </a:r>
          </a:p>
        </p:txBody>
      </p:sp>
      <p:sp>
        <p:nvSpPr>
          <p:cNvPr id="5" name="Text Placeholder 4">
            <a:extLst>
              <a:ext uri="{FF2B5EF4-FFF2-40B4-BE49-F238E27FC236}">
                <a16:creationId xmlns:a16="http://schemas.microsoft.com/office/drawing/2014/main" id="{ACF5306C-D465-4442-A37F-0FC728AB91B2}"/>
              </a:ext>
            </a:extLst>
          </p:cNvPr>
          <p:cNvSpPr>
            <a:spLocks noGrp="1"/>
          </p:cNvSpPr>
          <p:nvPr>
            <p:ph type="body" sz="quarter" idx="3"/>
          </p:nvPr>
        </p:nvSpPr>
        <p:spPr>
          <a:xfrm>
            <a:off x="6239649" y="2212288"/>
            <a:ext cx="3740492" cy="405532"/>
          </a:xfrm>
        </p:spPr>
        <p:txBody>
          <a:bodyPr>
            <a:normAutofit lnSpcReduction="10000"/>
          </a:bodyPr>
          <a:lstStyle/>
          <a:p>
            <a:r>
              <a:rPr lang="en-GB" dirty="0"/>
              <a:t>Activities</a:t>
            </a:r>
          </a:p>
        </p:txBody>
      </p:sp>
      <p:sp>
        <p:nvSpPr>
          <p:cNvPr id="6" name="Content Placeholder 5">
            <a:extLst>
              <a:ext uri="{FF2B5EF4-FFF2-40B4-BE49-F238E27FC236}">
                <a16:creationId xmlns:a16="http://schemas.microsoft.com/office/drawing/2014/main" id="{C68C914E-7EE9-4037-80F6-85D886B0413F}"/>
              </a:ext>
            </a:extLst>
          </p:cNvPr>
          <p:cNvSpPr>
            <a:spLocks noGrp="1"/>
          </p:cNvSpPr>
          <p:nvPr>
            <p:ph sz="quarter" idx="4"/>
          </p:nvPr>
        </p:nvSpPr>
        <p:spPr>
          <a:xfrm>
            <a:off x="6153151" y="2650266"/>
            <a:ext cx="3913487" cy="3331666"/>
          </a:xfrm>
        </p:spPr>
        <p:txBody>
          <a:bodyPr>
            <a:normAutofit fontScale="77500" lnSpcReduction="20000"/>
          </a:bodyPr>
          <a:lstStyle/>
          <a:p>
            <a:r>
              <a:rPr lang="en-GB" dirty="0"/>
              <a:t>Used to generate some explanatory theory or to explore or test an existing theory</a:t>
            </a:r>
          </a:p>
          <a:p>
            <a:r>
              <a:rPr lang="en-GB" dirty="0"/>
              <a:t>Bringing study findings together to tell a plausible story</a:t>
            </a:r>
          </a:p>
          <a:p>
            <a:r>
              <a:rPr lang="en-GB" dirty="0"/>
              <a:t>Examining the consistencies and inconsistencies in the data </a:t>
            </a:r>
          </a:p>
          <a:p>
            <a:r>
              <a:rPr lang="en-GB" dirty="0"/>
              <a:t>Using a variety of tools to examine lines of inquiry</a:t>
            </a:r>
          </a:p>
        </p:txBody>
      </p:sp>
      <p:grpSp>
        <p:nvGrpSpPr>
          <p:cNvPr id="7" name="Group 6">
            <a:extLst>
              <a:ext uri="{FF2B5EF4-FFF2-40B4-BE49-F238E27FC236}">
                <a16:creationId xmlns:a16="http://schemas.microsoft.com/office/drawing/2014/main" id="{F28E569F-67D8-E9FB-5643-C70BD036F14E}"/>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DED1008D-AD9E-D2CF-7104-A05011E8F250}"/>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8FC0FBC3-55F3-BDFE-728F-8000E8F1BE7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08964181-01C9-E61B-08E2-3BAA7A37A98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894EE0EA-1B67-3A42-2D58-BAB66EE56AB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236944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5"/>
            <a:ext cx="10515600" cy="779463"/>
          </a:xfrm>
        </p:spPr>
        <p:txBody>
          <a:bodyPr/>
          <a:lstStyle/>
          <a:p>
            <a:r>
              <a:rPr lang="en-GB" dirty="0"/>
              <a:t>Tabular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775138" y="1144587"/>
            <a:ext cx="10929182" cy="4612979"/>
          </a:xfrm>
        </p:spPr>
        <p:txBody>
          <a:bodyPr>
            <a:normAutofit/>
          </a:bodyPr>
          <a:lstStyle/>
          <a:p>
            <a:r>
              <a:rPr lang="en-GB" dirty="0"/>
              <a:t>Can be used for all included study types.</a:t>
            </a:r>
          </a:p>
          <a:p>
            <a:r>
              <a:rPr lang="en-GB" dirty="0"/>
              <a:t>Can be used to describe characteristics of the population, intervention, comparator and outcome (measures).</a:t>
            </a:r>
          </a:p>
          <a:p>
            <a:r>
              <a:rPr lang="en-GB" dirty="0"/>
              <a:t>Can be used to describe study characteristics (</a:t>
            </a:r>
            <a:r>
              <a:rPr lang="en-GB" dirty="0" err="1"/>
              <a:t>eg</a:t>
            </a:r>
            <a:r>
              <a:rPr lang="en-GB" dirty="0"/>
              <a:t>, study design).</a:t>
            </a:r>
          </a:p>
          <a:p>
            <a:r>
              <a:rPr lang="en-GB" dirty="0"/>
              <a:t>Can be used to report how individual studies perform with regard to study quality.</a:t>
            </a:r>
          </a:p>
          <a:p>
            <a:r>
              <a:rPr lang="en-GB" dirty="0"/>
              <a:t>Can be used to indicate whether an effect is positive, negative or neutral and whether a specific effect is statistically significant or not.</a:t>
            </a:r>
          </a:p>
          <a:p>
            <a:r>
              <a:rPr lang="en-GB" dirty="0"/>
              <a:t>Where meta-analysis is not an option, can be used to present a summary of results.</a:t>
            </a:r>
          </a:p>
        </p:txBody>
      </p:sp>
      <p:grpSp>
        <p:nvGrpSpPr>
          <p:cNvPr id="4" name="Group 3">
            <a:extLst>
              <a:ext uri="{FF2B5EF4-FFF2-40B4-BE49-F238E27FC236}">
                <a16:creationId xmlns:a16="http://schemas.microsoft.com/office/drawing/2014/main" id="{F142A4B5-8665-3648-DEA0-0BB4F8718452}"/>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73560A89-0C6F-B2D2-79C3-121759A8EF8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38AD78D-96C5-BA3E-C96C-2E4F737F2E5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F281CA0-767D-9E13-EC29-C4D4DE19AE3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8022256-A67F-275E-933B-B240135548F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857414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704020"/>
          </a:xfrm>
        </p:spPr>
        <p:txBody>
          <a:bodyPr/>
          <a:lstStyle/>
          <a:p>
            <a:r>
              <a:rPr lang="en-GB" dirty="0"/>
              <a:t>Numerical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a:xfrm>
            <a:off x="838200" y="1069146"/>
            <a:ext cx="10515600" cy="3742005"/>
          </a:xfrm>
        </p:spPr>
        <p:txBody>
          <a:bodyPr/>
          <a:lstStyle/>
          <a:p>
            <a:r>
              <a:rPr lang="en-GB" dirty="0"/>
              <a:t>It is possible to combine multiple similar studies that observe the same effect in a meta-analysis.</a:t>
            </a:r>
          </a:p>
          <a:p>
            <a:r>
              <a:rPr lang="en-GB" dirty="0"/>
              <a:t>A meta-analysis may help to produce a conclusion about a body of research, for example...</a:t>
            </a:r>
          </a:p>
          <a:p>
            <a:r>
              <a:rPr lang="en-GB" dirty="0"/>
              <a:t>It may be that there are insufficient large studies to have proved an effect conclusively.</a:t>
            </a:r>
          </a:p>
          <a:p>
            <a:r>
              <a:rPr lang="en-GB" dirty="0"/>
              <a:t>Alternatively, those studies that do exist may show different patterns of effects.</a:t>
            </a:r>
          </a:p>
        </p:txBody>
      </p:sp>
      <p:grpSp>
        <p:nvGrpSpPr>
          <p:cNvPr id="4" name="Group 3">
            <a:extLst>
              <a:ext uri="{FF2B5EF4-FFF2-40B4-BE49-F238E27FC236}">
                <a16:creationId xmlns:a16="http://schemas.microsoft.com/office/drawing/2014/main" id="{3E1A4174-A7F6-CBF6-087E-EC862DDF2F9B}"/>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3C8E081-8ACB-9415-D94D-4378633360D3}"/>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83C268C-08A1-1040-0810-100FFCC8999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7C24AEF2-8BDF-6AF3-9ED5-020B2A537D5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07808C4F-FCD7-C6E8-2387-20F001B9E5E6}"/>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6780674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609980"/>
          </a:xfrm>
        </p:spPr>
        <p:txBody>
          <a:bodyPr>
            <a:normAutofit fontScale="90000"/>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extLst>
              <p:ext uri="{D42A27DB-BD31-4B8C-83A1-F6EECF244321}">
                <p14:modId xmlns:p14="http://schemas.microsoft.com/office/powerpoint/2010/main" val="2064486964"/>
              </p:ext>
            </p:extLst>
          </p:nvPr>
        </p:nvGraphicFramePr>
        <p:xfrm>
          <a:off x="540536" y="1050782"/>
          <a:ext cx="9767701" cy="4907968"/>
        </p:xfrm>
        <a:graphic>
          <a:graphicData uri="http://schemas.openxmlformats.org/drawingml/2006/table">
            <a:tbl>
              <a:tblPr firstRow="1" firstCol="1" bandRow="1">
                <a:tableStyleId>{5940675A-B579-460E-94D1-54222C63F5DA}</a:tableStyleId>
              </a:tblPr>
              <a:tblGrid>
                <a:gridCol w="1827332">
                  <a:extLst>
                    <a:ext uri="{9D8B030D-6E8A-4147-A177-3AD203B41FA5}">
                      <a16:colId xmlns:a16="http://schemas.microsoft.com/office/drawing/2014/main" val="877277854"/>
                    </a:ext>
                  </a:extLst>
                </a:gridCol>
                <a:gridCol w="7940369">
                  <a:extLst>
                    <a:ext uri="{9D8B030D-6E8A-4147-A177-3AD203B41FA5}">
                      <a16:colId xmlns:a16="http://schemas.microsoft.com/office/drawing/2014/main" val="2382412795"/>
                    </a:ext>
                  </a:extLst>
                </a:gridCol>
              </a:tblGrid>
              <a:tr h="316493">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609421">
                <a:tc>
                  <a:txBody>
                    <a:bodyPr/>
                    <a:lstStyle/>
                    <a:p>
                      <a:pPr>
                        <a:lnSpc>
                          <a:spcPct val="100000"/>
                        </a:lnSpc>
                        <a:spcAft>
                          <a:spcPts val="800"/>
                        </a:spcAft>
                      </a:pPr>
                      <a:r>
                        <a:rPr lang="en-GB" sz="2000" b="1" dirty="0">
                          <a:effectLst/>
                        </a:rPr>
                        <a:t>Concept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Useful when identifying key concepts in a document collection or research area.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659130">
                <a:tc>
                  <a:txBody>
                    <a:bodyPr/>
                    <a:lstStyle/>
                    <a:p>
                      <a:pPr>
                        <a:lnSpc>
                          <a:spcPct val="100000"/>
                        </a:lnSpc>
                        <a:spcAft>
                          <a:spcPts val="800"/>
                        </a:spcAft>
                      </a:pPr>
                      <a:r>
                        <a:rPr lang="en-GB" sz="2000" b="1" dirty="0">
                          <a:effectLst/>
                        </a:rPr>
                        <a:t>Forest plot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Graphical representation of a meta-analysis depicting the relationship between the success rate of an intervention and its comparator.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668936">
                <a:tc>
                  <a:txBody>
                    <a:bodyPr/>
                    <a:lstStyle/>
                    <a:p>
                      <a:pPr>
                        <a:lnSpc>
                          <a:spcPct val="100000"/>
                        </a:lnSpc>
                        <a:spcAft>
                          <a:spcPts val="800"/>
                        </a:spcAft>
                      </a:pPr>
                      <a:r>
                        <a:rPr lang="en-GB" sz="2000" b="1" dirty="0">
                          <a:effectLst/>
                        </a:rPr>
                        <a:t>Harvest plot</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 method for combining research with different study designs and outcomes to give an overall visual effect.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657970">
                <a:tc>
                  <a:txBody>
                    <a:bodyPr/>
                    <a:lstStyle/>
                    <a:p>
                      <a:pPr>
                        <a:lnSpc>
                          <a:spcPct val="100000"/>
                        </a:lnSpc>
                        <a:spcAft>
                          <a:spcPts val="800"/>
                        </a:spcAft>
                      </a:pPr>
                      <a:r>
                        <a:rPr lang="en-GB" sz="2000" b="1" dirty="0">
                          <a:effectLst/>
                        </a:rPr>
                        <a:t>Idea web</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Used to conceptualise and explore connections among findings reported by the studies included in a review.</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647003">
                <a:tc>
                  <a:txBody>
                    <a:bodyPr/>
                    <a:lstStyle/>
                    <a:p>
                      <a:pPr>
                        <a:lnSpc>
                          <a:spcPct val="100000"/>
                        </a:lnSpc>
                        <a:spcAft>
                          <a:spcPts val="800"/>
                        </a:spcAft>
                      </a:pPr>
                      <a:r>
                        <a:rPr lang="en-GB" sz="2000" b="1" dirty="0">
                          <a:effectLst/>
                        </a:rPr>
                        <a:t>Logic model</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Diagrams or flow charts that convey relationships between contextual factors, inputs, processes and outcomes.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625070">
                <a:tc>
                  <a:txBody>
                    <a:bodyPr/>
                    <a:lstStyle/>
                    <a:p>
                      <a:pPr>
                        <a:lnSpc>
                          <a:spcPct val="100000"/>
                        </a:lnSpc>
                        <a:spcAft>
                          <a:spcPts val="800"/>
                        </a:spcAft>
                      </a:pPr>
                      <a:r>
                        <a:rPr lang="en-GB" sz="2000" b="1" dirty="0">
                          <a:effectLst/>
                        </a:rPr>
                        <a:t>Mind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 used to represent words, ideas, tasks or other concepts linked to, and organised around, a central key word or idea.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723766">
                <a:tc>
                  <a:txBody>
                    <a:bodyPr/>
                    <a:lstStyle/>
                    <a:p>
                      <a:pPr>
                        <a:lnSpc>
                          <a:spcPct val="100000"/>
                        </a:lnSpc>
                        <a:spcAft>
                          <a:spcPts val="800"/>
                        </a:spcAft>
                      </a:pPr>
                      <a:r>
                        <a:rPr lang="en-GB" sz="2000" b="1" dirty="0">
                          <a:effectLst/>
                        </a:rPr>
                        <a:t>Network meta-analysis</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Allows visualisation and interpretation of the evidence for specific conditions and multiple interventions.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grpSp>
        <p:nvGrpSpPr>
          <p:cNvPr id="3" name="Group 2">
            <a:extLst>
              <a:ext uri="{FF2B5EF4-FFF2-40B4-BE49-F238E27FC236}">
                <a16:creationId xmlns:a16="http://schemas.microsoft.com/office/drawing/2014/main" id="{27D5CE5B-BA53-1C7E-3C55-40320AE16EED}"/>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5229124-23F0-113B-2955-6F57E210AFB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9AEE739-1D10-D575-7194-78E2A598E9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B5BF49F-4479-7F96-CB13-6D7D45A7C83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AC31E72A-8ADB-0D46-83FD-84394345A49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05061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7C14-057C-4743-112F-033B3668ECDF}"/>
              </a:ext>
            </a:extLst>
          </p:cNvPr>
          <p:cNvSpPr>
            <a:spLocks noGrp="1"/>
          </p:cNvSpPr>
          <p:nvPr>
            <p:ph type="title"/>
          </p:nvPr>
        </p:nvSpPr>
        <p:spPr/>
        <p:txBody>
          <a:bodyPr/>
          <a:lstStyle/>
          <a:p>
            <a:r>
              <a:rPr lang="en-GB" dirty="0"/>
              <a:t>Graphical methods for exploring data</a:t>
            </a:r>
          </a:p>
        </p:txBody>
      </p:sp>
      <p:sp>
        <p:nvSpPr>
          <p:cNvPr id="4" name="Slide Number Placeholder 3">
            <a:extLst>
              <a:ext uri="{FF2B5EF4-FFF2-40B4-BE49-F238E27FC236}">
                <a16:creationId xmlns:a16="http://schemas.microsoft.com/office/drawing/2014/main" id="{F3F23F0F-B79E-630A-B071-BE648CB38100}"/>
              </a:ext>
            </a:extLst>
          </p:cNvPr>
          <p:cNvSpPr>
            <a:spLocks noGrp="1"/>
          </p:cNvSpPr>
          <p:nvPr>
            <p:ph type="sldNum" sz="quarter" idx="12"/>
          </p:nvPr>
        </p:nvSpPr>
        <p:spPr/>
        <p:txBody>
          <a:bodyPr/>
          <a:lstStyle/>
          <a:p>
            <a:fld id="{24A5A1E3-78FE-4695-898E-167D1D00A221}" type="slidenum">
              <a:rPr lang="en-GB" smtClean="0"/>
              <a:t>49</a:t>
            </a:fld>
            <a:endParaRPr lang="en-GB"/>
          </a:p>
        </p:txBody>
      </p:sp>
      <p:pic>
        <p:nvPicPr>
          <p:cNvPr id="6" name="Picture 5">
            <a:extLst>
              <a:ext uri="{FF2B5EF4-FFF2-40B4-BE49-F238E27FC236}">
                <a16:creationId xmlns:a16="http://schemas.microsoft.com/office/drawing/2014/main" id="{76F35FDA-F242-DA38-EAEF-35B88CB2F8E1}"/>
              </a:ext>
            </a:extLst>
          </p:cNvPr>
          <p:cNvPicPr>
            <a:picLocks noChangeAspect="1"/>
          </p:cNvPicPr>
          <p:nvPr/>
        </p:nvPicPr>
        <p:blipFill>
          <a:blip r:embed="rId2"/>
          <a:stretch>
            <a:fillRect/>
          </a:stretch>
        </p:blipFill>
        <p:spPr>
          <a:xfrm>
            <a:off x="2894024" y="2383579"/>
            <a:ext cx="3947604" cy="3035763"/>
          </a:xfrm>
          <a:prstGeom prst="rect">
            <a:avLst/>
          </a:prstGeom>
        </p:spPr>
      </p:pic>
      <p:sp>
        <p:nvSpPr>
          <p:cNvPr id="7" name="Rectangle: Rounded Corners 6">
            <a:extLst>
              <a:ext uri="{FF2B5EF4-FFF2-40B4-BE49-F238E27FC236}">
                <a16:creationId xmlns:a16="http://schemas.microsoft.com/office/drawing/2014/main" id="{4109A683-F8C6-DA3F-585D-803A2EE289A0}"/>
              </a:ext>
            </a:extLst>
          </p:cNvPr>
          <p:cNvSpPr/>
          <p:nvPr/>
        </p:nvSpPr>
        <p:spPr>
          <a:xfrm>
            <a:off x="4369676" y="5419342"/>
            <a:ext cx="2055824" cy="41457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Conceptual map</a:t>
            </a:r>
            <a:endParaRPr lang="en-GB" dirty="0"/>
          </a:p>
        </p:txBody>
      </p:sp>
      <p:pic>
        <p:nvPicPr>
          <p:cNvPr id="9" name="Picture 8">
            <a:extLst>
              <a:ext uri="{FF2B5EF4-FFF2-40B4-BE49-F238E27FC236}">
                <a16:creationId xmlns:a16="http://schemas.microsoft.com/office/drawing/2014/main" id="{48982F99-9DF8-A33D-32CB-50DFC50741C1}"/>
              </a:ext>
            </a:extLst>
          </p:cNvPr>
          <p:cNvPicPr>
            <a:picLocks noChangeAspect="1"/>
          </p:cNvPicPr>
          <p:nvPr/>
        </p:nvPicPr>
        <p:blipFill>
          <a:blip r:embed="rId3"/>
          <a:stretch>
            <a:fillRect/>
          </a:stretch>
        </p:blipFill>
        <p:spPr>
          <a:xfrm>
            <a:off x="6928012" y="1412572"/>
            <a:ext cx="4299484" cy="3160059"/>
          </a:xfrm>
          <a:prstGeom prst="rect">
            <a:avLst/>
          </a:prstGeom>
        </p:spPr>
      </p:pic>
      <p:sp>
        <p:nvSpPr>
          <p:cNvPr id="10" name="Rectangle: Rounded Corners 9">
            <a:extLst>
              <a:ext uri="{FF2B5EF4-FFF2-40B4-BE49-F238E27FC236}">
                <a16:creationId xmlns:a16="http://schemas.microsoft.com/office/drawing/2014/main" id="{360572D0-9836-D781-658C-EDCD549337CF}"/>
              </a:ext>
            </a:extLst>
          </p:cNvPr>
          <p:cNvSpPr/>
          <p:nvPr/>
        </p:nvSpPr>
        <p:spPr>
          <a:xfrm>
            <a:off x="7021930" y="4674531"/>
            <a:ext cx="2055824" cy="41457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Harvest map</a:t>
            </a:r>
            <a:endParaRPr lang="en-GB" dirty="0"/>
          </a:p>
        </p:txBody>
      </p:sp>
      <p:pic>
        <p:nvPicPr>
          <p:cNvPr id="12" name="Picture 11">
            <a:extLst>
              <a:ext uri="{FF2B5EF4-FFF2-40B4-BE49-F238E27FC236}">
                <a16:creationId xmlns:a16="http://schemas.microsoft.com/office/drawing/2014/main" id="{FF967037-2D3D-2127-0423-1D90F64CC400}"/>
              </a:ext>
            </a:extLst>
          </p:cNvPr>
          <p:cNvPicPr>
            <a:picLocks noChangeAspect="1"/>
          </p:cNvPicPr>
          <p:nvPr/>
        </p:nvPicPr>
        <p:blipFill>
          <a:blip r:embed="rId4"/>
          <a:stretch>
            <a:fillRect/>
          </a:stretch>
        </p:blipFill>
        <p:spPr>
          <a:xfrm>
            <a:off x="515491" y="3464144"/>
            <a:ext cx="2753646" cy="2635583"/>
          </a:xfrm>
          <a:prstGeom prst="rect">
            <a:avLst/>
          </a:prstGeom>
        </p:spPr>
      </p:pic>
      <p:sp>
        <p:nvSpPr>
          <p:cNvPr id="13" name="Rectangle: Rounded Corners 12">
            <a:extLst>
              <a:ext uri="{FF2B5EF4-FFF2-40B4-BE49-F238E27FC236}">
                <a16:creationId xmlns:a16="http://schemas.microsoft.com/office/drawing/2014/main" id="{B4BBF77D-A005-20CC-3411-639322CE1C13}"/>
              </a:ext>
            </a:extLst>
          </p:cNvPr>
          <p:cNvSpPr/>
          <p:nvPr/>
        </p:nvSpPr>
        <p:spPr>
          <a:xfrm>
            <a:off x="372976" y="6099727"/>
            <a:ext cx="2055824" cy="41457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Idea web</a:t>
            </a:r>
            <a:endParaRPr lang="en-GB" dirty="0"/>
          </a:p>
        </p:txBody>
      </p:sp>
    </p:spTree>
    <p:extLst>
      <p:ext uri="{BB962C8B-B14F-4D97-AF65-F5344CB8AC3E}">
        <p14:creationId xmlns:p14="http://schemas.microsoft.com/office/powerpoint/2010/main" val="2340302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46A796B-6326-D90F-48D6-38B23A85511B}"/>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Logic model</a:t>
            </a:r>
          </a:p>
        </p:txBody>
      </p:sp>
      <p:pic>
        <p:nvPicPr>
          <p:cNvPr id="6" name="Picture 5">
            <a:extLst>
              <a:ext uri="{FF2B5EF4-FFF2-40B4-BE49-F238E27FC236}">
                <a16:creationId xmlns:a16="http://schemas.microsoft.com/office/drawing/2014/main" id="{3665295B-903C-1A59-35E4-3F90C92FE063}"/>
              </a:ext>
            </a:extLst>
          </p:cNvPr>
          <p:cNvPicPr>
            <a:picLocks noChangeAspect="1"/>
          </p:cNvPicPr>
          <p:nvPr/>
        </p:nvPicPr>
        <p:blipFill>
          <a:blip r:embed="rId2"/>
          <a:stretch>
            <a:fillRect/>
          </a:stretch>
        </p:blipFill>
        <p:spPr>
          <a:xfrm>
            <a:off x="4502428" y="890956"/>
            <a:ext cx="7225748" cy="5076088"/>
          </a:xfrm>
          <a:prstGeom prst="rect">
            <a:avLst/>
          </a:prstGeom>
        </p:spPr>
      </p:pic>
      <p:sp>
        <p:nvSpPr>
          <p:cNvPr id="4" name="Slide Number Placeholder 3">
            <a:extLst>
              <a:ext uri="{FF2B5EF4-FFF2-40B4-BE49-F238E27FC236}">
                <a16:creationId xmlns:a16="http://schemas.microsoft.com/office/drawing/2014/main" id="{E80D2276-54F6-40B4-B39F-B4F5E6CE9916}"/>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50</a:t>
            </a:fld>
            <a:endParaRPr lang="en-US" sz="1100">
              <a:solidFill>
                <a:schemeClr val="tx1">
                  <a:lumMod val="50000"/>
                  <a:lumOff val="50000"/>
                </a:schemeClr>
              </a:solidFill>
            </a:endParaRPr>
          </a:p>
        </p:txBody>
      </p:sp>
    </p:spTree>
    <p:extLst>
      <p:ext uri="{BB962C8B-B14F-4D97-AF65-F5344CB8AC3E}">
        <p14:creationId xmlns:p14="http://schemas.microsoft.com/office/powerpoint/2010/main" val="1078157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F03F4CA-D3AA-6905-1D70-C47E2E12DED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effectLst/>
                <a:latin typeface="+mj-lt"/>
                <a:ea typeface="+mj-ea"/>
                <a:cs typeface="+mj-cs"/>
              </a:rPr>
              <a:t>Mind map</a:t>
            </a:r>
            <a:endParaRPr lang="en-US" sz="4000" kern="1200">
              <a:solidFill>
                <a:srgbClr val="FFFFFF"/>
              </a:solidFill>
              <a:latin typeface="+mj-lt"/>
              <a:ea typeface="+mj-ea"/>
              <a:cs typeface="+mj-cs"/>
            </a:endParaRPr>
          </a:p>
        </p:txBody>
      </p:sp>
      <p:pic>
        <p:nvPicPr>
          <p:cNvPr id="1026" name="Picture 2" descr="PREVIEW: Annual Business Reviews with Mind Maps">
            <a:extLst>
              <a:ext uri="{FF2B5EF4-FFF2-40B4-BE49-F238E27FC236}">
                <a16:creationId xmlns:a16="http://schemas.microsoft.com/office/drawing/2014/main" id="{9282FC9F-11ED-5962-2640-3482117E3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36"/>
          <a:stretch/>
        </p:blipFill>
        <p:spPr bwMode="auto">
          <a:xfrm>
            <a:off x="4502428" y="1860841"/>
            <a:ext cx="7225748" cy="313631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C1B698C-6FD2-7FD9-C36E-AEBE8A31F81E}"/>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51</a:t>
            </a:fld>
            <a:endParaRPr lang="en-US" sz="1100">
              <a:solidFill>
                <a:schemeClr val="tx1">
                  <a:lumMod val="50000"/>
                  <a:lumOff val="50000"/>
                </a:schemeClr>
              </a:solidFill>
            </a:endParaRPr>
          </a:p>
        </p:txBody>
      </p:sp>
    </p:spTree>
    <p:extLst>
      <p:ext uri="{BB962C8B-B14F-4D97-AF65-F5344CB8AC3E}">
        <p14:creationId xmlns:p14="http://schemas.microsoft.com/office/powerpoint/2010/main" val="6019200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F146030-655E-C708-BAC5-8C8393E5B30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Network Meta-Analysis </a:t>
            </a:r>
          </a:p>
        </p:txBody>
      </p:sp>
      <p:pic>
        <p:nvPicPr>
          <p:cNvPr id="6" name="Picture 5">
            <a:extLst>
              <a:ext uri="{FF2B5EF4-FFF2-40B4-BE49-F238E27FC236}">
                <a16:creationId xmlns:a16="http://schemas.microsoft.com/office/drawing/2014/main" id="{5E471DC5-AFC0-5775-1109-47CDA12050A9}"/>
              </a:ext>
            </a:extLst>
          </p:cNvPr>
          <p:cNvPicPr>
            <a:picLocks noChangeAspect="1"/>
          </p:cNvPicPr>
          <p:nvPr/>
        </p:nvPicPr>
        <p:blipFill>
          <a:blip r:embed="rId2"/>
          <a:stretch>
            <a:fillRect/>
          </a:stretch>
        </p:blipFill>
        <p:spPr>
          <a:xfrm>
            <a:off x="4730396" y="467208"/>
            <a:ext cx="6769811" cy="5923584"/>
          </a:xfrm>
          <a:prstGeom prst="rect">
            <a:avLst/>
          </a:prstGeom>
        </p:spPr>
      </p:pic>
      <p:sp>
        <p:nvSpPr>
          <p:cNvPr id="4" name="Slide Number Placeholder 3">
            <a:extLst>
              <a:ext uri="{FF2B5EF4-FFF2-40B4-BE49-F238E27FC236}">
                <a16:creationId xmlns:a16="http://schemas.microsoft.com/office/drawing/2014/main" id="{B5587986-5530-0286-7401-7BD111FE5EF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52</a:t>
            </a:fld>
            <a:endParaRPr lang="en-US" sz="1100">
              <a:solidFill>
                <a:schemeClr val="tx1">
                  <a:lumMod val="50000"/>
                  <a:lumOff val="50000"/>
                </a:schemeClr>
              </a:solidFill>
            </a:endParaRPr>
          </a:p>
        </p:txBody>
      </p:sp>
    </p:spTree>
    <p:extLst>
      <p:ext uri="{BB962C8B-B14F-4D97-AF65-F5344CB8AC3E}">
        <p14:creationId xmlns:p14="http://schemas.microsoft.com/office/powerpoint/2010/main" val="23405849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B04C-8724-FE85-D6F2-A5C3C829D901}"/>
              </a:ext>
            </a:extLst>
          </p:cNvPr>
          <p:cNvSpPr>
            <a:spLocks noGrp="1"/>
          </p:cNvSpPr>
          <p:nvPr>
            <p:ph type="title"/>
          </p:nvPr>
        </p:nvSpPr>
        <p:spPr/>
        <p:txBody>
          <a:bodyPr/>
          <a:lstStyle/>
          <a:p>
            <a:r>
              <a:rPr lang="en-US" dirty="0"/>
              <a:t>Activity – Meta Analysis </a:t>
            </a:r>
            <a:endParaRPr lang="en-GB" dirty="0"/>
          </a:p>
        </p:txBody>
      </p:sp>
      <p:sp>
        <p:nvSpPr>
          <p:cNvPr id="3" name="Content Placeholder 2">
            <a:extLst>
              <a:ext uri="{FF2B5EF4-FFF2-40B4-BE49-F238E27FC236}">
                <a16:creationId xmlns:a16="http://schemas.microsoft.com/office/drawing/2014/main" id="{C292D6D0-BC4F-93DE-5F62-3904F05BB501}"/>
              </a:ext>
            </a:extLst>
          </p:cNvPr>
          <p:cNvSpPr>
            <a:spLocks noGrp="1"/>
          </p:cNvSpPr>
          <p:nvPr>
            <p:ph idx="1"/>
          </p:nvPr>
        </p:nvSpPr>
        <p:spPr>
          <a:xfrm>
            <a:off x="838200" y="1825625"/>
            <a:ext cx="11012666" cy="4351338"/>
          </a:xfrm>
        </p:spPr>
        <p:txBody>
          <a:bodyPr>
            <a:normAutofit/>
          </a:bodyPr>
          <a:lstStyle/>
          <a:p>
            <a:pPr marL="0" indent="0">
              <a:buNone/>
            </a:pPr>
            <a:r>
              <a:rPr lang="en-US" sz="4000" dirty="0"/>
              <a:t>For Meta-analysis, you don’t need to stay with your selected theme. </a:t>
            </a:r>
          </a:p>
          <a:p>
            <a:pPr marL="0" indent="0">
              <a:buNone/>
            </a:pPr>
            <a:r>
              <a:rPr lang="en-US" sz="4000" dirty="0"/>
              <a:t>Please identify 5 journals that adapt meta-analysis. </a:t>
            </a:r>
          </a:p>
          <a:p>
            <a:pPr marL="0" indent="0">
              <a:buNone/>
            </a:pPr>
            <a:r>
              <a:rPr lang="en-US" sz="4000" dirty="0"/>
              <a:t>Produce a excel file summarizing their finding using PICO rule. </a:t>
            </a:r>
          </a:p>
          <a:p>
            <a:pPr marL="0" indent="0">
              <a:buNone/>
            </a:pPr>
            <a:endParaRPr lang="en-US" sz="4000" dirty="0"/>
          </a:p>
          <a:p>
            <a:pPr marL="0" indent="0">
              <a:buNone/>
            </a:pPr>
            <a:endParaRPr lang="en-US" sz="4000" dirty="0"/>
          </a:p>
        </p:txBody>
      </p:sp>
      <p:sp>
        <p:nvSpPr>
          <p:cNvPr id="4" name="Slide Number Placeholder 3">
            <a:extLst>
              <a:ext uri="{FF2B5EF4-FFF2-40B4-BE49-F238E27FC236}">
                <a16:creationId xmlns:a16="http://schemas.microsoft.com/office/drawing/2014/main" id="{2CC643D4-4BD7-F331-B7BC-62ECAA74180D}"/>
              </a:ext>
            </a:extLst>
          </p:cNvPr>
          <p:cNvSpPr>
            <a:spLocks noGrp="1"/>
          </p:cNvSpPr>
          <p:nvPr>
            <p:ph type="sldNum" sz="quarter" idx="12"/>
          </p:nvPr>
        </p:nvSpPr>
        <p:spPr/>
        <p:txBody>
          <a:bodyPr/>
          <a:lstStyle/>
          <a:p>
            <a:fld id="{24A5A1E3-78FE-4695-898E-167D1D00A221}" type="slidenum">
              <a:rPr lang="en-GB" smtClean="0"/>
              <a:t>53</a:t>
            </a:fld>
            <a:endParaRPr lang="en-GB"/>
          </a:p>
        </p:txBody>
      </p:sp>
    </p:spTree>
    <p:extLst>
      <p:ext uri="{BB962C8B-B14F-4D97-AF65-F5344CB8AC3E}">
        <p14:creationId xmlns:p14="http://schemas.microsoft.com/office/powerpoint/2010/main" val="21158958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EECBD-5B90-7734-E59F-F936BCBEB4C8}"/>
              </a:ext>
            </a:extLst>
          </p:cNvPr>
          <p:cNvSpPr>
            <a:spLocks noGrp="1"/>
          </p:cNvSpPr>
          <p:nvPr>
            <p:ph type="title"/>
          </p:nvPr>
        </p:nvSpPr>
        <p:spPr/>
        <p:txBody>
          <a:bodyPr/>
          <a:lstStyle/>
          <a:p>
            <a:r>
              <a:rPr lang="en-US" dirty="0"/>
              <a:t>Reflection – For all types of literature reviews</a:t>
            </a:r>
            <a:endParaRPr lang="en-GB" dirty="0"/>
          </a:p>
        </p:txBody>
      </p:sp>
      <p:sp>
        <p:nvSpPr>
          <p:cNvPr id="3" name="Content Placeholder 2">
            <a:extLst>
              <a:ext uri="{FF2B5EF4-FFF2-40B4-BE49-F238E27FC236}">
                <a16:creationId xmlns:a16="http://schemas.microsoft.com/office/drawing/2014/main" id="{A740C780-38C6-9E9B-C044-6505D052016D}"/>
              </a:ext>
            </a:extLst>
          </p:cNvPr>
          <p:cNvSpPr>
            <a:spLocks noGrp="1"/>
          </p:cNvSpPr>
          <p:nvPr>
            <p:ph idx="1"/>
          </p:nvPr>
        </p:nvSpPr>
        <p:spPr>
          <a:xfrm>
            <a:off x="838200" y="1825625"/>
            <a:ext cx="10515600" cy="2540484"/>
          </a:xfrm>
        </p:spPr>
        <p:txBody>
          <a:bodyPr/>
          <a:lstStyle/>
          <a:p>
            <a:r>
              <a:rPr lang="en-US" dirty="0"/>
              <a:t>What are the similarities and differences among various literature reviews</a:t>
            </a:r>
            <a:r>
              <a:rPr lang="en-GB" dirty="0"/>
              <a:t> ?</a:t>
            </a:r>
          </a:p>
          <a:p>
            <a:r>
              <a:rPr lang="en-GB" dirty="0"/>
              <a:t>Could you tell the advantages and disadvantages of each approach ?</a:t>
            </a:r>
            <a:endParaRPr lang="en-US" dirty="0"/>
          </a:p>
        </p:txBody>
      </p:sp>
      <p:sp>
        <p:nvSpPr>
          <p:cNvPr id="4" name="Slide Number Placeholder 3">
            <a:extLst>
              <a:ext uri="{FF2B5EF4-FFF2-40B4-BE49-F238E27FC236}">
                <a16:creationId xmlns:a16="http://schemas.microsoft.com/office/drawing/2014/main" id="{B21E2A0C-AA0D-2647-7735-AFB08D05948F}"/>
              </a:ext>
            </a:extLst>
          </p:cNvPr>
          <p:cNvSpPr>
            <a:spLocks noGrp="1"/>
          </p:cNvSpPr>
          <p:nvPr>
            <p:ph type="sldNum" sz="quarter" idx="12"/>
          </p:nvPr>
        </p:nvSpPr>
        <p:spPr/>
        <p:txBody>
          <a:bodyPr/>
          <a:lstStyle/>
          <a:p>
            <a:fld id="{24A5A1E3-78FE-4695-898E-167D1D00A221}" type="slidenum">
              <a:rPr lang="en-GB" smtClean="0"/>
              <a:t>54</a:t>
            </a:fld>
            <a:endParaRPr lang="en-GB"/>
          </a:p>
        </p:txBody>
      </p:sp>
    </p:spTree>
    <p:extLst>
      <p:ext uri="{BB962C8B-B14F-4D97-AF65-F5344CB8AC3E}">
        <p14:creationId xmlns:p14="http://schemas.microsoft.com/office/powerpoint/2010/main" val="17238973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(1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Pre-plan your search and design your research question</a:t>
            </a:r>
          </a:p>
          <a:p>
            <a:pPr lvl="0"/>
            <a:r>
              <a:rPr lang="en-GB" dirty="0"/>
              <a:t>Select the most appropriate sources to search.</a:t>
            </a:r>
          </a:p>
          <a:p>
            <a:pPr lvl="0"/>
            <a:r>
              <a:rPr lang="en-GB" dirty="0"/>
              <a:t>Take into account limitations of the literature, such as inconsistent terminology and problematic indexing, and include alternative search terms (including those used in known papers).</a:t>
            </a:r>
          </a:p>
          <a:p>
            <a:pPr lvl="0"/>
            <a:r>
              <a:rPr lang="en-GB" dirty="0"/>
              <a:t>Select the most appropriate search techniques for the sources that you have chosen. Consider whether it is appropriate to use search filters. </a:t>
            </a:r>
          </a:p>
        </p:txBody>
      </p:sp>
      <p:grpSp>
        <p:nvGrpSpPr>
          <p:cNvPr id="4" name="Group 3">
            <a:extLst>
              <a:ext uri="{FF2B5EF4-FFF2-40B4-BE49-F238E27FC236}">
                <a16:creationId xmlns:a16="http://schemas.microsoft.com/office/drawing/2014/main" id="{9A555136-E7B7-45D8-7455-494FDD5CCD57}"/>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847A2FB-3C4E-3FD4-4A33-1942D47D6350}"/>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D2D6D31-49DD-2C19-3C88-CE9DA0E42B3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03166C7-8FAF-8EB4-22C5-6E72366B91D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B1D94020-C6EB-3CC9-A87B-FC80886D383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636299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(2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r>
              <a:rPr lang="en-GB" dirty="0"/>
              <a:t>Employ supplementary search approaches (for example citation searching as well as traditional database searching).</a:t>
            </a:r>
          </a:p>
          <a:p>
            <a:pPr lvl="0"/>
            <a:r>
              <a:rPr lang="en-GB" dirty="0"/>
              <a:t>Evaluate your search results, modify your search strategies accordingly and be sure to document the search process to allow you to report it accurately when you write up your review.</a:t>
            </a:r>
          </a:p>
        </p:txBody>
      </p:sp>
      <p:grpSp>
        <p:nvGrpSpPr>
          <p:cNvPr id="4" name="Group 3">
            <a:extLst>
              <a:ext uri="{FF2B5EF4-FFF2-40B4-BE49-F238E27FC236}">
                <a16:creationId xmlns:a16="http://schemas.microsoft.com/office/drawing/2014/main" id="{9AFA49C2-8871-2024-BF2B-98EA2FE24BC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5593258B-3A7E-EAFE-6B84-C76552E5B54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7725149-DFB6-EECD-D7E7-6134327894B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B287BA6-1C4C-0766-6FAC-253FEBCF8CC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AD5FAD3-7BE0-CB8F-927A-DC5B5A2772A2}"/>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939812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1084142" y="118147"/>
            <a:ext cx="10515600" cy="1325563"/>
          </a:xfrm>
        </p:spPr>
        <p:txBody>
          <a:bodyPr anchor="ctr">
            <a:normAutofit/>
          </a:bodyPr>
          <a:lstStyle/>
          <a:p>
            <a:r>
              <a:rPr lang="en-GB" dirty="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95482" y="1347386"/>
            <a:ext cx="10310648" cy="4163227"/>
          </a:xfrm>
        </p:spPr>
        <p:txBody>
          <a:bodyPr>
            <a:normAutofit fontScale="92500" lnSpcReduction="10000"/>
          </a:bodyPr>
          <a:lstStyle/>
          <a:p>
            <a:pPr>
              <a:lnSpc>
                <a:spcPct val="90000"/>
              </a:lnSpc>
            </a:pPr>
            <a:r>
              <a:rPr lang="en-GB" sz="3000" dirty="0"/>
              <a:t>This presentation  will introduce you to some aspects of research methods – but it is NOT intended to replace key reading, </a:t>
            </a:r>
            <a:r>
              <a:rPr lang="en-GB" sz="3000" b="1" dirty="0"/>
              <a:t>such as </a:t>
            </a:r>
            <a:r>
              <a:rPr lang="en-GB" sz="3000" dirty="0"/>
              <a:t>Bryman, Crotty, Creswell, Maxwell, Denscombe, Denzin, Guba and Lincoln, Easterby-Smith et al, Collis and Hussey and Cohen.  </a:t>
            </a:r>
          </a:p>
          <a:p>
            <a:pPr>
              <a:lnSpc>
                <a:spcPct val="90000"/>
              </a:lnSpc>
            </a:pPr>
            <a:r>
              <a:rPr lang="en-GB" sz="3000" dirty="0"/>
              <a:t>You must read key texts and beyond at doctoral level that cover the method and for this you may have to go beyond your modules reading list.</a:t>
            </a:r>
          </a:p>
          <a:p>
            <a:pPr>
              <a:lnSpc>
                <a:spcPct val="90000"/>
              </a:lnSpc>
            </a:pPr>
            <a:r>
              <a:rPr lang="en-GB" sz="3000" dirty="0"/>
              <a:t>Again some slides will not be focused on and you are expected at this doctoral level to be motivated, engaged and understand the areas you need to explore.</a:t>
            </a:r>
          </a:p>
          <a:p>
            <a:pPr>
              <a:lnSpc>
                <a:spcPct val="90000"/>
              </a:lnSpc>
            </a:pPr>
            <a:endParaRPr lang="en-GB" sz="1900" dirty="0"/>
          </a:p>
        </p:txBody>
      </p:sp>
      <p:grpSp>
        <p:nvGrpSpPr>
          <p:cNvPr id="5" name="Group 4">
            <a:extLst>
              <a:ext uri="{FF2B5EF4-FFF2-40B4-BE49-F238E27FC236}">
                <a16:creationId xmlns:a16="http://schemas.microsoft.com/office/drawing/2014/main" id="{E193D40A-833A-DBCB-85BB-21A287FAA549}"/>
              </a:ext>
            </a:extLst>
          </p:cNvPr>
          <p:cNvGrpSpPr/>
          <p:nvPr/>
        </p:nvGrpSpPr>
        <p:grpSpPr>
          <a:xfrm>
            <a:off x="0" y="6122874"/>
            <a:ext cx="12192000" cy="735126"/>
            <a:chOff x="0" y="5909266"/>
            <a:chExt cx="12192000" cy="948734"/>
          </a:xfrm>
        </p:grpSpPr>
        <p:grpSp>
          <p:nvGrpSpPr>
            <p:cNvPr id="6" name="Group 5">
              <a:extLst>
                <a:ext uri="{FF2B5EF4-FFF2-40B4-BE49-F238E27FC236}">
                  <a16:creationId xmlns:a16="http://schemas.microsoft.com/office/drawing/2014/main" id="{E4648444-47E4-C06E-DCB6-A7795F9A6D2F}"/>
                </a:ext>
              </a:extLst>
            </p:cNvPr>
            <p:cNvGrpSpPr/>
            <p:nvPr/>
          </p:nvGrpSpPr>
          <p:grpSpPr>
            <a:xfrm>
              <a:off x="5152445" y="5909266"/>
              <a:ext cx="7039555" cy="948733"/>
              <a:chOff x="5152445" y="5578608"/>
              <a:chExt cx="7039555" cy="1279392"/>
            </a:xfrm>
          </p:grpSpPr>
          <p:pic>
            <p:nvPicPr>
              <p:cNvPr id="8" name="Picture 7">
                <a:extLst>
                  <a:ext uri="{FF2B5EF4-FFF2-40B4-BE49-F238E27FC236}">
                    <a16:creationId xmlns:a16="http://schemas.microsoft.com/office/drawing/2014/main" id="{0A0CBEFD-EB37-DBE0-72B9-E00D831058F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9" name="Picture 8">
                <a:extLst>
                  <a:ext uri="{FF2B5EF4-FFF2-40B4-BE49-F238E27FC236}">
                    <a16:creationId xmlns:a16="http://schemas.microsoft.com/office/drawing/2014/main" id="{03843B95-F933-1CE2-9E3A-5A5BA7BE080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7" name="Picture 6">
              <a:extLst>
                <a:ext uri="{FF2B5EF4-FFF2-40B4-BE49-F238E27FC236}">
                  <a16:creationId xmlns:a16="http://schemas.microsoft.com/office/drawing/2014/main" id="{603A4DD3-07C2-61F2-6D0F-879AE085495B}"/>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1542449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B8A97-2B9B-E6F3-6A28-EDDF993E0D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34996-BF60-E40E-9048-B692F4D44ADD}"/>
              </a:ext>
            </a:extLst>
          </p:cNvPr>
          <p:cNvSpPr>
            <a:spLocks noGrp="1"/>
          </p:cNvSpPr>
          <p:nvPr>
            <p:ph type="title"/>
          </p:nvPr>
        </p:nvSpPr>
        <p:spPr>
          <a:xfrm>
            <a:off x="544483" y="265372"/>
            <a:ext cx="10515600" cy="735125"/>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65A09FD3-4441-8717-DB4F-6FAC5E4129FC}"/>
              </a:ext>
            </a:extLst>
          </p:cNvPr>
          <p:cNvSpPr>
            <a:spLocks noGrp="1"/>
          </p:cNvSpPr>
          <p:nvPr>
            <p:ph idx="1"/>
          </p:nvPr>
        </p:nvSpPr>
        <p:spPr>
          <a:xfrm>
            <a:off x="389496" y="1253331"/>
            <a:ext cx="10515600" cy="4351338"/>
          </a:xfrm>
        </p:spPr>
        <p:txBody>
          <a:bodyPr>
            <a:normAutofit fontScale="85000" lnSpcReduction="20000"/>
          </a:bodyPr>
          <a:lstStyle/>
          <a:p>
            <a:pPr marL="777240" indent="-457200"/>
            <a:r>
              <a:rPr lang="en-US" b="0" i="0" dirty="0">
                <a:solidFill>
                  <a:srgbClr val="202F66"/>
                </a:solidFill>
                <a:effectLst/>
                <a:latin typeface="Inter"/>
              </a:rPr>
              <a:t>Bhandari, P. (2023, February 02). </a:t>
            </a:r>
            <a:r>
              <a:rPr lang="en-US" b="0" i="1" dirty="0">
                <a:solidFill>
                  <a:srgbClr val="202F66"/>
                </a:solidFill>
                <a:effectLst/>
                <a:latin typeface="Inter"/>
              </a:rPr>
              <a:t>What is Effect Size and Why Does It Matter? (Examples).</a:t>
            </a:r>
            <a:r>
              <a:rPr lang="en-US" b="0" i="0" dirty="0">
                <a:solidFill>
                  <a:srgbClr val="202F66"/>
                </a:solidFill>
                <a:effectLst/>
                <a:latin typeface="Inter"/>
              </a:rPr>
              <a:t> </a:t>
            </a:r>
            <a:r>
              <a:rPr lang="en-US" b="0" i="0" dirty="0" err="1">
                <a:solidFill>
                  <a:srgbClr val="202F66"/>
                </a:solidFill>
                <a:effectLst/>
                <a:latin typeface="Inter"/>
              </a:rPr>
              <a:t>Scribbr</a:t>
            </a:r>
            <a:r>
              <a:rPr lang="en-US" b="0" i="0" dirty="0">
                <a:solidFill>
                  <a:srgbClr val="202F66"/>
                </a:solidFill>
                <a:effectLst/>
                <a:latin typeface="Inter"/>
              </a:rPr>
              <a:t>. Retrieved 10 March 2025, from </a:t>
            </a:r>
            <a:r>
              <a:rPr lang="en-US" b="0" i="0" dirty="0">
                <a:solidFill>
                  <a:srgbClr val="202F66"/>
                </a:solidFill>
                <a:effectLst/>
                <a:latin typeface="Inter"/>
                <a:hlinkClick r:id="rId2"/>
              </a:rPr>
              <a:t>https://www.scribbr.co.uk/stats/effect-sizes/</a:t>
            </a:r>
            <a:endParaRPr lang="en-US" b="0" i="0" dirty="0">
              <a:solidFill>
                <a:srgbClr val="202F66"/>
              </a:solidFill>
              <a:effectLst/>
              <a:latin typeface="Inter"/>
            </a:endParaRPr>
          </a:p>
          <a:p>
            <a:pPr marL="777240" indent="-457200"/>
            <a:endParaRPr lang="en-US" b="0" i="0" dirty="0">
              <a:solidFill>
                <a:srgbClr val="222222"/>
              </a:solidFill>
              <a:effectLst/>
              <a:latin typeface="Arial" panose="020B0604020202020204" pitchFamily="34" charset="0"/>
            </a:endParaRPr>
          </a:p>
          <a:p>
            <a:pPr marL="777240" indent="-457200"/>
            <a:r>
              <a:rPr lang="en-US" b="0" i="0" dirty="0" err="1">
                <a:solidFill>
                  <a:srgbClr val="222222"/>
                </a:solidFill>
                <a:effectLst/>
                <a:latin typeface="Arial" panose="020B0604020202020204" pitchFamily="34" charset="0"/>
              </a:rPr>
              <a:t>Cano</a:t>
            </a:r>
            <a:r>
              <a:rPr lang="en-US" b="0" i="0" dirty="0">
                <a:solidFill>
                  <a:srgbClr val="222222"/>
                </a:solidFill>
                <a:effectLst/>
                <a:latin typeface="Arial" panose="020B0604020202020204" pitchFamily="34" charset="0"/>
              </a:rPr>
              <a:t>, C. R., </a:t>
            </a:r>
            <a:r>
              <a:rPr lang="en-US" b="0" i="0" dirty="0" err="1">
                <a:solidFill>
                  <a:srgbClr val="222222"/>
                </a:solidFill>
                <a:effectLst/>
                <a:latin typeface="Arial" panose="020B0604020202020204" pitchFamily="34" charset="0"/>
              </a:rPr>
              <a:t>Carrillat</a:t>
            </a:r>
            <a:r>
              <a:rPr lang="en-US" b="0" i="0" dirty="0">
                <a:solidFill>
                  <a:srgbClr val="222222"/>
                </a:solidFill>
                <a:effectLst/>
                <a:latin typeface="Arial" panose="020B0604020202020204" pitchFamily="34" charset="0"/>
              </a:rPr>
              <a:t>, F. A., &amp; Jaramillo, F. (2004). A meta-analysis of the relationship between market orientation and business performance: evidence from five continents. </a:t>
            </a:r>
            <a:r>
              <a:rPr lang="en-US" b="0" i="1" dirty="0">
                <a:solidFill>
                  <a:srgbClr val="222222"/>
                </a:solidFill>
                <a:effectLst/>
                <a:latin typeface="Arial" panose="020B0604020202020204" pitchFamily="34" charset="0"/>
              </a:rPr>
              <a:t>International Journal of research in Marketing</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21</a:t>
            </a:r>
            <a:r>
              <a:rPr lang="en-US" b="0" i="0" dirty="0">
                <a:solidFill>
                  <a:srgbClr val="222222"/>
                </a:solidFill>
                <a:effectLst/>
                <a:latin typeface="Arial" panose="020B0604020202020204" pitchFamily="34" charset="0"/>
              </a:rPr>
              <a:t>(2), 179-200. </a:t>
            </a:r>
            <a:r>
              <a:rPr lang="en-US" b="0" i="0" dirty="0">
                <a:solidFill>
                  <a:srgbClr val="222222"/>
                </a:solidFill>
                <a:effectLst/>
                <a:latin typeface="Arial" panose="020B0604020202020204" pitchFamily="34" charset="0"/>
                <a:hlinkClick r:id="rId3"/>
              </a:rPr>
              <a:t>https://doi.org/10.1016/j.ijresmar.2003.07.001</a:t>
            </a:r>
            <a:endParaRPr lang="en-US" b="0" i="0" dirty="0">
              <a:solidFill>
                <a:srgbClr val="222222"/>
              </a:solidFill>
              <a:effectLst/>
              <a:latin typeface="Arial" panose="020B0604020202020204" pitchFamily="34" charset="0"/>
            </a:endParaRPr>
          </a:p>
          <a:p>
            <a:pPr marL="777240" indent="-457200"/>
            <a:endParaRPr lang="en-US" b="0" i="0" dirty="0">
              <a:solidFill>
                <a:srgbClr val="222222"/>
              </a:solidFill>
              <a:effectLst/>
              <a:latin typeface="Arial" panose="020B0604020202020204" pitchFamily="34" charset="0"/>
            </a:endParaRPr>
          </a:p>
          <a:p>
            <a:pPr marL="777240" indent="-457200"/>
            <a:r>
              <a:rPr lang="en-US" b="0" i="0" dirty="0">
                <a:solidFill>
                  <a:srgbClr val="333333"/>
                </a:solidFill>
                <a:effectLst/>
                <a:latin typeface="Open Sans" panose="020B0606030504020204" pitchFamily="34" charset="0"/>
              </a:rPr>
              <a:t>Shelby, L. B., &amp; </a:t>
            </a:r>
            <a:r>
              <a:rPr lang="en-US" b="0" i="0" dirty="0" err="1">
                <a:solidFill>
                  <a:srgbClr val="333333"/>
                </a:solidFill>
                <a:effectLst/>
                <a:latin typeface="Open Sans" panose="020B0606030504020204" pitchFamily="34" charset="0"/>
              </a:rPr>
              <a:t>Vaske</a:t>
            </a:r>
            <a:r>
              <a:rPr lang="en-US" b="0" i="0" dirty="0">
                <a:solidFill>
                  <a:srgbClr val="333333"/>
                </a:solidFill>
                <a:effectLst/>
                <a:latin typeface="Open Sans" panose="020B0606030504020204" pitchFamily="34" charset="0"/>
              </a:rPr>
              <a:t>, J. J. (2008). Understanding Meta-Analysis: A Review of the Methodological Literature. </a:t>
            </a:r>
            <a:r>
              <a:rPr lang="en-US" b="0" i="1" dirty="0">
                <a:solidFill>
                  <a:srgbClr val="333333"/>
                </a:solidFill>
                <a:effectLst/>
                <a:latin typeface="Open Sans" panose="020B0606030504020204" pitchFamily="34" charset="0"/>
              </a:rPr>
              <a:t>Leisure Sciences</a:t>
            </a:r>
            <a:r>
              <a:rPr lang="en-US" b="0" i="0" dirty="0">
                <a:solidFill>
                  <a:srgbClr val="333333"/>
                </a:solidFill>
                <a:effectLst/>
                <a:latin typeface="Open Sans" panose="020B0606030504020204" pitchFamily="34" charset="0"/>
              </a:rPr>
              <a:t>, </a:t>
            </a:r>
            <a:r>
              <a:rPr lang="en-US" b="0" i="1" dirty="0">
                <a:solidFill>
                  <a:srgbClr val="333333"/>
                </a:solidFill>
                <a:effectLst/>
                <a:latin typeface="Open Sans" panose="020B0606030504020204" pitchFamily="34" charset="0"/>
              </a:rPr>
              <a:t>30</a:t>
            </a:r>
            <a:r>
              <a:rPr lang="en-US" b="0" i="0" dirty="0">
                <a:solidFill>
                  <a:srgbClr val="333333"/>
                </a:solidFill>
                <a:effectLst/>
                <a:latin typeface="Open Sans" panose="020B0606030504020204" pitchFamily="34" charset="0"/>
              </a:rPr>
              <a:t>(2), 96–110. </a:t>
            </a:r>
            <a:r>
              <a:rPr lang="en-US" b="0" i="0" dirty="0">
                <a:solidFill>
                  <a:srgbClr val="333333"/>
                </a:solidFill>
                <a:effectLst/>
                <a:latin typeface="Open Sans" panose="020B0606030504020204" pitchFamily="34" charset="0"/>
                <a:hlinkClick r:id="rId4"/>
              </a:rPr>
              <a:t>https://doi.org/10.1080/01490400701881366</a:t>
            </a:r>
            <a:endParaRPr lang="en-US" b="0" i="0" dirty="0">
              <a:solidFill>
                <a:srgbClr val="333333"/>
              </a:solidFill>
              <a:effectLst/>
              <a:latin typeface="Open Sans" panose="020B0606030504020204" pitchFamily="34" charset="0"/>
            </a:endParaRPr>
          </a:p>
          <a:p>
            <a:pPr marL="777240" indent="-457200"/>
            <a:r>
              <a:rPr lang="en-GB" dirty="0">
                <a:hlinkClick r:id="rId5"/>
              </a:rPr>
              <a:t>Scoping — PRISMA statement</a:t>
            </a:r>
            <a:endParaRPr lang="en-GB" dirty="0"/>
          </a:p>
        </p:txBody>
      </p:sp>
      <p:grpSp>
        <p:nvGrpSpPr>
          <p:cNvPr id="4" name="Group 3">
            <a:extLst>
              <a:ext uri="{FF2B5EF4-FFF2-40B4-BE49-F238E27FC236}">
                <a16:creationId xmlns:a16="http://schemas.microsoft.com/office/drawing/2014/main" id="{733E3253-576B-7AE8-BFB4-BC1BF8A26FB5}"/>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A2D224B-5E36-F40A-44DA-51BE6C577C3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5BFD010-5988-904D-7B51-BEEC22501AC8}"/>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75FC8E8-64E7-D963-E12B-783F3113E0B9}"/>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6AB989D-FB82-CEDA-D54C-A3F55E4E6EFC}"/>
                </a:ext>
              </a:extLst>
            </p:cNvPr>
            <p:cNvPicPr>
              <a:picLocks noChangeAspect="1"/>
            </p:cNvPicPr>
            <p:nvPr/>
          </p:nvPicPr>
          <p:blipFill rotWithShape="1">
            <a:blip r:embed="rId8"/>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15005294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Data extraction is a key step towards synthesis.</a:t>
            </a:r>
          </a:p>
          <a:p>
            <a:r>
              <a:rPr lang="en-GB" dirty="0"/>
              <a:t>There are numerous approaches to synthesis. Looking at existing published methods and examples is recommended.</a:t>
            </a:r>
          </a:p>
          <a:p>
            <a:r>
              <a:rPr lang="en-GB" dirty="0"/>
              <a:t>There is a variety of types of data presentation, including textual, graphical, numerical and tabular approaches.</a:t>
            </a:r>
          </a:p>
          <a:p>
            <a:r>
              <a:rPr lang="en-GB" dirty="0"/>
              <a:t>Analysis initially involves testing the robustness of your synthesis in the light of what you know about the quality of included studies.</a:t>
            </a:r>
          </a:p>
          <a:p>
            <a:r>
              <a:rPr lang="en-GB" dirty="0"/>
              <a:t>The presence of bias, including publication bias, should be considered.</a:t>
            </a:r>
          </a:p>
        </p:txBody>
      </p:sp>
      <p:grpSp>
        <p:nvGrpSpPr>
          <p:cNvPr id="4" name="Group 3">
            <a:extLst>
              <a:ext uri="{FF2B5EF4-FFF2-40B4-BE49-F238E27FC236}">
                <a16:creationId xmlns:a16="http://schemas.microsoft.com/office/drawing/2014/main" id="{57BC6CAF-84AB-8C12-A2DD-81F08CBA756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D6F4E39-4FC2-2328-F09B-74F15093F1D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8C5A4101-CCD6-B252-3043-8FD6600E3B7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E9FD40E-C104-673D-7784-38D1879639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71A19032-8BCC-A053-FF34-B76BDFD504E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7846396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a:t>Reference</a:t>
            </a:r>
            <a:endParaRPr lang="en-GB" dirty="0"/>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p:txBody>
          <a:bodyPr/>
          <a:lstStyle/>
          <a:p>
            <a:r>
              <a:rPr lang="en-GB" dirty="0"/>
              <a:t>Chapter 7 of the Sage Book: Synthesising and analysing qualitative studies In: </a:t>
            </a:r>
            <a:r>
              <a:rPr lang="en-GB" b="1" dirty="0"/>
              <a:t>Systematic Approaches to a Successful Literature Review, </a:t>
            </a:r>
            <a:r>
              <a:rPr lang="en-GB" dirty="0"/>
              <a:t>3</a:t>
            </a:r>
            <a:r>
              <a:rPr lang="en-GB" baseline="30000" dirty="0"/>
              <a:t>rd</a:t>
            </a:r>
            <a:r>
              <a:rPr lang="en-GB" dirty="0"/>
              <a:t> ed, 2021.</a:t>
            </a:r>
            <a:r>
              <a:rPr lang="en-GB" dirty="0">
                <a:solidFill>
                  <a:srgbClr val="222222"/>
                </a:solidFill>
                <a:latin typeface="-apple-system"/>
              </a:rPr>
              <a:t> </a:t>
            </a:r>
          </a:p>
          <a:p>
            <a:endParaRPr lang="en-GB" dirty="0">
              <a:solidFill>
                <a:srgbClr val="222222"/>
              </a:solidFill>
              <a:latin typeface="-apple-system"/>
            </a:endParaRPr>
          </a:p>
          <a:p>
            <a:r>
              <a:rPr lang="en-GB" dirty="0">
                <a:solidFill>
                  <a:srgbClr val="222222"/>
                </a:solidFill>
                <a:latin typeface="-apple-system"/>
              </a:rPr>
              <a:t>Phillips, M.R., Steel, D.H., Wykoff, C.C. </a:t>
            </a:r>
            <a:r>
              <a:rPr lang="en-GB" i="1" dirty="0">
                <a:solidFill>
                  <a:srgbClr val="222222"/>
                </a:solidFill>
                <a:latin typeface="-apple-system"/>
              </a:rPr>
              <a:t>et al.</a:t>
            </a:r>
            <a:r>
              <a:rPr lang="en-GB" dirty="0">
                <a:solidFill>
                  <a:srgbClr val="222222"/>
                </a:solidFill>
                <a:latin typeface="-apple-system"/>
              </a:rPr>
              <a:t> (2022) A clinician’s guide to network meta-analysis. </a:t>
            </a:r>
            <a:r>
              <a:rPr lang="en-GB" i="1" dirty="0">
                <a:solidFill>
                  <a:srgbClr val="222222"/>
                </a:solidFill>
                <a:latin typeface="-apple-system"/>
              </a:rPr>
              <a:t>Eye</a:t>
            </a:r>
            <a:r>
              <a:rPr lang="en-GB" dirty="0">
                <a:solidFill>
                  <a:srgbClr val="222222"/>
                </a:solidFill>
                <a:latin typeface="-apple-system"/>
              </a:rPr>
              <a:t> </a:t>
            </a:r>
            <a:r>
              <a:rPr lang="en-GB" b="1" dirty="0">
                <a:solidFill>
                  <a:srgbClr val="222222"/>
                </a:solidFill>
                <a:latin typeface="-apple-system"/>
              </a:rPr>
              <a:t>36</a:t>
            </a:r>
            <a:r>
              <a:rPr lang="en-GB" dirty="0">
                <a:solidFill>
                  <a:srgbClr val="222222"/>
                </a:solidFill>
                <a:latin typeface="-apple-system"/>
              </a:rPr>
              <a:t>, 1523–1526. </a:t>
            </a:r>
            <a:r>
              <a:rPr lang="en-GB" dirty="0">
                <a:solidFill>
                  <a:srgbClr val="222222"/>
                </a:solidFill>
                <a:latin typeface="-apple-system"/>
                <a:hlinkClick r:id="rId2"/>
              </a:rPr>
              <a:t>https://doi.org/10.1038/s41433-022-01943-5</a:t>
            </a:r>
            <a:endParaRPr lang="en-GB" dirty="0">
              <a:solidFill>
                <a:srgbClr val="222222"/>
              </a:solidFill>
              <a:latin typeface="-apple-system"/>
            </a:endParaRPr>
          </a:p>
          <a:p>
            <a:endParaRPr lang="en-GB" dirty="0"/>
          </a:p>
          <a:p>
            <a:endParaRPr lang="en-GB" dirty="0"/>
          </a:p>
        </p:txBody>
      </p:sp>
      <p:grpSp>
        <p:nvGrpSpPr>
          <p:cNvPr id="4" name="Group 3">
            <a:extLst>
              <a:ext uri="{FF2B5EF4-FFF2-40B4-BE49-F238E27FC236}">
                <a16:creationId xmlns:a16="http://schemas.microsoft.com/office/drawing/2014/main" id="{C546A0B0-7C7B-A6D1-E97C-DD141E74A3B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58524DAB-55D0-5DC5-7E50-43CF938C112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6BD828B-FB95-A049-B70F-2C92B770254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9788176C-9089-1415-95C4-6298B117EA2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0A501C0B-D433-AAEA-C78B-C4E34F12A261}"/>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3839116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95A56FE-78CF-7FD6-C0ED-335010ED4E8B}"/>
              </a:ext>
            </a:extLst>
          </p:cNvPr>
          <p:cNvPicPr>
            <a:picLocks noChangeAspect="1"/>
          </p:cNvPicPr>
          <p:nvPr/>
        </p:nvPicPr>
        <p:blipFill>
          <a:blip r:embed="rId2"/>
          <a:srcRect t="33285" b="12013"/>
          <a:stretch>
            <a:fillRect/>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sp>
        <p:nvSpPr>
          <p:cNvPr id="4" name="Slide Number Placeholder 3">
            <a:extLst>
              <a:ext uri="{FF2B5EF4-FFF2-40B4-BE49-F238E27FC236}">
                <a16:creationId xmlns:a16="http://schemas.microsoft.com/office/drawing/2014/main" id="{55B5802F-676E-63EC-9AE2-701540D79E4C}"/>
              </a:ext>
            </a:extLst>
          </p:cNvPr>
          <p:cNvSpPr>
            <a:spLocks noGrp="1"/>
          </p:cNvSpPr>
          <p:nvPr>
            <p:ph type="sldNum" sz="quarter" idx="12"/>
          </p:nvPr>
        </p:nvSpPr>
        <p:spPr>
          <a:xfrm>
            <a:off x="8737600" y="466933"/>
            <a:ext cx="2635250" cy="707886"/>
          </a:xfrm>
        </p:spPr>
        <p:txBody>
          <a:bodyPr vert="horz" lIns="91440" tIns="45720" rIns="91440" bIns="45720" rtlCol="0" anchor="ctr">
            <a:normAutofit/>
          </a:bodyPr>
          <a:lstStyle/>
          <a:p>
            <a:pPr>
              <a:lnSpc>
                <a:spcPct val="90000"/>
              </a:lnSpc>
              <a:spcAft>
                <a:spcPts val="600"/>
              </a:spcAft>
              <a:defRPr/>
            </a:pPr>
            <a:fld id="{24A5A1E3-78FE-4695-898E-167D1D00A221}" type="slidenum">
              <a:rPr lang="en-US" sz="4400">
                <a:solidFill>
                  <a:srgbClr val="FFFFFF"/>
                </a:solidFill>
                <a:latin typeface="Calibri" panose="020F0502020204030204"/>
              </a:rPr>
              <a:pPr>
                <a:lnSpc>
                  <a:spcPct val="90000"/>
                </a:lnSpc>
                <a:spcAft>
                  <a:spcPts val="600"/>
                </a:spcAft>
                <a:defRPr/>
              </a:pPr>
              <a:t>61</a:t>
            </a:fld>
            <a:endParaRPr lang="en-US" sz="4400">
              <a:solidFill>
                <a:srgbClr val="FFFFFF"/>
              </a:solidFill>
              <a:latin typeface="Calibri" panose="020F0502020204030204"/>
            </a:endParaRPr>
          </a:p>
        </p:txBody>
      </p:sp>
      <p:grpSp>
        <p:nvGrpSpPr>
          <p:cNvPr id="13" name="Group 12">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4" name="Freeform: Shape 13">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61225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3600</Words>
  <Application>Microsoft Office PowerPoint</Application>
  <PresentationFormat>Widescreen</PresentationFormat>
  <Paragraphs>315</Paragraphs>
  <Slides>61</Slides>
  <Notes>5</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61</vt:i4>
      </vt:variant>
    </vt:vector>
  </HeadingPairs>
  <TitlesOfParts>
    <vt:vector size="76" baseType="lpstr">
      <vt:lpstr>-apple-system</vt:lpstr>
      <vt:lpstr>ElsevierGulliver</vt:lpstr>
      <vt:lpstr>Google Sans</vt:lpstr>
      <vt:lpstr>Inter</vt:lpstr>
      <vt:lpstr>Arial</vt:lpstr>
      <vt:lpstr>Calibri</vt:lpstr>
      <vt:lpstr>Calibri Light</vt:lpstr>
      <vt:lpstr>Georgia</vt:lpstr>
      <vt:lpstr>Merriweather</vt:lpstr>
      <vt:lpstr>Open Sans</vt:lpstr>
      <vt:lpstr>Poppins</vt:lpstr>
      <vt:lpstr>Source Sans Pro</vt:lpstr>
      <vt:lpstr>Times New Roman</vt:lpstr>
      <vt:lpstr>Wingdings</vt:lpstr>
      <vt:lpstr>Office Theme</vt:lpstr>
      <vt:lpstr>BMMB7009 Critical Literature Review for Doctoral Students  Week 6-7 – Types of Literature Review (III) – Mapping Review and Meta Analysis </vt:lpstr>
      <vt:lpstr>PowerPoint Presentation</vt:lpstr>
      <vt:lpstr>PowerPoint Presentation</vt:lpstr>
      <vt:lpstr>PowerPoint Presentation</vt:lpstr>
      <vt:lpstr>Overview of approaches to synthesis</vt:lpstr>
      <vt:lpstr>Mapping Review</vt:lpstr>
      <vt:lpstr>Mapping Review</vt:lpstr>
      <vt:lpstr>Mapping Review</vt:lpstr>
      <vt:lpstr>Mapping Review </vt:lpstr>
      <vt:lpstr>Mapping Review </vt:lpstr>
      <vt:lpstr>Exercise 1 - Mapping review </vt:lpstr>
      <vt:lpstr>Meta Analysis </vt:lpstr>
      <vt:lpstr>PowerPoint Presentation</vt:lpstr>
      <vt:lpstr>Meta-analysis </vt:lpstr>
      <vt:lpstr>Meta-analysis –  What is heterogeneity?</vt:lpstr>
      <vt:lpstr>PowerPoint Presentation</vt:lpstr>
      <vt:lpstr>PowerPoint Presentation</vt:lpstr>
      <vt:lpstr>PowerPoint Presentation</vt:lpstr>
      <vt:lpstr>PowerPoint Presentation</vt:lpstr>
      <vt:lpstr>Key steps for undertaking a meta-analysis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Meta Analysis  Subgroup and sensitivity analyses (1 of 2)</vt:lpstr>
      <vt:lpstr>Meta Analysis  Subgroup and sensitivity analyses (2 of 2)</vt:lpstr>
      <vt:lpstr>Assessment of potential publication bias (1 of 2)</vt:lpstr>
      <vt:lpstr>Assessment of potential publication bias (2 of 2)</vt:lpstr>
      <vt:lpstr>Discussing the limitations of the evidence</vt:lpstr>
      <vt:lpstr>Activity – Mapping Review </vt:lpstr>
      <vt:lpstr>PowerPoint Presentation</vt:lpstr>
      <vt:lpstr>Planning the synthesis strategy</vt:lpstr>
      <vt:lpstr>Extracting quantitative data for your review</vt:lpstr>
      <vt:lpstr>Narrative and textual presentation</vt:lpstr>
      <vt:lpstr>Processes involved in a narrative synthesis that can serve as reference points to formalise activities </vt:lpstr>
      <vt:lpstr>Tabular presentation</vt:lpstr>
      <vt:lpstr>Numerical presentation</vt:lpstr>
      <vt:lpstr>Graphical methods for exploring data</vt:lpstr>
      <vt:lpstr>Graphical methods for exploring data</vt:lpstr>
      <vt:lpstr>Logic model</vt:lpstr>
      <vt:lpstr>Mind map</vt:lpstr>
      <vt:lpstr>Network Meta-Analysis </vt:lpstr>
      <vt:lpstr>Activity – Meta Analysis </vt:lpstr>
      <vt:lpstr>Reflection – For all types of literature reviews</vt:lpstr>
      <vt:lpstr>‘Take homes’ (1 of 2)</vt:lpstr>
      <vt:lpstr>‘Take homes’ (2 of 2)</vt:lpstr>
      <vt:lpstr>Please note</vt:lpstr>
      <vt:lpstr>References :</vt:lpstr>
      <vt:lpstr>Summary</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28</cp:revision>
  <dcterms:created xsi:type="dcterms:W3CDTF">2023-02-08T17:38:26Z</dcterms:created>
  <dcterms:modified xsi:type="dcterms:W3CDTF">2026-07-02T12:19:00Z</dcterms:modified>
</cp:coreProperties>
</file>