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51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83" d="100"/>
          <a:sy n="83" d="100"/>
        </p:scale>
        <p:origin x="643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Relationship Id="rId14" Type="http://schemas.openxmlformats.org/officeDocument/2006/relationships/image" Target="../media/image2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Relationship Id="rId1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499254-57AC-4A84-887A-12E3A77FFE5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EEE7BF7-6DD8-4A9B-8442-29A8875E3D17}">
      <dgm:prSet/>
      <dgm:spPr/>
      <dgm:t>
        <a:bodyPr/>
        <a:lstStyle/>
        <a:p>
          <a:r>
            <a:rPr lang="en-GB" b="1"/>
            <a:t>Event Overview:</a:t>
          </a:r>
          <a:endParaRPr lang="en-US"/>
        </a:p>
      </dgm:t>
    </dgm:pt>
    <dgm:pt modelId="{727BF45C-0D02-4FF6-B52B-33ABAFD6EC2E}" type="parTrans" cxnId="{FE67419A-8FFC-4995-9A0B-696612DB23E2}">
      <dgm:prSet/>
      <dgm:spPr/>
      <dgm:t>
        <a:bodyPr/>
        <a:lstStyle/>
        <a:p>
          <a:endParaRPr lang="en-US"/>
        </a:p>
      </dgm:t>
    </dgm:pt>
    <dgm:pt modelId="{4A61FB19-BB39-4CB0-8A33-5AFE0420AC14}" type="sibTrans" cxnId="{FE67419A-8FFC-4995-9A0B-696612DB23E2}">
      <dgm:prSet/>
      <dgm:spPr/>
      <dgm:t>
        <a:bodyPr/>
        <a:lstStyle/>
        <a:p>
          <a:endParaRPr lang="en-US"/>
        </a:p>
      </dgm:t>
    </dgm:pt>
    <dgm:pt modelId="{BF2713AB-CAD2-434D-BA83-775BCC64B27D}">
      <dgm:prSet/>
      <dgm:spPr/>
      <dgm:t>
        <a:bodyPr/>
        <a:lstStyle/>
        <a:p>
          <a:r>
            <a:rPr lang="en-GB" dirty="0"/>
            <a:t>Title: Feasibility Plan for an International Meeting ​</a:t>
          </a:r>
          <a:endParaRPr lang="en-US" dirty="0"/>
        </a:p>
      </dgm:t>
    </dgm:pt>
    <dgm:pt modelId="{D07B9936-1E10-443D-9F3F-0E7F56EC9BAF}" type="parTrans" cxnId="{D16A8179-0C2C-4385-9DA0-547942B805C9}">
      <dgm:prSet/>
      <dgm:spPr/>
      <dgm:t>
        <a:bodyPr/>
        <a:lstStyle/>
        <a:p>
          <a:endParaRPr lang="en-US"/>
        </a:p>
      </dgm:t>
    </dgm:pt>
    <dgm:pt modelId="{38695ED6-49C3-4683-AECC-45D1D165F181}" type="sibTrans" cxnId="{D16A8179-0C2C-4385-9DA0-547942B805C9}">
      <dgm:prSet/>
      <dgm:spPr/>
      <dgm:t>
        <a:bodyPr/>
        <a:lstStyle/>
        <a:p>
          <a:endParaRPr lang="en-US"/>
        </a:p>
      </dgm:t>
    </dgm:pt>
    <dgm:pt modelId="{35F4338C-C79F-47D8-AE56-AA77B8FE932F}">
      <dgm:prSet/>
      <dgm:spPr/>
      <dgm:t>
        <a:bodyPr/>
        <a:lstStyle/>
        <a:p>
          <a:r>
            <a:rPr lang="en-GB" dirty="0"/>
            <a:t>Theme: Addressing Challenges Faced by Minorities and Immigrant Workers in the UK Hospitality and Tourism Industry (</a:t>
          </a:r>
          <a:r>
            <a:rPr lang="en-GB" b="0" i="0" dirty="0" err="1"/>
            <a:t>Kalargyrou</a:t>
          </a:r>
          <a:r>
            <a:rPr lang="en-GB" b="0" i="0" dirty="0"/>
            <a:t> and Costen,  2017; Manoharan and Singal, 2017)</a:t>
          </a:r>
          <a:endParaRPr lang="en-US" dirty="0"/>
        </a:p>
      </dgm:t>
    </dgm:pt>
    <dgm:pt modelId="{0A2E612E-8090-483B-BE2C-27DD1A90A943}" type="parTrans" cxnId="{0C7B7E1B-B0BA-4743-AF55-883D697EC9B0}">
      <dgm:prSet/>
      <dgm:spPr/>
      <dgm:t>
        <a:bodyPr/>
        <a:lstStyle/>
        <a:p>
          <a:endParaRPr lang="en-US"/>
        </a:p>
      </dgm:t>
    </dgm:pt>
    <dgm:pt modelId="{F86AEDC7-0AC4-49BC-BED3-6C61BCA33BC2}" type="sibTrans" cxnId="{0C7B7E1B-B0BA-4743-AF55-883D697EC9B0}">
      <dgm:prSet/>
      <dgm:spPr/>
      <dgm:t>
        <a:bodyPr/>
        <a:lstStyle/>
        <a:p>
          <a:endParaRPr lang="en-US"/>
        </a:p>
      </dgm:t>
    </dgm:pt>
    <dgm:pt modelId="{8BDC914A-C2EE-4BCB-944D-03B52112012D}">
      <dgm:prSet/>
      <dgm:spPr/>
      <dgm:t>
        <a:bodyPr/>
        <a:lstStyle/>
        <a:p>
          <a:r>
            <a:rPr lang="en-GB" b="1"/>
            <a:t>Purpose and Significance:</a:t>
          </a:r>
          <a:endParaRPr lang="en-US"/>
        </a:p>
      </dgm:t>
    </dgm:pt>
    <dgm:pt modelId="{20571ED9-93C7-484D-A129-8E4A83DA060F}" type="parTrans" cxnId="{F1281877-4FF9-4A82-945B-02002F4438D6}">
      <dgm:prSet/>
      <dgm:spPr/>
      <dgm:t>
        <a:bodyPr/>
        <a:lstStyle/>
        <a:p>
          <a:endParaRPr lang="en-US"/>
        </a:p>
      </dgm:t>
    </dgm:pt>
    <dgm:pt modelId="{CE654ECA-07CB-470E-A710-88147ABC51E1}" type="sibTrans" cxnId="{F1281877-4FF9-4A82-945B-02002F4438D6}">
      <dgm:prSet/>
      <dgm:spPr/>
      <dgm:t>
        <a:bodyPr/>
        <a:lstStyle/>
        <a:p>
          <a:endParaRPr lang="en-US"/>
        </a:p>
      </dgm:t>
    </dgm:pt>
    <dgm:pt modelId="{93DB0B89-2EE7-4551-93EB-CB2D8D3BA99B}">
      <dgm:prSet/>
      <dgm:spPr/>
      <dgm:t>
        <a:bodyPr/>
        <a:lstStyle/>
        <a:p>
          <a:r>
            <a:rPr lang="en-GB" dirty="0"/>
            <a:t>Aim: Provide solutions for businesses to improve their DEI strategy regarding minorities and immigrant workers (</a:t>
          </a:r>
          <a:r>
            <a:rPr lang="en-GB" b="0" i="0" dirty="0" err="1"/>
            <a:t>Im</a:t>
          </a:r>
          <a:r>
            <a:rPr lang="en-GB" b="0" i="0" dirty="0"/>
            <a:t> and Chung, 2023)</a:t>
          </a:r>
          <a:endParaRPr lang="en-US" dirty="0"/>
        </a:p>
      </dgm:t>
    </dgm:pt>
    <dgm:pt modelId="{355ECEDD-0ED6-466C-BA5E-52F1C3A91156}" type="parTrans" cxnId="{7E3CD7B3-04B9-433E-89E6-8298B64EEC0E}">
      <dgm:prSet/>
      <dgm:spPr/>
      <dgm:t>
        <a:bodyPr/>
        <a:lstStyle/>
        <a:p>
          <a:endParaRPr lang="en-US"/>
        </a:p>
      </dgm:t>
    </dgm:pt>
    <dgm:pt modelId="{4F24D384-6D32-4729-B97B-5F50A82FF09E}" type="sibTrans" cxnId="{7E3CD7B3-04B9-433E-89E6-8298B64EEC0E}">
      <dgm:prSet/>
      <dgm:spPr/>
      <dgm:t>
        <a:bodyPr/>
        <a:lstStyle/>
        <a:p>
          <a:endParaRPr lang="en-US"/>
        </a:p>
      </dgm:t>
    </dgm:pt>
    <dgm:pt modelId="{CBD82A76-4577-4817-AFFF-A8BFDC09FBCD}">
      <dgm:prSet/>
      <dgm:spPr/>
      <dgm:t>
        <a:bodyPr/>
        <a:lstStyle/>
        <a:p>
          <a:r>
            <a:rPr lang="en-GB" dirty="0"/>
            <a:t>Importance: Highlighting and addressing issues such as discrimination, racism, and mismanagement behaviours in the industry (</a:t>
          </a:r>
          <a:r>
            <a:rPr lang="en-GB" b="0" i="0" dirty="0" err="1"/>
            <a:t>Kalargyrou</a:t>
          </a:r>
          <a:r>
            <a:rPr lang="en-GB" b="0" i="0" dirty="0"/>
            <a:t> and Costen,  2017; </a:t>
          </a:r>
          <a:r>
            <a:rPr lang="en-GB" dirty="0"/>
            <a:t>Ram, 2018; </a:t>
          </a:r>
          <a:r>
            <a:rPr lang="en-GB" b="0" i="0" dirty="0"/>
            <a:t>Mooney, 2020;</a:t>
          </a:r>
          <a:r>
            <a:rPr lang="en-GB" dirty="0"/>
            <a:t> </a:t>
          </a:r>
          <a:r>
            <a:rPr lang="fi-FI" b="0" i="0" dirty="0"/>
            <a:t>Opoku, Wimalasena, and Sitko, 2024</a:t>
          </a:r>
          <a:r>
            <a:rPr lang="en-GB" dirty="0"/>
            <a:t>)</a:t>
          </a:r>
          <a:endParaRPr lang="en-US" dirty="0"/>
        </a:p>
      </dgm:t>
    </dgm:pt>
    <dgm:pt modelId="{B80ECF62-6435-443D-9F0A-C8D078E8C180}" type="parTrans" cxnId="{B9D9EA87-0E70-4427-BEDD-8F95C96C8D1A}">
      <dgm:prSet/>
      <dgm:spPr/>
      <dgm:t>
        <a:bodyPr/>
        <a:lstStyle/>
        <a:p>
          <a:endParaRPr lang="en-US"/>
        </a:p>
      </dgm:t>
    </dgm:pt>
    <dgm:pt modelId="{14E3DE87-4DB4-4C34-BEA0-6F82163866B7}" type="sibTrans" cxnId="{B9D9EA87-0E70-4427-BEDD-8F95C96C8D1A}">
      <dgm:prSet/>
      <dgm:spPr/>
      <dgm:t>
        <a:bodyPr/>
        <a:lstStyle/>
        <a:p>
          <a:endParaRPr lang="en-US"/>
        </a:p>
      </dgm:t>
    </dgm:pt>
    <dgm:pt modelId="{7C957D03-5A0B-47B1-A803-955C9EE20C84}">
      <dgm:prSet/>
      <dgm:spPr/>
      <dgm:t>
        <a:bodyPr/>
        <a:lstStyle/>
        <a:p>
          <a:r>
            <a:rPr lang="en-GB" b="1"/>
            <a:t>Location and Date:</a:t>
          </a:r>
          <a:endParaRPr lang="en-US"/>
        </a:p>
      </dgm:t>
    </dgm:pt>
    <dgm:pt modelId="{607220A8-AC72-4D05-9D91-7EB15E4DACFB}" type="parTrans" cxnId="{62F80893-97D9-4DA2-B715-CCE0A0D9FC64}">
      <dgm:prSet/>
      <dgm:spPr/>
      <dgm:t>
        <a:bodyPr/>
        <a:lstStyle/>
        <a:p>
          <a:endParaRPr lang="en-US"/>
        </a:p>
      </dgm:t>
    </dgm:pt>
    <dgm:pt modelId="{57371B17-C78A-48B8-9293-2A4DE974B5E7}" type="sibTrans" cxnId="{62F80893-97D9-4DA2-B715-CCE0A0D9FC64}">
      <dgm:prSet/>
      <dgm:spPr/>
      <dgm:t>
        <a:bodyPr/>
        <a:lstStyle/>
        <a:p>
          <a:endParaRPr lang="en-US"/>
        </a:p>
      </dgm:t>
    </dgm:pt>
    <dgm:pt modelId="{2F5F6B06-074F-42FD-B84C-A3C4FA051794}">
      <dgm:prSet/>
      <dgm:spPr/>
      <dgm:t>
        <a:bodyPr/>
        <a:lstStyle/>
        <a:p>
          <a:r>
            <a:rPr lang="en-GB" dirty="0"/>
            <a:t>Proposed Location: The Loading Bay at </a:t>
          </a:r>
          <a:r>
            <a:rPr lang="en-GB" dirty="0" err="1"/>
            <a:t>Techspace</a:t>
          </a:r>
          <a:r>
            <a:rPr lang="en-GB" dirty="0"/>
            <a:t> Shoreditch, 25, Luke Street, London, </a:t>
          </a:r>
          <a:r>
            <a:rPr lang="en-GB" dirty="0" err="1"/>
            <a:t>EC2A</a:t>
          </a:r>
          <a:r>
            <a:rPr lang="en-GB" dirty="0"/>
            <a:t> </a:t>
          </a:r>
          <a:r>
            <a:rPr lang="en-GB" dirty="0" err="1"/>
            <a:t>4DS</a:t>
          </a:r>
          <a:r>
            <a:rPr lang="en-GB" dirty="0"/>
            <a:t> (</a:t>
          </a:r>
          <a:r>
            <a:rPr lang="en-GB" dirty="0" err="1"/>
            <a:t>Tagvenue</a:t>
          </a:r>
          <a:r>
            <a:rPr lang="en-GB" dirty="0"/>
            <a:t>, 2025)</a:t>
          </a:r>
          <a:endParaRPr lang="en-US" dirty="0"/>
        </a:p>
      </dgm:t>
    </dgm:pt>
    <dgm:pt modelId="{0158192B-513D-4236-9384-EE950C1A6968}" type="parTrans" cxnId="{B0D05767-3ADA-4DBB-8DFD-B0BE0892AB8A}">
      <dgm:prSet/>
      <dgm:spPr/>
      <dgm:t>
        <a:bodyPr/>
        <a:lstStyle/>
        <a:p>
          <a:endParaRPr lang="en-US"/>
        </a:p>
      </dgm:t>
    </dgm:pt>
    <dgm:pt modelId="{C38D3654-4B87-4AA2-AEA5-7E8E4B67CB14}" type="sibTrans" cxnId="{B0D05767-3ADA-4DBB-8DFD-B0BE0892AB8A}">
      <dgm:prSet/>
      <dgm:spPr/>
      <dgm:t>
        <a:bodyPr/>
        <a:lstStyle/>
        <a:p>
          <a:endParaRPr lang="en-US"/>
        </a:p>
      </dgm:t>
    </dgm:pt>
    <dgm:pt modelId="{BFB88276-AE0D-412E-A7F2-FD54C5BF63B9}">
      <dgm:prSet/>
      <dgm:spPr/>
      <dgm:t>
        <a:bodyPr/>
        <a:lstStyle/>
        <a:p>
          <a:r>
            <a:rPr lang="en-GB" dirty="0"/>
            <a:t>Date: Friday, 7 March 2025</a:t>
          </a:r>
          <a:endParaRPr lang="en-US" dirty="0"/>
        </a:p>
      </dgm:t>
    </dgm:pt>
    <dgm:pt modelId="{F296D15F-0457-4F5D-9867-F90CC1CBE3EA}" type="parTrans" cxnId="{931494EA-0FA3-4933-AEDD-FC508A08D471}">
      <dgm:prSet/>
      <dgm:spPr/>
      <dgm:t>
        <a:bodyPr/>
        <a:lstStyle/>
        <a:p>
          <a:endParaRPr lang="en-US"/>
        </a:p>
      </dgm:t>
    </dgm:pt>
    <dgm:pt modelId="{8F23C768-145B-4119-B07B-E8654F739390}" type="sibTrans" cxnId="{931494EA-0FA3-4933-AEDD-FC508A08D471}">
      <dgm:prSet/>
      <dgm:spPr/>
      <dgm:t>
        <a:bodyPr/>
        <a:lstStyle/>
        <a:p>
          <a:endParaRPr lang="en-US"/>
        </a:p>
      </dgm:t>
    </dgm:pt>
    <dgm:pt modelId="{EA3E7602-07B3-438E-99B0-C1034CD3AFEA}">
      <dgm:prSet/>
      <dgm:spPr/>
      <dgm:t>
        <a:bodyPr/>
        <a:lstStyle/>
        <a:p>
          <a:r>
            <a:rPr lang="en-GB" b="1"/>
            <a:t>Target Audience:</a:t>
          </a:r>
          <a:endParaRPr lang="en-US"/>
        </a:p>
      </dgm:t>
    </dgm:pt>
    <dgm:pt modelId="{CEE8449C-913C-46B0-B022-B8C5AA567F39}" type="parTrans" cxnId="{853E1021-F365-457F-B69E-07E9AABA1CC2}">
      <dgm:prSet/>
      <dgm:spPr/>
      <dgm:t>
        <a:bodyPr/>
        <a:lstStyle/>
        <a:p>
          <a:endParaRPr lang="en-US"/>
        </a:p>
      </dgm:t>
    </dgm:pt>
    <dgm:pt modelId="{D3DD0C62-D17F-45CD-B11E-56467DCCB5BE}" type="sibTrans" cxnId="{853E1021-F365-457F-B69E-07E9AABA1CC2}">
      <dgm:prSet/>
      <dgm:spPr/>
      <dgm:t>
        <a:bodyPr/>
        <a:lstStyle/>
        <a:p>
          <a:endParaRPr lang="en-US"/>
        </a:p>
      </dgm:t>
    </dgm:pt>
    <dgm:pt modelId="{7F6FBD12-7456-41AB-B33E-00BF16177681}">
      <dgm:prSet/>
      <dgm:spPr/>
      <dgm:t>
        <a:bodyPr/>
        <a:lstStyle/>
        <a:p>
          <a:r>
            <a:rPr lang="en-GB" dirty="0"/>
            <a:t>Industry professionals, business leaders, HR managers, scholars, and policymakers in the UK hospitality and tourism sector (</a:t>
          </a:r>
          <a:r>
            <a:rPr lang="en-GB" b="0" i="0" dirty="0"/>
            <a:t>Chon and Weber, 2014)</a:t>
          </a:r>
          <a:endParaRPr lang="en-US" dirty="0"/>
        </a:p>
      </dgm:t>
    </dgm:pt>
    <dgm:pt modelId="{EB93662F-4E78-45E9-B8B4-5453DC60FA7A}" type="parTrans" cxnId="{97C1756B-98E8-4169-88AD-F8598F6C55CA}">
      <dgm:prSet/>
      <dgm:spPr/>
      <dgm:t>
        <a:bodyPr/>
        <a:lstStyle/>
        <a:p>
          <a:endParaRPr lang="en-US"/>
        </a:p>
      </dgm:t>
    </dgm:pt>
    <dgm:pt modelId="{D1557437-D624-4A6E-B323-FF8590444805}" type="sibTrans" cxnId="{97C1756B-98E8-4169-88AD-F8598F6C55CA}">
      <dgm:prSet/>
      <dgm:spPr/>
      <dgm:t>
        <a:bodyPr/>
        <a:lstStyle/>
        <a:p>
          <a:endParaRPr lang="en-US"/>
        </a:p>
      </dgm:t>
    </dgm:pt>
    <dgm:pt modelId="{8E42FE11-5045-4B43-9CA3-77B58C1EB026}">
      <dgm:prSet/>
      <dgm:spPr/>
      <dgm:t>
        <a:bodyPr/>
        <a:lstStyle/>
        <a:p>
          <a:r>
            <a:rPr lang="en-GB" b="1"/>
            <a:t>Event Format:</a:t>
          </a:r>
          <a:endParaRPr lang="en-US"/>
        </a:p>
      </dgm:t>
    </dgm:pt>
    <dgm:pt modelId="{11BBE0D7-E179-4EFC-8A3E-CF83CAC907A4}" type="parTrans" cxnId="{6A798A7A-7638-47F8-AE17-236392E96307}">
      <dgm:prSet/>
      <dgm:spPr/>
      <dgm:t>
        <a:bodyPr/>
        <a:lstStyle/>
        <a:p>
          <a:endParaRPr lang="en-US"/>
        </a:p>
      </dgm:t>
    </dgm:pt>
    <dgm:pt modelId="{23B25605-F02F-424E-8F28-1B29851866A2}" type="sibTrans" cxnId="{6A798A7A-7638-47F8-AE17-236392E96307}">
      <dgm:prSet/>
      <dgm:spPr/>
      <dgm:t>
        <a:bodyPr/>
        <a:lstStyle/>
        <a:p>
          <a:endParaRPr lang="en-US"/>
        </a:p>
      </dgm:t>
    </dgm:pt>
    <dgm:pt modelId="{C3226CA6-371C-4A57-AAED-8907DE164581}">
      <dgm:prSet/>
      <dgm:spPr/>
      <dgm:t>
        <a:bodyPr/>
        <a:lstStyle/>
        <a:p>
          <a:r>
            <a:rPr lang="en-GB" dirty="0"/>
            <a:t>Keynote speeches, panel discussions, and workshops (</a:t>
          </a:r>
          <a:r>
            <a:rPr lang="en-GB" dirty="0" err="1"/>
            <a:t>Jalongo</a:t>
          </a:r>
          <a:r>
            <a:rPr lang="en-GB" dirty="0"/>
            <a:t> and Machado, 2016). </a:t>
          </a:r>
          <a:endParaRPr lang="en-US" dirty="0"/>
        </a:p>
      </dgm:t>
    </dgm:pt>
    <dgm:pt modelId="{DCE77DE3-E796-400D-9FCC-80BB6388ED91}" type="parTrans" cxnId="{9C654AC1-C544-405F-82C5-71FBE855D818}">
      <dgm:prSet/>
      <dgm:spPr/>
      <dgm:t>
        <a:bodyPr/>
        <a:lstStyle/>
        <a:p>
          <a:endParaRPr lang="en-US"/>
        </a:p>
      </dgm:t>
    </dgm:pt>
    <dgm:pt modelId="{3D48A394-4651-4802-9684-8D93FC680E76}" type="sibTrans" cxnId="{9C654AC1-C544-405F-82C5-71FBE855D818}">
      <dgm:prSet/>
      <dgm:spPr/>
      <dgm:t>
        <a:bodyPr/>
        <a:lstStyle/>
        <a:p>
          <a:endParaRPr lang="en-US"/>
        </a:p>
      </dgm:t>
    </dgm:pt>
    <dgm:pt modelId="{CC123BF2-D601-4919-A101-247881699D37}">
      <dgm:prSet/>
      <dgm:spPr/>
      <dgm:t>
        <a:bodyPr/>
        <a:lstStyle/>
        <a:p>
          <a:r>
            <a:rPr lang="en-GB" dirty="0"/>
            <a:t>Focus on sharing best practices and exploring suitable solutions for DEI challenges (</a:t>
          </a:r>
          <a:r>
            <a:rPr lang="en-GB" b="0" i="0" dirty="0" err="1"/>
            <a:t>Marabelli</a:t>
          </a:r>
          <a:r>
            <a:rPr lang="en-GB" b="0" i="0" dirty="0"/>
            <a:t> </a:t>
          </a:r>
          <a:r>
            <a:rPr lang="en-GB" b="0" i="1" dirty="0"/>
            <a:t>et al</a:t>
          </a:r>
          <a:r>
            <a:rPr lang="en-GB" b="0" i="0" dirty="0"/>
            <a:t>., 2023)</a:t>
          </a:r>
          <a:endParaRPr lang="en-US" dirty="0"/>
        </a:p>
      </dgm:t>
    </dgm:pt>
    <dgm:pt modelId="{83ED709B-312D-4784-8489-771DB69493D5}" type="parTrans" cxnId="{2AA9E992-DC0D-40A9-BE53-B654A5009450}">
      <dgm:prSet/>
      <dgm:spPr/>
      <dgm:t>
        <a:bodyPr/>
        <a:lstStyle/>
        <a:p>
          <a:endParaRPr lang="en-US"/>
        </a:p>
      </dgm:t>
    </dgm:pt>
    <dgm:pt modelId="{C51D6E6E-2081-411C-8BDC-77B217F254AF}" type="sibTrans" cxnId="{2AA9E992-DC0D-40A9-BE53-B654A5009450}">
      <dgm:prSet/>
      <dgm:spPr/>
      <dgm:t>
        <a:bodyPr/>
        <a:lstStyle/>
        <a:p>
          <a:endParaRPr lang="en-US"/>
        </a:p>
      </dgm:t>
    </dgm:pt>
    <dgm:pt modelId="{353E1062-4CC1-45C6-9A75-D0B6296C9408}">
      <dgm:prSet/>
      <dgm:spPr/>
      <dgm:t>
        <a:bodyPr/>
        <a:lstStyle/>
        <a:p>
          <a:r>
            <a:rPr lang="en-GB" b="0" i="0" dirty="0"/>
            <a:t>Inviting renowned scholars to lead discussions and provide academic insights (</a:t>
          </a:r>
          <a:r>
            <a:rPr lang="en-GB" b="0" i="0" dirty="0" err="1"/>
            <a:t>Scharkow</a:t>
          </a:r>
          <a:r>
            <a:rPr lang="en-GB" b="0" i="0" dirty="0"/>
            <a:t> and </a:t>
          </a:r>
          <a:r>
            <a:rPr lang="en-GB" b="0" i="0" dirty="0" err="1"/>
            <a:t>Trepte</a:t>
          </a:r>
          <a:r>
            <a:rPr lang="en-GB" b="0" i="0" dirty="0"/>
            <a:t>, 2024)</a:t>
          </a:r>
          <a:endParaRPr lang="en-US" dirty="0"/>
        </a:p>
      </dgm:t>
    </dgm:pt>
    <dgm:pt modelId="{29C42AD1-F94C-4972-BE76-92FA8CE4A375}" type="parTrans" cxnId="{0272B600-30CF-49DE-941C-F9BDBFF1113D}">
      <dgm:prSet/>
      <dgm:spPr/>
    </dgm:pt>
    <dgm:pt modelId="{994B85A3-C16A-4BC8-8A47-7CE21B6C62A7}" type="sibTrans" cxnId="{0272B600-30CF-49DE-941C-F9BDBFF1113D}">
      <dgm:prSet/>
      <dgm:spPr/>
    </dgm:pt>
    <dgm:pt modelId="{8948CBC6-E493-493F-B4CF-A049B6F64DE1}" type="pres">
      <dgm:prSet presAssocID="{76499254-57AC-4A84-887A-12E3A77FFE57}" presName="Name0" presStyleCnt="0">
        <dgm:presLayoutVars>
          <dgm:dir/>
          <dgm:animLvl val="lvl"/>
          <dgm:resizeHandles val="exact"/>
        </dgm:presLayoutVars>
      </dgm:prSet>
      <dgm:spPr/>
    </dgm:pt>
    <dgm:pt modelId="{0254B789-8ED6-4E5D-85BA-F0037E03FB52}" type="pres">
      <dgm:prSet presAssocID="{1EEE7BF7-6DD8-4A9B-8442-29A8875E3D17}" presName="linNode" presStyleCnt="0"/>
      <dgm:spPr/>
    </dgm:pt>
    <dgm:pt modelId="{786DEF36-FA96-4966-85CD-15CC3F4F04EB}" type="pres">
      <dgm:prSet presAssocID="{1EEE7BF7-6DD8-4A9B-8442-29A8875E3D17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BAB5CC2C-F990-4D63-9C83-2898EE71D678}" type="pres">
      <dgm:prSet presAssocID="{1EEE7BF7-6DD8-4A9B-8442-29A8875E3D17}" presName="descendantText" presStyleLbl="alignAccFollowNode1" presStyleIdx="0" presStyleCnt="5">
        <dgm:presLayoutVars>
          <dgm:bulletEnabled val="1"/>
        </dgm:presLayoutVars>
      </dgm:prSet>
      <dgm:spPr/>
    </dgm:pt>
    <dgm:pt modelId="{6384210F-8B98-4E2A-8FD0-C4E7F029D179}" type="pres">
      <dgm:prSet presAssocID="{4A61FB19-BB39-4CB0-8A33-5AFE0420AC14}" presName="sp" presStyleCnt="0"/>
      <dgm:spPr/>
    </dgm:pt>
    <dgm:pt modelId="{B17BE14F-ACF8-4636-B6C4-336A38BC24C4}" type="pres">
      <dgm:prSet presAssocID="{8BDC914A-C2EE-4BCB-944D-03B52112012D}" presName="linNode" presStyleCnt="0"/>
      <dgm:spPr/>
    </dgm:pt>
    <dgm:pt modelId="{DB6E55F6-EE7D-4D65-90B7-7D4D86A0E047}" type="pres">
      <dgm:prSet presAssocID="{8BDC914A-C2EE-4BCB-944D-03B52112012D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94CF000D-CB73-46FF-B70B-30687A6178CC}" type="pres">
      <dgm:prSet presAssocID="{8BDC914A-C2EE-4BCB-944D-03B52112012D}" presName="descendantText" presStyleLbl="alignAccFollowNode1" presStyleIdx="1" presStyleCnt="5">
        <dgm:presLayoutVars>
          <dgm:bulletEnabled val="1"/>
        </dgm:presLayoutVars>
      </dgm:prSet>
      <dgm:spPr/>
    </dgm:pt>
    <dgm:pt modelId="{24150FED-73D0-4995-B42B-5CAF36F78432}" type="pres">
      <dgm:prSet presAssocID="{CE654ECA-07CB-470E-A710-88147ABC51E1}" presName="sp" presStyleCnt="0"/>
      <dgm:spPr/>
    </dgm:pt>
    <dgm:pt modelId="{E563463D-DD52-4282-8793-49A1510565F0}" type="pres">
      <dgm:prSet presAssocID="{7C957D03-5A0B-47B1-A803-955C9EE20C84}" presName="linNode" presStyleCnt="0"/>
      <dgm:spPr/>
    </dgm:pt>
    <dgm:pt modelId="{E74431EB-D1C1-49BA-8FDD-CC05780836AD}" type="pres">
      <dgm:prSet presAssocID="{7C957D03-5A0B-47B1-A803-955C9EE20C84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466AA708-9674-4711-8741-27A22F3F4ED3}" type="pres">
      <dgm:prSet presAssocID="{7C957D03-5A0B-47B1-A803-955C9EE20C84}" presName="descendantText" presStyleLbl="alignAccFollowNode1" presStyleIdx="2" presStyleCnt="5">
        <dgm:presLayoutVars>
          <dgm:bulletEnabled val="1"/>
        </dgm:presLayoutVars>
      </dgm:prSet>
      <dgm:spPr/>
    </dgm:pt>
    <dgm:pt modelId="{3936488D-D32E-4AEC-9F4A-51039EE8C9F4}" type="pres">
      <dgm:prSet presAssocID="{57371B17-C78A-48B8-9293-2A4DE974B5E7}" presName="sp" presStyleCnt="0"/>
      <dgm:spPr/>
    </dgm:pt>
    <dgm:pt modelId="{EFCA367D-0655-4E1B-9EE2-96CD0EA0E815}" type="pres">
      <dgm:prSet presAssocID="{EA3E7602-07B3-438E-99B0-C1034CD3AFEA}" presName="linNode" presStyleCnt="0"/>
      <dgm:spPr/>
    </dgm:pt>
    <dgm:pt modelId="{4835F284-CB2C-4CF4-852D-499882872809}" type="pres">
      <dgm:prSet presAssocID="{EA3E7602-07B3-438E-99B0-C1034CD3AFEA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CD5047B9-5FDB-4C99-874B-ADD6FEB1E647}" type="pres">
      <dgm:prSet presAssocID="{EA3E7602-07B3-438E-99B0-C1034CD3AFEA}" presName="descendantText" presStyleLbl="alignAccFollowNode1" presStyleIdx="3" presStyleCnt="5">
        <dgm:presLayoutVars>
          <dgm:bulletEnabled val="1"/>
        </dgm:presLayoutVars>
      </dgm:prSet>
      <dgm:spPr/>
    </dgm:pt>
    <dgm:pt modelId="{E33A1C44-69DF-40F7-BC81-ADC2FA369DA3}" type="pres">
      <dgm:prSet presAssocID="{D3DD0C62-D17F-45CD-B11E-56467DCCB5BE}" presName="sp" presStyleCnt="0"/>
      <dgm:spPr/>
    </dgm:pt>
    <dgm:pt modelId="{E5EFD8BB-B098-439C-9749-A558DC9BA8C5}" type="pres">
      <dgm:prSet presAssocID="{8E42FE11-5045-4B43-9CA3-77B58C1EB026}" presName="linNode" presStyleCnt="0"/>
      <dgm:spPr/>
    </dgm:pt>
    <dgm:pt modelId="{F5C1DE88-B8F9-4727-9F47-3CEA778AC787}" type="pres">
      <dgm:prSet presAssocID="{8E42FE11-5045-4B43-9CA3-77B58C1EB026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5CE7CB52-8646-45CF-B331-493C18353FB2}" type="pres">
      <dgm:prSet presAssocID="{8E42FE11-5045-4B43-9CA3-77B58C1EB026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0272B600-30CF-49DE-941C-F9BDBFF1113D}" srcId="{8E42FE11-5045-4B43-9CA3-77B58C1EB026}" destId="{353E1062-4CC1-45C6-9A75-D0B6296C9408}" srcOrd="2" destOrd="0" parTransId="{29C42AD1-F94C-4972-BE76-92FA8CE4A375}" sibTransId="{994B85A3-C16A-4BC8-8A47-7CE21B6C62A7}"/>
    <dgm:cxn modelId="{637E2504-5DB1-44DB-9724-B1FD4FEF3F61}" type="presOf" srcId="{8BDC914A-C2EE-4BCB-944D-03B52112012D}" destId="{DB6E55F6-EE7D-4D65-90B7-7D4D86A0E047}" srcOrd="0" destOrd="0" presId="urn:microsoft.com/office/officeart/2005/8/layout/vList5"/>
    <dgm:cxn modelId="{8DB2A212-D698-45DF-AFC5-29C37B06B3CB}" type="presOf" srcId="{35F4338C-C79F-47D8-AE56-AA77B8FE932F}" destId="{BAB5CC2C-F990-4D63-9C83-2898EE71D678}" srcOrd="0" destOrd="1" presId="urn:microsoft.com/office/officeart/2005/8/layout/vList5"/>
    <dgm:cxn modelId="{247E0013-F098-4E97-9BB0-A9AA19B0098D}" type="presOf" srcId="{7F6FBD12-7456-41AB-B33E-00BF16177681}" destId="{CD5047B9-5FDB-4C99-874B-ADD6FEB1E647}" srcOrd="0" destOrd="0" presId="urn:microsoft.com/office/officeart/2005/8/layout/vList5"/>
    <dgm:cxn modelId="{1BFC6216-92F3-4BB4-965E-B8AA6A1FC477}" type="presOf" srcId="{CBD82A76-4577-4817-AFFF-A8BFDC09FBCD}" destId="{94CF000D-CB73-46FF-B70B-30687A6178CC}" srcOrd="0" destOrd="1" presId="urn:microsoft.com/office/officeart/2005/8/layout/vList5"/>
    <dgm:cxn modelId="{780AB016-859B-4ED6-A39B-6E96D011821E}" type="presOf" srcId="{1EEE7BF7-6DD8-4A9B-8442-29A8875E3D17}" destId="{786DEF36-FA96-4966-85CD-15CC3F4F04EB}" srcOrd="0" destOrd="0" presId="urn:microsoft.com/office/officeart/2005/8/layout/vList5"/>
    <dgm:cxn modelId="{0C7B7E1B-B0BA-4743-AF55-883D697EC9B0}" srcId="{1EEE7BF7-6DD8-4A9B-8442-29A8875E3D17}" destId="{35F4338C-C79F-47D8-AE56-AA77B8FE932F}" srcOrd="1" destOrd="0" parTransId="{0A2E612E-8090-483B-BE2C-27DD1A90A943}" sibTransId="{F86AEDC7-0AC4-49BC-BED3-6C61BCA33BC2}"/>
    <dgm:cxn modelId="{853E1021-F365-457F-B69E-07E9AABA1CC2}" srcId="{76499254-57AC-4A84-887A-12E3A77FFE57}" destId="{EA3E7602-07B3-438E-99B0-C1034CD3AFEA}" srcOrd="3" destOrd="0" parTransId="{CEE8449C-913C-46B0-B022-B8C5AA567F39}" sibTransId="{D3DD0C62-D17F-45CD-B11E-56467DCCB5BE}"/>
    <dgm:cxn modelId="{2544C122-36E3-4519-AA7B-20859BCF28CB}" type="presOf" srcId="{76499254-57AC-4A84-887A-12E3A77FFE57}" destId="{8948CBC6-E493-493F-B4CF-A049B6F64DE1}" srcOrd="0" destOrd="0" presId="urn:microsoft.com/office/officeart/2005/8/layout/vList5"/>
    <dgm:cxn modelId="{E3D4B828-BA29-4623-939E-A7CD1160AD03}" type="presOf" srcId="{353E1062-4CC1-45C6-9A75-D0B6296C9408}" destId="{5CE7CB52-8646-45CF-B331-493C18353FB2}" srcOrd="0" destOrd="2" presId="urn:microsoft.com/office/officeart/2005/8/layout/vList5"/>
    <dgm:cxn modelId="{27460D5B-DC9A-427D-9708-855F9E3AB3E2}" type="presOf" srcId="{7C957D03-5A0B-47B1-A803-955C9EE20C84}" destId="{E74431EB-D1C1-49BA-8FDD-CC05780836AD}" srcOrd="0" destOrd="0" presId="urn:microsoft.com/office/officeart/2005/8/layout/vList5"/>
    <dgm:cxn modelId="{B0D05767-3ADA-4DBB-8DFD-B0BE0892AB8A}" srcId="{7C957D03-5A0B-47B1-A803-955C9EE20C84}" destId="{2F5F6B06-074F-42FD-B84C-A3C4FA051794}" srcOrd="0" destOrd="0" parTransId="{0158192B-513D-4236-9384-EE950C1A6968}" sibTransId="{C38D3654-4B87-4AA2-AEA5-7E8E4B67CB14}"/>
    <dgm:cxn modelId="{97C1756B-98E8-4169-88AD-F8598F6C55CA}" srcId="{EA3E7602-07B3-438E-99B0-C1034CD3AFEA}" destId="{7F6FBD12-7456-41AB-B33E-00BF16177681}" srcOrd="0" destOrd="0" parTransId="{EB93662F-4E78-45E9-B8B4-5453DC60FA7A}" sibTransId="{D1557437-D624-4A6E-B323-FF8590444805}"/>
    <dgm:cxn modelId="{FB318C4D-4F3D-43E8-AE41-9FE93F9D8550}" type="presOf" srcId="{C3226CA6-371C-4A57-AAED-8907DE164581}" destId="{5CE7CB52-8646-45CF-B331-493C18353FB2}" srcOrd="0" destOrd="0" presId="urn:microsoft.com/office/officeart/2005/8/layout/vList5"/>
    <dgm:cxn modelId="{2113936F-912F-468B-9000-52B5B61BE31B}" type="presOf" srcId="{EA3E7602-07B3-438E-99B0-C1034CD3AFEA}" destId="{4835F284-CB2C-4CF4-852D-499882872809}" srcOrd="0" destOrd="0" presId="urn:microsoft.com/office/officeart/2005/8/layout/vList5"/>
    <dgm:cxn modelId="{DCB53453-DA45-48AB-BA77-EA7ECCF78C10}" type="presOf" srcId="{BF2713AB-CAD2-434D-BA83-775BCC64B27D}" destId="{BAB5CC2C-F990-4D63-9C83-2898EE71D678}" srcOrd="0" destOrd="0" presId="urn:microsoft.com/office/officeart/2005/8/layout/vList5"/>
    <dgm:cxn modelId="{F1281877-4FF9-4A82-945B-02002F4438D6}" srcId="{76499254-57AC-4A84-887A-12E3A77FFE57}" destId="{8BDC914A-C2EE-4BCB-944D-03B52112012D}" srcOrd="1" destOrd="0" parTransId="{20571ED9-93C7-484D-A129-8E4A83DA060F}" sibTransId="{CE654ECA-07CB-470E-A710-88147ABC51E1}"/>
    <dgm:cxn modelId="{D16A8179-0C2C-4385-9DA0-547942B805C9}" srcId="{1EEE7BF7-6DD8-4A9B-8442-29A8875E3D17}" destId="{BF2713AB-CAD2-434D-BA83-775BCC64B27D}" srcOrd="0" destOrd="0" parTransId="{D07B9936-1E10-443D-9F3F-0E7F56EC9BAF}" sibTransId="{38695ED6-49C3-4683-AECC-45D1D165F181}"/>
    <dgm:cxn modelId="{6A798A7A-7638-47F8-AE17-236392E96307}" srcId="{76499254-57AC-4A84-887A-12E3A77FFE57}" destId="{8E42FE11-5045-4B43-9CA3-77B58C1EB026}" srcOrd="4" destOrd="0" parTransId="{11BBE0D7-E179-4EFC-8A3E-CF83CAC907A4}" sibTransId="{23B25605-F02F-424E-8F28-1B29851866A2}"/>
    <dgm:cxn modelId="{041CEB7B-3AB3-4FEB-9F8E-60DD6438E626}" type="presOf" srcId="{93DB0B89-2EE7-4551-93EB-CB2D8D3BA99B}" destId="{94CF000D-CB73-46FF-B70B-30687A6178CC}" srcOrd="0" destOrd="0" presId="urn:microsoft.com/office/officeart/2005/8/layout/vList5"/>
    <dgm:cxn modelId="{B9D9EA87-0E70-4427-BEDD-8F95C96C8D1A}" srcId="{8BDC914A-C2EE-4BCB-944D-03B52112012D}" destId="{CBD82A76-4577-4817-AFFF-A8BFDC09FBCD}" srcOrd="1" destOrd="0" parTransId="{B80ECF62-6435-443D-9F0A-C8D078E8C180}" sibTransId="{14E3DE87-4DB4-4C34-BEA0-6F82163866B7}"/>
    <dgm:cxn modelId="{2AA9E992-DC0D-40A9-BE53-B654A5009450}" srcId="{8E42FE11-5045-4B43-9CA3-77B58C1EB026}" destId="{CC123BF2-D601-4919-A101-247881699D37}" srcOrd="1" destOrd="0" parTransId="{83ED709B-312D-4784-8489-771DB69493D5}" sibTransId="{C51D6E6E-2081-411C-8BDC-77B217F254AF}"/>
    <dgm:cxn modelId="{62F80893-97D9-4DA2-B715-CCE0A0D9FC64}" srcId="{76499254-57AC-4A84-887A-12E3A77FFE57}" destId="{7C957D03-5A0B-47B1-A803-955C9EE20C84}" srcOrd="2" destOrd="0" parTransId="{607220A8-AC72-4D05-9D91-7EB15E4DACFB}" sibTransId="{57371B17-C78A-48B8-9293-2A4DE974B5E7}"/>
    <dgm:cxn modelId="{FE67419A-8FFC-4995-9A0B-696612DB23E2}" srcId="{76499254-57AC-4A84-887A-12E3A77FFE57}" destId="{1EEE7BF7-6DD8-4A9B-8442-29A8875E3D17}" srcOrd="0" destOrd="0" parTransId="{727BF45C-0D02-4FF6-B52B-33ABAFD6EC2E}" sibTransId="{4A61FB19-BB39-4CB0-8A33-5AFE0420AC14}"/>
    <dgm:cxn modelId="{FFF5D19A-3C80-4787-9E27-2815AF8314DE}" type="presOf" srcId="{CC123BF2-D601-4919-A101-247881699D37}" destId="{5CE7CB52-8646-45CF-B331-493C18353FB2}" srcOrd="0" destOrd="1" presId="urn:microsoft.com/office/officeart/2005/8/layout/vList5"/>
    <dgm:cxn modelId="{CFF6F3AA-58A8-4978-9AAE-934170B906CE}" type="presOf" srcId="{2F5F6B06-074F-42FD-B84C-A3C4FA051794}" destId="{466AA708-9674-4711-8741-27A22F3F4ED3}" srcOrd="0" destOrd="0" presId="urn:microsoft.com/office/officeart/2005/8/layout/vList5"/>
    <dgm:cxn modelId="{7E3CD7B3-04B9-433E-89E6-8298B64EEC0E}" srcId="{8BDC914A-C2EE-4BCB-944D-03B52112012D}" destId="{93DB0B89-2EE7-4551-93EB-CB2D8D3BA99B}" srcOrd="0" destOrd="0" parTransId="{355ECEDD-0ED6-466C-BA5E-52F1C3A91156}" sibTransId="{4F24D384-6D32-4729-B97B-5F50A82FF09E}"/>
    <dgm:cxn modelId="{9C654AC1-C544-405F-82C5-71FBE855D818}" srcId="{8E42FE11-5045-4B43-9CA3-77B58C1EB026}" destId="{C3226CA6-371C-4A57-AAED-8907DE164581}" srcOrd="0" destOrd="0" parTransId="{DCE77DE3-E796-400D-9FCC-80BB6388ED91}" sibTransId="{3D48A394-4651-4802-9684-8D93FC680E76}"/>
    <dgm:cxn modelId="{0DA7BAC6-F1BB-4C51-8892-820D07ABF805}" type="presOf" srcId="{BFB88276-AE0D-412E-A7F2-FD54C5BF63B9}" destId="{466AA708-9674-4711-8741-27A22F3F4ED3}" srcOrd="0" destOrd="1" presId="urn:microsoft.com/office/officeart/2005/8/layout/vList5"/>
    <dgm:cxn modelId="{C9A3E1DE-F43D-4597-8991-70258C2DBB0A}" type="presOf" srcId="{8E42FE11-5045-4B43-9CA3-77B58C1EB026}" destId="{F5C1DE88-B8F9-4727-9F47-3CEA778AC787}" srcOrd="0" destOrd="0" presId="urn:microsoft.com/office/officeart/2005/8/layout/vList5"/>
    <dgm:cxn modelId="{931494EA-0FA3-4933-AEDD-FC508A08D471}" srcId="{7C957D03-5A0B-47B1-A803-955C9EE20C84}" destId="{BFB88276-AE0D-412E-A7F2-FD54C5BF63B9}" srcOrd="1" destOrd="0" parTransId="{F296D15F-0457-4F5D-9867-F90CC1CBE3EA}" sibTransId="{8F23C768-145B-4119-B07B-E8654F739390}"/>
    <dgm:cxn modelId="{A2A6E6E4-74AF-4703-8EFC-8C3729411AB2}" type="presParOf" srcId="{8948CBC6-E493-493F-B4CF-A049B6F64DE1}" destId="{0254B789-8ED6-4E5D-85BA-F0037E03FB52}" srcOrd="0" destOrd="0" presId="urn:microsoft.com/office/officeart/2005/8/layout/vList5"/>
    <dgm:cxn modelId="{6BDB9991-36C3-4C6C-8E79-EF42D80CAFF6}" type="presParOf" srcId="{0254B789-8ED6-4E5D-85BA-F0037E03FB52}" destId="{786DEF36-FA96-4966-85CD-15CC3F4F04EB}" srcOrd="0" destOrd="0" presId="urn:microsoft.com/office/officeart/2005/8/layout/vList5"/>
    <dgm:cxn modelId="{1E642F1E-21E4-495B-B3D7-2DE11C1A2C58}" type="presParOf" srcId="{0254B789-8ED6-4E5D-85BA-F0037E03FB52}" destId="{BAB5CC2C-F990-4D63-9C83-2898EE71D678}" srcOrd="1" destOrd="0" presId="urn:microsoft.com/office/officeart/2005/8/layout/vList5"/>
    <dgm:cxn modelId="{8861EA68-09A0-4298-9FFF-AE1ED1C69324}" type="presParOf" srcId="{8948CBC6-E493-493F-B4CF-A049B6F64DE1}" destId="{6384210F-8B98-4E2A-8FD0-C4E7F029D179}" srcOrd="1" destOrd="0" presId="urn:microsoft.com/office/officeart/2005/8/layout/vList5"/>
    <dgm:cxn modelId="{558CCF48-5FFE-45F0-9EDB-CAE3C03AC4BA}" type="presParOf" srcId="{8948CBC6-E493-493F-B4CF-A049B6F64DE1}" destId="{B17BE14F-ACF8-4636-B6C4-336A38BC24C4}" srcOrd="2" destOrd="0" presId="urn:microsoft.com/office/officeart/2005/8/layout/vList5"/>
    <dgm:cxn modelId="{D55FAA49-AF4E-4F57-9D68-336C42A352E4}" type="presParOf" srcId="{B17BE14F-ACF8-4636-B6C4-336A38BC24C4}" destId="{DB6E55F6-EE7D-4D65-90B7-7D4D86A0E047}" srcOrd="0" destOrd="0" presId="urn:microsoft.com/office/officeart/2005/8/layout/vList5"/>
    <dgm:cxn modelId="{9D402D00-555F-4036-94DE-9724FAC2C5D5}" type="presParOf" srcId="{B17BE14F-ACF8-4636-B6C4-336A38BC24C4}" destId="{94CF000D-CB73-46FF-B70B-30687A6178CC}" srcOrd="1" destOrd="0" presId="urn:microsoft.com/office/officeart/2005/8/layout/vList5"/>
    <dgm:cxn modelId="{9524DA89-4DBF-46CD-8EF3-B16E8AC56937}" type="presParOf" srcId="{8948CBC6-E493-493F-B4CF-A049B6F64DE1}" destId="{24150FED-73D0-4995-B42B-5CAF36F78432}" srcOrd="3" destOrd="0" presId="urn:microsoft.com/office/officeart/2005/8/layout/vList5"/>
    <dgm:cxn modelId="{829B2175-1409-417D-A106-10283EF97A5D}" type="presParOf" srcId="{8948CBC6-E493-493F-B4CF-A049B6F64DE1}" destId="{E563463D-DD52-4282-8793-49A1510565F0}" srcOrd="4" destOrd="0" presId="urn:microsoft.com/office/officeart/2005/8/layout/vList5"/>
    <dgm:cxn modelId="{79C3BEA9-BFB7-4DA4-9372-48D8D91376C0}" type="presParOf" srcId="{E563463D-DD52-4282-8793-49A1510565F0}" destId="{E74431EB-D1C1-49BA-8FDD-CC05780836AD}" srcOrd="0" destOrd="0" presId="urn:microsoft.com/office/officeart/2005/8/layout/vList5"/>
    <dgm:cxn modelId="{E51EA365-588B-427D-8DCA-5AFEE95A9173}" type="presParOf" srcId="{E563463D-DD52-4282-8793-49A1510565F0}" destId="{466AA708-9674-4711-8741-27A22F3F4ED3}" srcOrd="1" destOrd="0" presId="urn:microsoft.com/office/officeart/2005/8/layout/vList5"/>
    <dgm:cxn modelId="{F84E4CD5-931A-4C95-B97B-93E19F52E08B}" type="presParOf" srcId="{8948CBC6-E493-493F-B4CF-A049B6F64DE1}" destId="{3936488D-D32E-4AEC-9F4A-51039EE8C9F4}" srcOrd="5" destOrd="0" presId="urn:microsoft.com/office/officeart/2005/8/layout/vList5"/>
    <dgm:cxn modelId="{974F2C3E-C0C7-46F8-8BCE-9A4ADEF08023}" type="presParOf" srcId="{8948CBC6-E493-493F-B4CF-A049B6F64DE1}" destId="{EFCA367D-0655-4E1B-9EE2-96CD0EA0E815}" srcOrd="6" destOrd="0" presId="urn:microsoft.com/office/officeart/2005/8/layout/vList5"/>
    <dgm:cxn modelId="{7434A160-8718-4B7F-820E-35D161938C17}" type="presParOf" srcId="{EFCA367D-0655-4E1B-9EE2-96CD0EA0E815}" destId="{4835F284-CB2C-4CF4-852D-499882872809}" srcOrd="0" destOrd="0" presId="urn:microsoft.com/office/officeart/2005/8/layout/vList5"/>
    <dgm:cxn modelId="{8D442DC3-83BE-422F-8578-437B27BBCB95}" type="presParOf" srcId="{EFCA367D-0655-4E1B-9EE2-96CD0EA0E815}" destId="{CD5047B9-5FDB-4C99-874B-ADD6FEB1E647}" srcOrd="1" destOrd="0" presId="urn:microsoft.com/office/officeart/2005/8/layout/vList5"/>
    <dgm:cxn modelId="{8A24762E-38CE-46B3-85F9-98074D646BB9}" type="presParOf" srcId="{8948CBC6-E493-493F-B4CF-A049B6F64DE1}" destId="{E33A1C44-69DF-40F7-BC81-ADC2FA369DA3}" srcOrd="7" destOrd="0" presId="urn:microsoft.com/office/officeart/2005/8/layout/vList5"/>
    <dgm:cxn modelId="{C03B195D-51DF-43CD-AD18-3706AACEBCC2}" type="presParOf" srcId="{8948CBC6-E493-493F-B4CF-A049B6F64DE1}" destId="{E5EFD8BB-B098-439C-9749-A558DC9BA8C5}" srcOrd="8" destOrd="0" presId="urn:microsoft.com/office/officeart/2005/8/layout/vList5"/>
    <dgm:cxn modelId="{A5DF0EDC-F5BB-4D9A-98F3-723985B91D43}" type="presParOf" srcId="{E5EFD8BB-B098-439C-9749-A558DC9BA8C5}" destId="{F5C1DE88-B8F9-4727-9F47-3CEA778AC787}" srcOrd="0" destOrd="0" presId="urn:microsoft.com/office/officeart/2005/8/layout/vList5"/>
    <dgm:cxn modelId="{C8399888-68B9-4E65-9FD9-2AFB063D6ED1}" type="presParOf" srcId="{E5EFD8BB-B098-439C-9749-A558DC9BA8C5}" destId="{5CE7CB52-8646-45CF-B331-493C18353FB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E70C5E-5AF0-4377-BD42-50EDD1AC5187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DFDFB3D-0B65-451D-A54E-3CA2F1324E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Context: </a:t>
          </a:r>
        </a:p>
        <a:p>
          <a:pPr>
            <a:lnSpc>
              <a:spcPct val="100000"/>
            </a:lnSpc>
          </a:pPr>
          <a:r>
            <a:rPr lang="en-GB" b="0" i="0" dirty="0"/>
            <a:t>actively creating a workplace and customer experience for people from all backgrounds (</a:t>
          </a:r>
          <a:r>
            <a:rPr lang="en-GB" b="0" i="0" dirty="0" err="1"/>
            <a:t>Kiradoo</a:t>
          </a:r>
          <a:r>
            <a:rPr lang="en-GB" b="0" i="0" dirty="0"/>
            <a:t>, 2022); ensuring equal opportunities in employment, promoting diverse representation within staff, and adapting services to cater to diverse guest needs (Slocum, 2023).</a:t>
          </a:r>
          <a:endParaRPr lang="en-US" dirty="0"/>
        </a:p>
      </dgm:t>
    </dgm:pt>
    <dgm:pt modelId="{34675AB0-73B2-4BF7-A606-38FF2C83C300}" type="parTrans" cxnId="{A159C023-9191-444D-91A9-8C1F1FC17813}">
      <dgm:prSet/>
      <dgm:spPr/>
      <dgm:t>
        <a:bodyPr/>
        <a:lstStyle/>
        <a:p>
          <a:endParaRPr lang="en-US"/>
        </a:p>
      </dgm:t>
    </dgm:pt>
    <dgm:pt modelId="{DE119D0D-B37C-4944-9CEB-8B3383D8A015}" type="sibTrans" cxnId="{A159C023-9191-444D-91A9-8C1F1FC17813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702BE4A7-868A-4962-897C-C42E040FD8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​</a:t>
          </a:r>
          <a:r>
            <a:rPr lang="en-GB" b="1" i="0" dirty="0"/>
            <a:t>Type and nature of the event: </a:t>
          </a:r>
        </a:p>
        <a:p>
          <a:pPr>
            <a:lnSpc>
              <a:spcPct val="100000"/>
            </a:lnSpc>
          </a:pPr>
          <a:r>
            <a:rPr lang="en-GB" b="0" i="0" dirty="0"/>
            <a:t>international conference (Rogers and Wynn-Moylan, 2022); educational and professional </a:t>
          </a:r>
          <a:r>
            <a:rPr lang="en-GB" dirty="0"/>
            <a:t>d</a:t>
          </a:r>
          <a:r>
            <a:rPr lang="en-GB" b="0" i="0" dirty="0"/>
            <a:t>evelopment, </a:t>
          </a:r>
          <a:r>
            <a:rPr lang="en-GB" dirty="0"/>
            <a:t>n</a:t>
          </a:r>
          <a:r>
            <a:rPr lang="en-GB" b="0" i="0" dirty="0"/>
            <a:t>etworking, interactive, strategic planning, awareness and advocacy (Allen, Harris, and Jago, 2022).</a:t>
          </a:r>
          <a:endParaRPr lang="en-US" dirty="0"/>
        </a:p>
      </dgm:t>
    </dgm:pt>
    <dgm:pt modelId="{77202165-A575-4AD2-B8A1-802593C4867B}" type="parTrans" cxnId="{69079F8D-71CC-4D4C-BDC1-6171A42915F8}">
      <dgm:prSet/>
      <dgm:spPr/>
      <dgm:t>
        <a:bodyPr/>
        <a:lstStyle/>
        <a:p>
          <a:endParaRPr lang="en-US"/>
        </a:p>
      </dgm:t>
    </dgm:pt>
    <dgm:pt modelId="{33BD6A89-BEB9-41DA-B6E7-AA390E09DD8D}" type="sibTrans" cxnId="{69079F8D-71CC-4D4C-BDC1-6171A42915F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F8F0C81-2E64-43CC-BDE7-7779B426D6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Significance:</a:t>
          </a:r>
        </a:p>
        <a:p>
          <a:pPr>
            <a:lnSpc>
              <a:spcPct val="100000"/>
            </a:lnSpc>
          </a:pPr>
          <a:r>
            <a:rPr lang="en-GB" b="0" i="0" dirty="0"/>
            <a:t>the hospitality and tourism industry in the UK is a major employer (UK Hospitality, 2025); addressing DEI issues can lead to improved employee satisfaction, better customer experiences, and enhanced business performance (</a:t>
          </a:r>
          <a:r>
            <a:rPr lang="en-GB" b="0" i="0" dirty="0" err="1"/>
            <a:t>Kalargyrou</a:t>
          </a:r>
          <a:r>
            <a:rPr lang="en-GB" b="0" i="0" dirty="0"/>
            <a:t> and Costen, 2017).</a:t>
          </a:r>
          <a:endParaRPr lang="en-US" dirty="0"/>
        </a:p>
      </dgm:t>
    </dgm:pt>
    <dgm:pt modelId="{80DC024D-F813-498A-9671-A5B2429536AD}" type="parTrans" cxnId="{C513054A-D856-4E89-821E-26DEC0A1FCCA}">
      <dgm:prSet/>
      <dgm:spPr/>
      <dgm:t>
        <a:bodyPr/>
        <a:lstStyle/>
        <a:p>
          <a:endParaRPr lang="en-US"/>
        </a:p>
      </dgm:t>
    </dgm:pt>
    <dgm:pt modelId="{ED6085F2-0D81-47E4-9FC2-B2B9A07953CB}" type="sibTrans" cxnId="{C513054A-D856-4E89-821E-26DEC0A1FCCA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033579F2-EFF1-4D34-98FA-0907E0882D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Key topics:</a:t>
          </a:r>
        </a:p>
        <a:p>
          <a:pPr>
            <a:lnSpc>
              <a:spcPct val="100000"/>
            </a:lnSpc>
          </a:pPr>
          <a:r>
            <a:rPr lang="en-GB" b="0" i="0" dirty="0"/>
            <a:t>current DEI challenges in the hospitality and tourism industry; strategies for improving DEI policies and practices; case studies of successful DEI initiatives; the role of leadership in driving DEI change; legal and ethical considerations in DEI (Manoharan, Madera, and Singal, 2024).</a:t>
          </a:r>
          <a:endParaRPr lang="en-US" dirty="0"/>
        </a:p>
      </dgm:t>
    </dgm:pt>
    <dgm:pt modelId="{6E9E767E-4839-4FED-85BC-1A6967785A0B}" type="parTrans" cxnId="{5BBD5FC0-4D06-4FB6-B6E4-F52F13DF25E7}">
      <dgm:prSet/>
      <dgm:spPr/>
      <dgm:t>
        <a:bodyPr/>
        <a:lstStyle/>
        <a:p>
          <a:endParaRPr lang="en-US"/>
        </a:p>
      </dgm:t>
    </dgm:pt>
    <dgm:pt modelId="{C4D41DC2-7D0C-4BC6-90C3-49DFFE1A920A}" type="sibTrans" cxnId="{5BBD5FC0-4D06-4FB6-B6E4-F52F13DF25E7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72590333-3DDF-4834-936B-B2DAA7B0CA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Expected Outcomes: </a:t>
          </a:r>
          <a:r>
            <a:rPr lang="en-GB" b="0" i="0" dirty="0"/>
            <a:t>Increased awareness of DEI issues in the industry; practical solutions and strategies for businesses to implement; enhanced collaboration between industry professionals and scholars; development of a network of DEI advocates within the industry.</a:t>
          </a:r>
          <a:endParaRPr lang="en-US" dirty="0"/>
        </a:p>
      </dgm:t>
    </dgm:pt>
    <dgm:pt modelId="{5070D69F-7FE5-425C-ADC1-0A4ABF6132F2}" type="parTrans" cxnId="{B79E2FE4-8486-4D6C-8AE2-088802E0A99C}">
      <dgm:prSet/>
      <dgm:spPr/>
      <dgm:t>
        <a:bodyPr/>
        <a:lstStyle/>
        <a:p>
          <a:endParaRPr lang="en-US"/>
        </a:p>
      </dgm:t>
    </dgm:pt>
    <dgm:pt modelId="{64377159-CE6E-4E92-AE72-2B67723203E2}" type="sibTrans" cxnId="{B79E2FE4-8486-4D6C-8AE2-088802E0A99C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3F530BA8-7F81-472F-9BEB-40B90F8B9DFF}" type="pres">
      <dgm:prSet presAssocID="{0CE70C5E-5AF0-4377-BD42-50EDD1AC5187}" presName="linearFlow" presStyleCnt="0">
        <dgm:presLayoutVars>
          <dgm:dir/>
          <dgm:animLvl val="lvl"/>
          <dgm:resizeHandles val="exact"/>
        </dgm:presLayoutVars>
      </dgm:prSet>
      <dgm:spPr/>
    </dgm:pt>
    <dgm:pt modelId="{831379F9-4B90-441B-9045-F1E3B4012839}" type="pres">
      <dgm:prSet presAssocID="{DDFDFB3D-0B65-451D-A54E-3CA2F1324E7F}" presName="compositeNode" presStyleCnt="0"/>
      <dgm:spPr/>
    </dgm:pt>
    <dgm:pt modelId="{FF9B47FD-50BF-4A80-9BF7-09F65F99F831}" type="pres">
      <dgm:prSet presAssocID="{DDFDFB3D-0B65-451D-A54E-3CA2F1324E7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8E76B56-14A2-41C9-9B33-279818EDF949}" type="pres">
      <dgm:prSet presAssocID="{DDFDFB3D-0B65-451D-A54E-3CA2F1324E7F}" presName="parSh" presStyleCnt="0"/>
      <dgm:spPr/>
    </dgm:pt>
    <dgm:pt modelId="{A86563A2-6A26-425F-9B18-FC55B8CC16C6}" type="pres">
      <dgm:prSet presAssocID="{DDFDFB3D-0B65-451D-A54E-3CA2F1324E7F}" presName="lineNode" presStyleLbl="alignAccFollowNode1" presStyleIdx="0" presStyleCnt="15"/>
      <dgm:spPr/>
    </dgm:pt>
    <dgm:pt modelId="{CA922D49-7E9D-45E9-9426-167B2E8C93F7}" type="pres">
      <dgm:prSet presAssocID="{DDFDFB3D-0B65-451D-A54E-3CA2F1324E7F}" presName="lineArrowNode" presStyleLbl="alignAccFollowNode1" presStyleIdx="1" presStyleCnt="15"/>
      <dgm:spPr/>
    </dgm:pt>
    <dgm:pt modelId="{D988879B-4317-47E2-AE5D-827B1CEC4DE5}" type="pres">
      <dgm:prSet presAssocID="{DE119D0D-B37C-4944-9CEB-8B3383D8A015}" presName="sibTransNodeCircle" presStyleLbl="alignNode1" presStyleIdx="0" presStyleCnt="5">
        <dgm:presLayoutVars>
          <dgm:chMax val="0"/>
          <dgm:bulletEnabled/>
        </dgm:presLayoutVars>
      </dgm:prSet>
      <dgm:spPr/>
    </dgm:pt>
    <dgm:pt modelId="{9464CECA-76C2-4390-8C5B-1367082633AB}" type="pres">
      <dgm:prSet presAssocID="{DE119D0D-B37C-4944-9CEB-8B3383D8A015}" presName="spacerBetweenCircleAndCallout" presStyleCnt="0">
        <dgm:presLayoutVars/>
      </dgm:prSet>
      <dgm:spPr/>
    </dgm:pt>
    <dgm:pt modelId="{85DD6B6F-F8C3-41EC-AB02-3904E5909A15}" type="pres">
      <dgm:prSet presAssocID="{DDFDFB3D-0B65-451D-A54E-3CA2F1324E7F}" presName="nodeText" presStyleLbl="alignAccFollowNode1" presStyleIdx="2" presStyleCnt="15">
        <dgm:presLayoutVars>
          <dgm:bulletEnabled val="1"/>
        </dgm:presLayoutVars>
      </dgm:prSet>
      <dgm:spPr/>
    </dgm:pt>
    <dgm:pt modelId="{A21B5168-B980-442F-8235-F46CE3FCED61}" type="pres">
      <dgm:prSet presAssocID="{DE119D0D-B37C-4944-9CEB-8B3383D8A015}" presName="sibTransComposite" presStyleCnt="0"/>
      <dgm:spPr/>
    </dgm:pt>
    <dgm:pt modelId="{FBCDDCD4-D951-4158-B92E-0B0C7D1ED606}" type="pres">
      <dgm:prSet presAssocID="{702BE4A7-868A-4962-897C-C42E040FD828}" presName="compositeNode" presStyleCnt="0"/>
      <dgm:spPr/>
    </dgm:pt>
    <dgm:pt modelId="{8839C300-9A59-44D0-8EFF-12FFD8FD391D}" type="pres">
      <dgm:prSet presAssocID="{702BE4A7-868A-4962-897C-C42E040FD82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9710B555-7D12-41E0-B581-07CFFEC9DA10}" type="pres">
      <dgm:prSet presAssocID="{702BE4A7-868A-4962-897C-C42E040FD828}" presName="parSh" presStyleCnt="0"/>
      <dgm:spPr/>
    </dgm:pt>
    <dgm:pt modelId="{9060B229-1146-4253-9487-F3B478EC1389}" type="pres">
      <dgm:prSet presAssocID="{702BE4A7-868A-4962-897C-C42E040FD828}" presName="lineNode" presStyleLbl="alignAccFollowNode1" presStyleIdx="3" presStyleCnt="15"/>
      <dgm:spPr/>
    </dgm:pt>
    <dgm:pt modelId="{5C0184E6-9BED-4522-972B-A93DBFFD9FC6}" type="pres">
      <dgm:prSet presAssocID="{702BE4A7-868A-4962-897C-C42E040FD828}" presName="lineArrowNode" presStyleLbl="alignAccFollowNode1" presStyleIdx="4" presStyleCnt="15"/>
      <dgm:spPr/>
    </dgm:pt>
    <dgm:pt modelId="{B2B67A45-DB7A-4963-B557-AE0D04B3A316}" type="pres">
      <dgm:prSet presAssocID="{33BD6A89-BEB9-41DA-B6E7-AA390E09DD8D}" presName="sibTransNodeCircle" presStyleLbl="alignNode1" presStyleIdx="1" presStyleCnt="5">
        <dgm:presLayoutVars>
          <dgm:chMax val="0"/>
          <dgm:bulletEnabled/>
        </dgm:presLayoutVars>
      </dgm:prSet>
      <dgm:spPr/>
    </dgm:pt>
    <dgm:pt modelId="{67C89D3D-7EF9-4C30-97D0-B07122C57EBF}" type="pres">
      <dgm:prSet presAssocID="{33BD6A89-BEB9-41DA-B6E7-AA390E09DD8D}" presName="spacerBetweenCircleAndCallout" presStyleCnt="0">
        <dgm:presLayoutVars/>
      </dgm:prSet>
      <dgm:spPr/>
    </dgm:pt>
    <dgm:pt modelId="{58D446C5-B8E5-4CC1-97F5-21509E5A4094}" type="pres">
      <dgm:prSet presAssocID="{702BE4A7-868A-4962-897C-C42E040FD828}" presName="nodeText" presStyleLbl="alignAccFollowNode1" presStyleIdx="5" presStyleCnt="15">
        <dgm:presLayoutVars>
          <dgm:bulletEnabled val="1"/>
        </dgm:presLayoutVars>
      </dgm:prSet>
      <dgm:spPr/>
    </dgm:pt>
    <dgm:pt modelId="{3B2D4C8F-7049-443B-91AC-2C3F1E5AA073}" type="pres">
      <dgm:prSet presAssocID="{33BD6A89-BEB9-41DA-B6E7-AA390E09DD8D}" presName="sibTransComposite" presStyleCnt="0"/>
      <dgm:spPr/>
    </dgm:pt>
    <dgm:pt modelId="{B9C9063F-A434-42DB-8105-BF9AAC73F2B6}" type="pres">
      <dgm:prSet presAssocID="{2F8F0C81-2E64-43CC-BDE7-7779B426D6C1}" presName="compositeNode" presStyleCnt="0"/>
      <dgm:spPr/>
    </dgm:pt>
    <dgm:pt modelId="{5C77E1FC-B2AE-45B3-AE6D-1981BAA2BCE8}" type="pres">
      <dgm:prSet presAssocID="{2F8F0C81-2E64-43CC-BDE7-7779B426D6C1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0BB8A8CA-F540-47ED-B9C3-6CC616CE030F}" type="pres">
      <dgm:prSet presAssocID="{2F8F0C81-2E64-43CC-BDE7-7779B426D6C1}" presName="parSh" presStyleCnt="0"/>
      <dgm:spPr/>
    </dgm:pt>
    <dgm:pt modelId="{DF3B52B0-475C-489E-B8DF-D864D2E2EF67}" type="pres">
      <dgm:prSet presAssocID="{2F8F0C81-2E64-43CC-BDE7-7779B426D6C1}" presName="lineNode" presStyleLbl="alignAccFollowNode1" presStyleIdx="6" presStyleCnt="15"/>
      <dgm:spPr/>
    </dgm:pt>
    <dgm:pt modelId="{7127C9C8-695D-45AE-9B60-E7C65C76770F}" type="pres">
      <dgm:prSet presAssocID="{2F8F0C81-2E64-43CC-BDE7-7779B426D6C1}" presName="lineArrowNode" presStyleLbl="alignAccFollowNode1" presStyleIdx="7" presStyleCnt="15"/>
      <dgm:spPr/>
    </dgm:pt>
    <dgm:pt modelId="{76951150-E646-41EF-AEA3-EDE70C6AB6E8}" type="pres">
      <dgm:prSet presAssocID="{ED6085F2-0D81-47E4-9FC2-B2B9A07953CB}" presName="sibTransNodeCircle" presStyleLbl="alignNode1" presStyleIdx="2" presStyleCnt="5">
        <dgm:presLayoutVars>
          <dgm:chMax val="0"/>
          <dgm:bulletEnabled/>
        </dgm:presLayoutVars>
      </dgm:prSet>
      <dgm:spPr/>
    </dgm:pt>
    <dgm:pt modelId="{767C1DA7-E2AC-4F29-93AD-6EF3DDF2D37E}" type="pres">
      <dgm:prSet presAssocID="{ED6085F2-0D81-47E4-9FC2-B2B9A07953CB}" presName="spacerBetweenCircleAndCallout" presStyleCnt="0">
        <dgm:presLayoutVars/>
      </dgm:prSet>
      <dgm:spPr/>
    </dgm:pt>
    <dgm:pt modelId="{B8790DA6-8450-49A7-9311-F2BBC022806C}" type="pres">
      <dgm:prSet presAssocID="{2F8F0C81-2E64-43CC-BDE7-7779B426D6C1}" presName="nodeText" presStyleLbl="alignAccFollowNode1" presStyleIdx="8" presStyleCnt="15">
        <dgm:presLayoutVars>
          <dgm:bulletEnabled val="1"/>
        </dgm:presLayoutVars>
      </dgm:prSet>
      <dgm:spPr/>
    </dgm:pt>
    <dgm:pt modelId="{B49710AD-0C13-4CF2-8F68-9EB44AC8DA7C}" type="pres">
      <dgm:prSet presAssocID="{ED6085F2-0D81-47E4-9FC2-B2B9A07953CB}" presName="sibTransComposite" presStyleCnt="0"/>
      <dgm:spPr/>
    </dgm:pt>
    <dgm:pt modelId="{1D7154F0-5F80-4A25-A71D-6B3A9367CB57}" type="pres">
      <dgm:prSet presAssocID="{033579F2-EFF1-4D34-98FA-0907E0882D6A}" presName="compositeNode" presStyleCnt="0"/>
      <dgm:spPr/>
    </dgm:pt>
    <dgm:pt modelId="{227FC2D3-39DB-4D02-BCC2-4877A5CD6C9D}" type="pres">
      <dgm:prSet presAssocID="{033579F2-EFF1-4D34-98FA-0907E0882D6A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64A423E-5DEF-44F4-816A-3312A659E060}" type="pres">
      <dgm:prSet presAssocID="{033579F2-EFF1-4D34-98FA-0907E0882D6A}" presName="parSh" presStyleCnt="0"/>
      <dgm:spPr/>
    </dgm:pt>
    <dgm:pt modelId="{B6C00362-E6E9-4413-A9F9-CFEBD7EA4E76}" type="pres">
      <dgm:prSet presAssocID="{033579F2-EFF1-4D34-98FA-0907E0882D6A}" presName="lineNode" presStyleLbl="alignAccFollowNode1" presStyleIdx="9" presStyleCnt="15"/>
      <dgm:spPr/>
    </dgm:pt>
    <dgm:pt modelId="{2CB58906-29E4-47B1-B8F0-969B5E244BEB}" type="pres">
      <dgm:prSet presAssocID="{033579F2-EFF1-4D34-98FA-0907E0882D6A}" presName="lineArrowNode" presStyleLbl="alignAccFollowNode1" presStyleIdx="10" presStyleCnt="15"/>
      <dgm:spPr/>
    </dgm:pt>
    <dgm:pt modelId="{4E5BC40A-D9A6-419C-B79B-25FEE0F2698A}" type="pres">
      <dgm:prSet presAssocID="{C4D41DC2-7D0C-4BC6-90C3-49DFFE1A920A}" presName="sibTransNodeCircle" presStyleLbl="alignNode1" presStyleIdx="3" presStyleCnt="5">
        <dgm:presLayoutVars>
          <dgm:chMax val="0"/>
          <dgm:bulletEnabled/>
        </dgm:presLayoutVars>
      </dgm:prSet>
      <dgm:spPr/>
    </dgm:pt>
    <dgm:pt modelId="{DF866D65-132F-4C81-BB96-C2A4647D61FD}" type="pres">
      <dgm:prSet presAssocID="{C4D41DC2-7D0C-4BC6-90C3-49DFFE1A920A}" presName="spacerBetweenCircleAndCallout" presStyleCnt="0">
        <dgm:presLayoutVars/>
      </dgm:prSet>
      <dgm:spPr/>
    </dgm:pt>
    <dgm:pt modelId="{B683C69D-9555-4E54-8A98-F83CC1D5E21D}" type="pres">
      <dgm:prSet presAssocID="{033579F2-EFF1-4D34-98FA-0907E0882D6A}" presName="nodeText" presStyleLbl="alignAccFollowNode1" presStyleIdx="11" presStyleCnt="15">
        <dgm:presLayoutVars>
          <dgm:bulletEnabled val="1"/>
        </dgm:presLayoutVars>
      </dgm:prSet>
      <dgm:spPr/>
    </dgm:pt>
    <dgm:pt modelId="{F5E7EDA3-B454-4FFD-8372-65ACC176B21B}" type="pres">
      <dgm:prSet presAssocID="{C4D41DC2-7D0C-4BC6-90C3-49DFFE1A920A}" presName="sibTransComposite" presStyleCnt="0"/>
      <dgm:spPr/>
    </dgm:pt>
    <dgm:pt modelId="{42CA68E0-D04F-4C39-935F-3A0D44B0E739}" type="pres">
      <dgm:prSet presAssocID="{72590333-3DDF-4834-936B-B2DAA7B0CAEF}" presName="compositeNode" presStyleCnt="0"/>
      <dgm:spPr/>
    </dgm:pt>
    <dgm:pt modelId="{4F4B35B8-D0E7-49A9-B41D-258B3A346E5C}" type="pres">
      <dgm:prSet presAssocID="{72590333-3DDF-4834-936B-B2DAA7B0CAE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27AF0FE-CF10-490B-8DEA-18E5B2C55E90}" type="pres">
      <dgm:prSet presAssocID="{72590333-3DDF-4834-936B-B2DAA7B0CAEF}" presName="parSh" presStyleCnt="0"/>
      <dgm:spPr/>
    </dgm:pt>
    <dgm:pt modelId="{E506A60D-90E5-4E8E-9E55-629F40818623}" type="pres">
      <dgm:prSet presAssocID="{72590333-3DDF-4834-936B-B2DAA7B0CAEF}" presName="lineNode" presStyleLbl="alignAccFollowNode1" presStyleIdx="12" presStyleCnt="15"/>
      <dgm:spPr/>
    </dgm:pt>
    <dgm:pt modelId="{2FE63F11-5E67-4C59-B8A0-B5DF92A3C7F9}" type="pres">
      <dgm:prSet presAssocID="{72590333-3DDF-4834-936B-B2DAA7B0CAEF}" presName="lineArrowNode" presStyleLbl="alignAccFollowNode1" presStyleIdx="13" presStyleCnt="15"/>
      <dgm:spPr/>
    </dgm:pt>
    <dgm:pt modelId="{76ACB0EE-B1A3-4FD8-BE83-C6AE3BF22E7C}" type="pres">
      <dgm:prSet presAssocID="{64377159-CE6E-4E92-AE72-2B67723203E2}" presName="sibTransNodeCircle" presStyleLbl="alignNode1" presStyleIdx="4" presStyleCnt="5">
        <dgm:presLayoutVars>
          <dgm:chMax val="0"/>
          <dgm:bulletEnabled/>
        </dgm:presLayoutVars>
      </dgm:prSet>
      <dgm:spPr/>
    </dgm:pt>
    <dgm:pt modelId="{B690F8AF-631A-4BF3-9BE0-D0F1C9EA7B85}" type="pres">
      <dgm:prSet presAssocID="{64377159-CE6E-4E92-AE72-2B67723203E2}" presName="spacerBetweenCircleAndCallout" presStyleCnt="0">
        <dgm:presLayoutVars/>
      </dgm:prSet>
      <dgm:spPr/>
    </dgm:pt>
    <dgm:pt modelId="{C08B1441-93C2-492F-8A18-1486DEBDF676}" type="pres">
      <dgm:prSet presAssocID="{72590333-3DDF-4834-936B-B2DAA7B0CAEF}" presName="nodeText" presStyleLbl="alignAccFollowNode1" presStyleIdx="14" presStyleCnt="15">
        <dgm:presLayoutVars>
          <dgm:bulletEnabled val="1"/>
        </dgm:presLayoutVars>
      </dgm:prSet>
      <dgm:spPr/>
    </dgm:pt>
  </dgm:ptLst>
  <dgm:cxnLst>
    <dgm:cxn modelId="{499F9F07-9915-4BFC-A2F5-1B47AE9BD09A}" type="presOf" srcId="{0CE70C5E-5AF0-4377-BD42-50EDD1AC5187}" destId="{3F530BA8-7F81-472F-9BEB-40B90F8B9DFF}" srcOrd="0" destOrd="0" presId="urn:microsoft.com/office/officeart/2016/7/layout/LinearArrowProcessNumbered"/>
    <dgm:cxn modelId="{ED6E8418-CFF6-439A-97D2-DD7CBB302F82}" type="presOf" srcId="{702BE4A7-868A-4962-897C-C42E040FD828}" destId="{58D446C5-B8E5-4CC1-97F5-21509E5A4094}" srcOrd="0" destOrd="0" presId="urn:microsoft.com/office/officeart/2016/7/layout/LinearArrowProcessNumbered"/>
    <dgm:cxn modelId="{A159C023-9191-444D-91A9-8C1F1FC17813}" srcId="{0CE70C5E-5AF0-4377-BD42-50EDD1AC5187}" destId="{DDFDFB3D-0B65-451D-A54E-3CA2F1324E7F}" srcOrd="0" destOrd="0" parTransId="{34675AB0-73B2-4BF7-A606-38FF2C83C300}" sibTransId="{DE119D0D-B37C-4944-9CEB-8B3383D8A015}"/>
    <dgm:cxn modelId="{2311E85B-53E1-4618-8A97-B15F67DEAEE9}" type="presOf" srcId="{2F8F0C81-2E64-43CC-BDE7-7779B426D6C1}" destId="{B8790DA6-8450-49A7-9311-F2BBC022806C}" srcOrd="0" destOrd="0" presId="urn:microsoft.com/office/officeart/2016/7/layout/LinearArrowProcessNumbered"/>
    <dgm:cxn modelId="{C513054A-D856-4E89-821E-26DEC0A1FCCA}" srcId="{0CE70C5E-5AF0-4377-BD42-50EDD1AC5187}" destId="{2F8F0C81-2E64-43CC-BDE7-7779B426D6C1}" srcOrd="2" destOrd="0" parTransId="{80DC024D-F813-498A-9671-A5B2429536AD}" sibTransId="{ED6085F2-0D81-47E4-9FC2-B2B9A07953CB}"/>
    <dgm:cxn modelId="{BBF25D6C-A480-428B-9A32-7CD4CB9B2530}" type="presOf" srcId="{033579F2-EFF1-4D34-98FA-0907E0882D6A}" destId="{B683C69D-9555-4E54-8A98-F83CC1D5E21D}" srcOrd="0" destOrd="0" presId="urn:microsoft.com/office/officeart/2016/7/layout/LinearArrowProcessNumbered"/>
    <dgm:cxn modelId="{7BC5FE81-ED52-4E03-B41A-13F1F32B1755}" type="presOf" srcId="{72590333-3DDF-4834-936B-B2DAA7B0CAEF}" destId="{C08B1441-93C2-492F-8A18-1486DEBDF676}" srcOrd="0" destOrd="0" presId="urn:microsoft.com/office/officeart/2016/7/layout/LinearArrowProcessNumbered"/>
    <dgm:cxn modelId="{69079F8D-71CC-4D4C-BDC1-6171A42915F8}" srcId="{0CE70C5E-5AF0-4377-BD42-50EDD1AC5187}" destId="{702BE4A7-868A-4962-897C-C42E040FD828}" srcOrd="1" destOrd="0" parTransId="{77202165-A575-4AD2-B8A1-802593C4867B}" sibTransId="{33BD6A89-BEB9-41DA-B6E7-AA390E09DD8D}"/>
    <dgm:cxn modelId="{EC521AAF-F2BA-4D3D-A185-EF43F69CA9AF}" type="presOf" srcId="{DDFDFB3D-0B65-451D-A54E-3CA2F1324E7F}" destId="{85DD6B6F-F8C3-41EC-AB02-3904E5909A15}" srcOrd="0" destOrd="0" presId="urn:microsoft.com/office/officeart/2016/7/layout/LinearArrowProcessNumbered"/>
    <dgm:cxn modelId="{5BBD5FC0-4D06-4FB6-B6E4-F52F13DF25E7}" srcId="{0CE70C5E-5AF0-4377-BD42-50EDD1AC5187}" destId="{033579F2-EFF1-4D34-98FA-0907E0882D6A}" srcOrd="3" destOrd="0" parTransId="{6E9E767E-4839-4FED-85BC-1A6967785A0B}" sibTransId="{C4D41DC2-7D0C-4BC6-90C3-49DFFE1A920A}"/>
    <dgm:cxn modelId="{17B22FCC-46AE-443F-92BA-4929B1A416A4}" type="presOf" srcId="{ED6085F2-0D81-47E4-9FC2-B2B9A07953CB}" destId="{76951150-E646-41EF-AEA3-EDE70C6AB6E8}" srcOrd="0" destOrd="0" presId="urn:microsoft.com/office/officeart/2016/7/layout/LinearArrowProcessNumbered"/>
    <dgm:cxn modelId="{129177CD-4B22-4494-88DB-B3467198A85A}" type="presOf" srcId="{DE119D0D-B37C-4944-9CEB-8B3383D8A015}" destId="{D988879B-4317-47E2-AE5D-827B1CEC4DE5}" srcOrd="0" destOrd="0" presId="urn:microsoft.com/office/officeart/2016/7/layout/LinearArrowProcessNumbered"/>
    <dgm:cxn modelId="{DEE8E7D1-4A9B-4F17-A925-F44064CA5C5B}" type="presOf" srcId="{C4D41DC2-7D0C-4BC6-90C3-49DFFE1A920A}" destId="{4E5BC40A-D9A6-419C-B79B-25FEE0F2698A}" srcOrd="0" destOrd="0" presId="urn:microsoft.com/office/officeart/2016/7/layout/LinearArrowProcessNumbered"/>
    <dgm:cxn modelId="{20E75FDD-DFF6-4630-8FFA-CF9427C8BD57}" type="presOf" srcId="{64377159-CE6E-4E92-AE72-2B67723203E2}" destId="{76ACB0EE-B1A3-4FD8-BE83-C6AE3BF22E7C}" srcOrd="0" destOrd="0" presId="urn:microsoft.com/office/officeart/2016/7/layout/LinearArrowProcessNumbered"/>
    <dgm:cxn modelId="{D8129AE3-77DE-4E62-B581-7E6303EBDA22}" type="presOf" srcId="{33BD6A89-BEB9-41DA-B6E7-AA390E09DD8D}" destId="{B2B67A45-DB7A-4963-B557-AE0D04B3A316}" srcOrd="0" destOrd="0" presId="urn:microsoft.com/office/officeart/2016/7/layout/LinearArrowProcessNumbered"/>
    <dgm:cxn modelId="{B79E2FE4-8486-4D6C-8AE2-088802E0A99C}" srcId="{0CE70C5E-5AF0-4377-BD42-50EDD1AC5187}" destId="{72590333-3DDF-4834-936B-B2DAA7B0CAEF}" srcOrd="4" destOrd="0" parTransId="{5070D69F-7FE5-425C-ADC1-0A4ABF6132F2}" sibTransId="{64377159-CE6E-4E92-AE72-2B67723203E2}"/>
    <dgm:cxn modelId="{E99D3C98-29C0-489B-962B-F3287F7322D7}" type="presParOf" srcId="{3F530BA8-7F81-472F-9BEB-40B90F8B9DFF}" destId="{831379F9-4B90-441B-9045-F1E3B4012839}" srcOrd="0" destOrd="0" presId="urn:microsoft.com/office/officeart/2016/7/layout/LinearArrowProcessNumbered"/>
    <dgm:cxn modelId="{2467C0C0-30B2-4A96-A06D-C32FE3F85580}" type="presParOf" srcId="{831379F9-4B90-441B-9045-F1E3B4012839}" destId="{FF9B47FD-50BF-4A80-9BF7-09F65F99F831}" srcOrd="0" destOrd="0" presId="urn:microsoft.com/office/officeart/2016/7/layout/LinearArrowProcessNumbered"/>
    <dgm:cxn modelId="{1EC1215E-B0AC-4D8F-A52B-ECA15F1336BC}" type="presParOf" srcId="{831379F9-4B90-441B-9045-F1E3B4012839}" destId="{A8E76B56-14A2-41C9-9B33-279818EDF949}" srcOrd="1" destOrd="0" presId="urn:microsoft.com/office/officeart/2016/7/layout/LinearArrowProcessNumbered"/>
    <dgm:cxn modelId="{ECCA482C-FBBA-4D56-9528-8D42ABDD0F92}" type="presParOf" srcId="{A8E76B56-14A2-41C9-9B33-279818EDF949}" destId="{A86563A2-6A26-425F-9B18-FC55B8CC16C6}" srcOrd="0" destOrd="0" presId="urn:microsoft.com/office/officeart/2016/7/layout/LinearArrowProcessNumbered"/>
    <dgm:cxn modelId="{809853BD-0B78-4F5E-8943-46C9756E4CFC}" type="presParOf" srcId="{A8E76B56-14A2-41C9-9B33-279818EDF949}" destId="{CA922D49-7E9D-45E9-9426-167B2E8C93F7}" srcOrd="1" destOrd="0" presId="urn:microsoft.com/office/officeart/2016/7/layout/LinearArrowProcessNumbered"/>
    <dgm:cxn modelId="{6A157243-86A6-491F-8AB1-FF7DB50CA439}" type="presParOf" srcId="{A8E76B56-14A2-41C9-9B33-279818EDF949}" destId="{D988879B-4317-47E2-AE5D-827B1CEC4DE5}" srcOrd="2" destOrd="0" presId="urn:microsoft.com/office/officeart/2016/7/layout/LinearArrowProcessNumbered"/>
    <dgm:cxn modelId="{6AF7CAD1-376C-43B6-B751-E57C8FA7FDE6}" type="presParOf" srcId="{A8E76B56-14A2-41C9-9B33-279818EDF949}" destId="{9464CECA-76C2-4390-8C5B-1367082633AB}" srcOrd="3" destOrd="0" presId="urn:microsoft.com/office/officeart/2016/7/layout/LinearArrowProcessNumbered"/>
    <dgm:cxn modelId="{599C3CD4-70B0-4D5A-942D-01C94B9032FD}" type="presParOf" srcId="{831379F9-4B90-441B-9045-F1E3B4012839}" destId="{85DD6B6F-F8C3-41EC-AB02-3904E5909A15}" srcOrd="2" destOrd="0" presId="urn:microsoft.com/office/officeart/2016/7/layout/LinearArrowProcessNumbered"/>
    <dgm:cxn modelId="{BDF835BC-156C-4F07-8274-FC0C9492373B}" type="presParOf" srcId="{3F530BA8-7F81-472F-9BEB-40B90F8B9DFF}" destId="{A21B5168-B980-442F-8235-F46CE3FCED61}" srcOrd="1" destOrd="0" presId="urn:microsoft.com/office/officeart/2016/7/layout/LinearArrowProcessNumbered"/>
    <dgm:cxn modelId="{1BDDD07E-143B-4887-974A-2738FC6294B4}" type="presParOf" srcId="{3F530BA8-7F81-472F-9BEB-40B90F8B9DFF}" destId="{FBCDDCD4-D951-4158-B92E-0B0C7D1ED606}" srcOrd="2" destOrd="0" presId="urn:microsoft.com/office/officeart/2016/7/layout/LinearArrowProcessNumbered"/>
    <dgm:cxn modelId="{95353C08-A361-4C16-9DC0-92E03A0E04A6}" type="presParOf" srcId="{FBCDDCD4-D951-4158-B92E-0B0C7D1ED606}" destId="{8839C300-9A59-44D0-8EFF-12FFD8FD391D}" srcOrd="0" destOrd="0" presId="urn:microsoft.com/office/officeart/2016/7/layout/LinearArrowProcessNumbered"/>
    <dgm:cxn modelId="{A5C506DC-3E72-4677-AC5F-95C25FFB8D24}" type="presParOf" srcId="{FBCDDCD4-D951-4158-B92E-0B0C7D1ED606}" destId="{9710B555-7D12-41E0-B581-07CFFEC9DA10}" srcOrd="1" destOrd="0" presId="urn:microsoft.com/office/officeart/2016/7/layout/LinearArrowProcessNumbered"/>
    <dgm:cxn modelId="{B5BAF1AA-24C3-42D0-8464-CE4CAE4370E1}" type="presParOf" srcId="{9710B555-7D12-41E0-B581-07CFFEC9DA10}" destId="{9060B229-1146-4253-9487-F3B478EC1389}" srcOrd="0" destOrd="0" presId="urn:microsoft.com/office/officeart/2016/7/layout/LinearArrowProcessNumbered"/>
    <dgm:cxn modelId="{F2A3C789-1D3E-4A25-8145-B573C30A3AC0}" type="presParOf" srcId="{9710B555-7D12-41E0-B581-07CFFEC9DA10}" destId="{5C0184E6-9BED-4522-972B-A93DBFFD9FC6}" srcOrd="1" destOrd="0" presId="urn:microsoft.com/office/officeart/2016/7/layout/LinearArrowProcessNumbered"/>
    <dgm:cxn modelId="{7B8E19B5-7091-4885-B6DD-C3EC22576862}" type="presParOf" srcId="{9710B555-7D12-41E0-B581-07CFFEC9DA10}" destId="{B2B67A45-DB7A-4963-B557-AE0D04B3A316}" srcOrd="2" destOrd="0" presId="urn:microsoft.com/office/officeart/2016/7/layout/LinearArrowProcessNumbered"/>
    <dgm:cxn modelId="{369A59E3-BD88-4AEF-85E8-780262F34132}" type="presParOf" srcId="{9710B555-7D12-41E0-B581-07CFFEC9DA10}" destId="{67C89D3D-7EF9-4C30-97D0-B07122C57EBF}" srcOrd="3" destOrd="0" presId="urn:microsoft.com/office/officeart/2016/7/layout/LinearArrowProcessNumbered"/>
    <dgm:cxn modelId="{B793A52D-8E59-4BB3-B284-760548E970A8}" type="presParOf" srcId="{FBCDDCD4-D951-4158-B92E-0B0C7D1ED606}" destId="{58D446C5-B8E5-4CC1-97F5-21509E5A4094}" srcOrd="2" destOrd="0" presId="urn:microsoft.com/office/officeart/2016/7/layout/LinearArrowProcessNumbered"/>
    <dgm:cxn modelId="{ED2FF606-C3E7-4AF8-BAF1-8A0D137F9CCD}" type="presParOf" srcId="{3F530BA8-7F81-472F-9BEB-40B90F8B9DFF}" destId="{3B2D4C8F-7049-443B-91AC-2C3F1E5AA073}" srcOrd="3" destOrd="0" presId="urn:microsoft.com/office/officeart/2016/7/layout/LinearArrowProcessNumbered"/>
    <dgm:cxn modelId="{6372CE64-B906-4976-A000-2BC77021554A}" type="presParOf" srcId="{3F530BA8-7F81-472F-9BEB-40B90F8B9DFF}" destId="{B9C9063F-A434-42DB-8105-BF9AAC73F2B6}" srcOrd="4" destOrd="0" presId="urn:microsoft.com/office/officeart/2016/7/layout/LinearArrowProcessNumbered"/>
    <dgm:cxn modelId="{2DF46622-A77E-421C-9D3F-01D5B270DE78}" type="presParOf" srcId="{B9C9063F-A434-42DB-8105-BF9AAC73F2B6}" destId="{5C77E1FC-B2AE-45B3-AE6D-1981BAA2BCE8}" srcOrd="0" destOrd="0" presId="urn:microsoft.com/office/officeart/2016/7/layout/LinearArrowProcessNumbered"/>
    <dgm:cxn modelId="{272A2DCE-BD9E-48E0-9F36-9A8E2E4E2839}" type="presParOf" srcId="{B9C9063F-A434-42DB-8105-BF9AAC73F2B6}" destId="{0BB8A8CA-F540-47ED-B9C3-6CC616CE030F}" srcOrd="1" destOrd="0" presId="urn:microsoft.com/office/officeart/2016/7/layout/LinearArrowProcessNumbered"/>
    <dgm:cxn modelId="{BD4E87C6-0280-450D-8567-C0DE27264175}" type="presParOf" srcId="{0BB8A8CA-F540-47ED-B9C3-6CC616CE030F}" destId="{DF3B52B0-475C-489E-B8DF-D864D2E2EF67}" srcOrd="0" destOrd="0" presId="urn:microsoft.com/office/officeart/2016/7/layout/LinearArrowProcessNumbered"/>
    <dgm:cxn modelId="{F494DB36-2ABA-4D17-A2CE-C294193C2930}" type="presParOf" srcId="{0BB8A8CA-F540-47ED-B9C3-6CC616CE030F}" destId="{7127C9C8-695D-45AE-9B60-E7C65C76770F}" srcOrd="1" destOrd="0" presId="urn:microsoft.com/office/officeart/2016/7/layout/LinearArrowProcessNumbered"/>
    <dgm:cxn modelId="{6832AC11-3495-425B-864D-155A3646005C}" type="presParOf" srcId="{0BB8A8CA-F540-47ED-B9C3-6CC616CE030F}" destId="{76951150-E646-41EF-AEA3-EDE70C6AB6E8}" srcOrd="2" destOrd="0" presId="urn:microsoft.com/office/officeart/2016/7/layout/LinearArrowProcessNumbered"/>
    <dgm:cxn modelId="{B514D1DB-AC69-4890-9FBB-37D3C487B440}" type="presParOf" srcId="{0BB8A8CA-F540-47ED-B9C3-6CC616CE030F}" destId="{767C1DA7-E2AC-4F29-93AD-6EF3DDF2D37E}" srcOrd="3" destOrd="0" presId="urn:microsoft.com/office/officeart/2016/7/layout/LinearArrowProcessNumbered"/>
    <dgm:cxn modelId="{4C6449D3-B644-4B32-A042-C56603A55750}" type="presParOf" srcId="{B9C9063F-A434-42DB-8105-BF9AAC73F2B6}" destId="{B8790DA6-8450-49A7-9311-F2BBC022806C}" srcOrd="2" destOrd="0" presId="urn:microsoft.com/office/officeart/2016/7/layout/LinearArrowProcessNumbered"/>
    <dgm:cxn modelId="{F898BA7D-053D-4D82-9804-73E663EE411E}" type="presParOf" srcId="{3F530BA8-7F81-472F-9BEB-40B90F8B9DFF}" destId="{B49710AD-0C13-4CF2-8F68-9EB44AC8DA7C}" srcOrd="5" destOrd="0" presId="urn:microsoft.com/office/officeart/2016/7/layout/LinearArrowProcessNumbered"/>
    <dgm:cxn modelId="{325B3123-BE54-4BE8-9578-5976E8ADC327}" type="presParOf" srcId="{3F530BA8-7F81-472F-9BEB-40B90F8B9DFF}" destId="{1D7154F0-5F80-4A25-A71D-6B3A9367CB57}" srcOrd="6" destOrd="0" presId="urn:microsoft.com/office/officeart/2016/7/layout/LinearArrowProcessNumbered"/>
    <dgm:cxn modelId="{9FF804D9-ABD5-457C-8080-61E1BDBD24DB}" type="presParOf" srcId="{1D7154F0-5F80-4A25-A71D-6B3A9367CB57}" destId="{227FC2D3-39DB-4D02-BCC2-4877A5CD6C9D}" srcOrd="0" destOrd="0" presId="urn:microsoft.com/office/officeart/2016/7/layout/LinearArrowProcessNumbered"/>
    <dgm:cxn modelId="{AC2781CC-F32B-4697-B59A-86E4A80556AE}" type="presParOf" srcId="{1D7154F0-5F80-4A25-A71D-6B3A9367CB57}" destId="{464A423E-5DEF-44F4-816A-3312A659E060}" srcOrd="1" destOrd="0" presId="urn:microsoft.com/office/officeart/2016/7/layout/LinearArrowProcessNumbered"/>
    <dgm:cxn modelId="{552D06B3-51C4-4000-8DBA-BB80D73103AA}" type="presParOf" srcId="{464A423E-5DEF-44F4-816A-3312A659E060}" destId="{B6C00362-E6E9-4413-A9F9-CFEBD7EA4E76}" srcOrd="0" destOrd="0" presId="urn:microsoft.com/office/officeart/2016/7/layout/LinearArrowProcessNumbered"/>
    <dgm:cxn modelId="{6FA49789-DF9D-4471-9C9F-C8F204692F46}" type="presParOf" srcId="{464A423E-5DEF-44F4-816A-3312A659E060}" destId="{2CB58906-29E4-47B1-B8F0-969B5E244BEB}" srcOrd="1" destOrd="0" presId="urn:microsoft.com/office/officeart/2016/7/layout/LinearArrowProcessNumbered"/>
    <dgm:cxn modelId="{E1218520-199C-4394-A910-E2007F3E11C3}" type="presParOf" srcId="{464A423E-5DEF-44F4-816A-3312A659E060}" destId="{4E5BC40A-D9A6-419C-B79B-25FEE0F2698A}" srcOrd="2" destOrd="0" presId="urn:microsoft.com/office/officeart/2016/7/layout/LinearArrowProcessNumbered"/>
    <dgm:cxn modelId="{8FABCFBD-FA81-4E89-AE5F-CBD04344A025}" type="presParOf" srcId="{464A423E-5DEF-44F4-816A-3312A659E060}" destId="{DF866D65-132F-4C81-BB96-C2A4647D61FD}" srcOrd="3" destOrd="0" presId="urn:microsoft.com/office/officeart/2016/7/layout/LinearArrowProcessNumbered"/>
    <dgm:cxn modelId="{17C3B536-307F-457E-B7E4-8FF83F3A5F71}" type="presParOf" srcId="{1D7154F0-5F80-4A25-A71D-6B3A9367CB57}" destId="{B683C69D-9555-4E54-8A98-F83CC1D5E21D}" srcOrd="2" destOrd="0" presId="urn:microsoft.com/office/officeart/2016/7/layout/LinearArrowProcessNumbered"/>
    <dgm:cxn modelId="{96F8086A-C479-4B7E-9E4A-7C8402B0CDB5}" type="presParOf" srcId="{3F530BA8-7F81-472F-9BEB-40B90F8B9DFF}" destId="{F5E7EDA3-B454-4FFD-8372-65ACC176B21B}" srcOrd="7" destOrd="0" presId="urn:microsoft.com/office/officeart/2016/7/layout/LinearArrowProcessNumbered"/>
    <dgm:cxn modelId="{CEF4A27F-B265-43E1-BB97-F13E48FDF449}" type="presParOf" srcId="{3F530BA8-7F81-472F-9BEB-40B90F8B9DFF}" destId="{42CA68E0-D04F-4C39-935F-3A0D44B0E739}" srcOrd="8" destOrd="0" presId="urn:microsoft.com/office/officeart/2016/7/layout/LinearArrowProcessNumbered"/>
    <dgm:cxn modelId="{C7107153-9001-4346-9916-4F5CA9EE9CFE}" type="presParOf" srcId="{42CA68E0-D04F-4C39-935F-3A0D44B0E739}" destId="{4F4B35B8-D0E7-49A9-B41D-258B3A346E5C}" srcOrd="0" destOrd="0" presId="urn:microsoft.com/office/officeart/2016/7/layout/LinearArrowProcessNumbered"/>
    <dgm:cxn modelId="{E538F688-AC1E-4FA5-A48B-9DC0D4A6B4AF}" type="presParOf" srcId="{42CA68E0-D04F-4C39-935F-3A0D44B0E739}" destId="{A27AF0FE-CF10-490B-8DEA-18E5B2C55E90}" srcOrd="1" destOrd="0" presId="urn:microsoft.com/office/officeart/2016/7/layout/LinearArrowProcessNumbered"/>
    <dgm:cxn modelId="{EE8E9F5D-1CF4-4679-B43B-61E658FFE162}" type="presParOf" srcId="{A27AF0FE-CF10-490B-8DEA-18E5B2C55E90}" destId="{E506A60D-90E5-4E8E-9E55-629F40818623}" srcOrd="0" destOrd="0" presId="urn:microsoft.com/office/officeart/2016/7/layout/LinearArrowProcessNumbered"/>
    <dgm:cxn modelId="{4E9F1986-58B9-4FD5-80AF-6B9EFE95B362}" type="presParOf" srcId="{A27AF0FE-CF10-490B-8DEA-18E5B2C55E90}" destId="{2FE63F11-5E67-4C59-B8A0-B5DF92A3C7F9}" srcOrd="1" destOrd="0" presId="urn:microsoft.com/office/officeart/2016/7/layout/LinearArrowProcessNumbered"/>
    <dgm:cxn modelId="{31CC266B-2FA0-494B-81B9-FC5064A1E0DC}" type="presParOf" srcId="{A27AF0FE-CF10-490B-8DEA-18E5B2C55E90}" destId="{76ACB0EE-B1A3-4FD8-BE83-C6AE3BF22E7C}" srcOrd="2" destOrd="0" presId="urn:microsoft.com/office/officeart/2016/7/layout/LinearArrowProcessNumbered"/>
    <dgm:cxn modelId="{374B824F-4C9D-42F1-AABB-18DDA9924CD3}" type="presParOf" srcId="{A27AF0FE-CF10-490B-8DEA-18E5B2C55E90}" destId="{B690F8AF-631A-4BF3-9BE0-D0F1C9EA7B85}" srcOrd="3" destOrd="0" presId="urn:microsoft.com/office/officeart/2016/7/layout/LinearArrowProcessNumbered"/>
    <dgm:cxn modelId="{92AB11CD-65C4-4147-A545-F096216860FA}" type="presParOf" srcId="{42CA68E0-D04F-4C39-935F-3A0D44B0E739}" destId="{C08B1441-93C2-492F-8A18-1486DEBDF676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7CBB04E-3091-410A-B2D3-7C99FEBFCE9E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FBDB67-C763-46EC-8240-088FB88126D5}">
      <dgm:prSet/>
      <dgm:spPr/>
      <dgm:t>
        <a:bodyPr/>
        <a:lstStyle/>
        <a:p>
          <a:r>
            <a:rPr lang="en-GB" b="1"/>
            <a:t>Target Market:</a:t>
          </a:r>
          <a:r>
            <a:rPr lang="en-GB"/>
            <a:t> ​</a:t>
          </a:r>
          <a:endParaRPr lang="en-US"/>
        </a:p>
      </dgm:t>
    </dgm:pt>
    <dgm:pt modelId="{062174AE-D3BF-4C26-84F8-80434FCBB2EA}" type="parTrans" cxnId="{55C208AA-0536-4B18-A313-1B89A385CE00}">
      <dgm:prSet/>
      <dgm:spPr/>
      <dgm:t>
        <a:bodyPr/>
        <a:lstStyle/>
        <a:p>
          <a:endParaRPr lang="en-US"/>
        </a:p>
      </dgm:t>
    </dgm:pt>
    <dgm:pt modelId="{A7A0532F-93A0-4B91-AD3B-C3CFECD4C3D4}" type="sibTrans" cxnId="{55C208AA-0536-4B18-A313-1B89A385CE00}">
      <dgm:prSet/>
      <dgm:spPr/>
      <dgm:t>
        <a:bodyPr/>
        <a:lstStyle/>
        <a:p>
          <a:endParaRPr lang="en-US"/>
        </a:p>
      </dgm:t>
    </dgm:pt>
    <dgm:pt modelId="{39C1C9C0-0FE1-4D18-92CD-3D0E38DE2099}">
      <dgm:prSet/>
      <dgm:spPr/>
      <dgm:t>
        <a:bodyPr/>
        <a:lstStyle/>
        <a:p>
          <a:r>
            <a:rPr lang="en-GB"/>
            <a:t>Hospitality and tourism professionals, DEI officers, HR managers, industry leaders, and academics.</a:t>
          </a:r>
          <a:endParaRPr lang="en-US"/>
        </a:p>
      </dgm:t>
    </dgm:pt>
    <dgm:pt modelId="{BD0CCBAA-A7E3-4AFC-B284-DC79E9323FDB}" type="parTrans" cxnId="{2619FF1A-83CC-4942-AD28-1BC49A4A2098}">
      <dgm:prSet/>
      <dgm:spPr/>
      <dgm:t>
        <a:bodyPr/>
        <a:lstStyle/>
        <a:p>
          <a:endParaRPr lang="en-US"/>
        </a:p>
      </dgm:t>
    </dgm:pt>
    <dgm:pt modelId="{364EEE47-FCDB-426A-B76D-53601199DAF2}" type="sibTrans" cxnId="{2619FF1A-83CC-4942-AD28-1BC49A4A2098}">
      <dgm:prSet/>
      <dgm:spPr/>
      <dgm:t>
        <a:bodyPr/>
        <a:lstStyle/>
        <a:p>
          <a:endParaRPr lang="en-US"/>
        </a:p>
      </dgm:t>
    </dgm:pt>
    <dgm:pt modelId="{29C4723C-5811-423A-8BBA-2D61CE563126}">
      <dgm:prSet/>
      <dgm:spPr/>
      <dgm:t>
        <a:bodyPr/>
        <a:lstStyle/>
        <a:p>
          <a:r>
            <a:rPr lang="en-GB"/>
            <a:t>Primarily aged 30-50, with a strong interest in DEI and professional development.</a:t>
          </a:r>
          <a:endParaRPr lang="en-US"/>
        </a:p>
      </dgm:t>
    </dgm:pt>
    <dgm:pt modelId="{FD3F25F9-E3B1-4CD5-81B4-0AD7A84A0488}" type="parTrans" cxnId="{F5C47512-A71A-4223-BD7A-6CF7E3F688F7}">
      <dgm:prSet/>
      <dgm:spPr/>
      <dgm:t>
        <a:bodyPr/>
        <a:lstStyle/>
        <a:p>
          <a:endParaRPr lang="en-US"/>
        </a:p>
      </dgm:t>
    </dgm:pt>
    <dgm:pt modelId="{7A11CE19-8433-43F5-8EA5-532C733E7CA5}" type="sibTrans" cxnId="{F5C47512-A71A-4223-BD7A-6CF7E3F688F7}">
      <dgm:prSet/>
      <dgm:spPr/>
      <dgm:t>
        <a:bodyPr/>
        <a:lstStyle/>
        <a:p>
          <a:endParaRPr lang="en-US"/>
        </a:p>
      </dgm:t>
    </dgm:pt>
    <dgm:pt modelId="{AA5EEC8F-BA3F-4CC0-B730-D169CDE6864E}">
      <dgm:prSet/>
      <dgm:spPr/>
      <dgm:t>
        <a:bodyPr/>
        <a:lstStyle/>
        <a:p>
          <a:r>
            <a:rPr lang="en-GB" b="1" dirty="0"/>
            <a:t>Demand:</a:t>
          </a:r>
          <a:endParaRPr lang="en-US" dirty="0"/>
        </a:p>
      </dgm:t>
    </dgm:pt>
    <dgm:pt modelId="{0C63F597-27F5-4E85-844A-44753223F3EA}" type="parTrans" cxnId="{78671744-28DA-4FC9-B9CA-CBB89DD242E3}">
      <dgm:prSet/>
      <dgm:spPr/>
      <dgm:t>
        <a:bodyPr/>
        <a:lstStyle/>
        <a:p>
          <a:endParaRPr lang="en-US"/>
        </a:p>
      </dgm:t>
    </dgm:pt>
    <dgm:pt modelId="{611BAF78-ABFC-4A34-AFE7-9C87C36B877E}" type="sibTrans" cxnId="{78671744-28DA-4FC9-B9CA-CBB89DD242E3}">
      <dgm:prSet/>
      <dgm:spPr/>
      <dgm:t>
        <a:bodyPr/>
        <a:lstStyle/>
        <a:p>
          <a:endParaRPr lang="en-US"/>
        </a:p>
      </dgm:t>
    </dgm:pt>
    <dgm:pt modelId="{F1DA87A7-095D-477A-9C5D-F651E05FBE89}">
      <dgm:prSet/>
      <dgm:spPr/>
      <dgm:t>
        <a:bodyPr/>
        <a:lstStyle/>
        <a:p>
          <a:r>
            <a:rPr lang="en-GB" dirty="0"/>
            <a:t>Increasing focus on DEI in the industry (</a:t>
          </a:r>
          <a:r>
            <a:rPr lang="en-GB" b="0" i="0" dirty="0" err="1"/>
            <a:t>Kalargyrou</a:t>
          </a:r>
          <a:r>
            <a:rPr lang="en-GB" b="0" i="0" dirty="0"/>
            <a:t> and Costen,  2017; Manoharan and Singal, 2017)</a:t>
          </a:r>
          <a:endParaRPr lang="en-US" dirty="0"/>
        </a:p>
      </dgm:t>
    </dgm:pt>
    <dgm:pt modelId="{2AA59BE0-B24D-40BE-AF5E-B208E4A6B200}" type="parTrans" cxnId="{AB54A338-1D6A-4705-B9AD-EA167C9DBDFC}">
      <dgm:prSet/>
      <dgm:spPr/>
      <dgm:t>
        <a:bodyPr/>
        <a:lstStyle/>
        <a:p>
          <a:endParaRPr lang="en-US"/>
        </a:p>
      </dgm:t>
    </dgm:pt>
    <dgm:pt modelId="{C30A2F18-A41F-4264-8F80-1CC0838F1B4B}" type="sibTrans" cxnId="{AB54A338-1D6A-4705-B9AD-EA167C9DBDFC}">
      <dgm:prSet/>
      <dgm:spPr/>
      <dgm:t>
        <a:bodyPr/>
        <a:lstStyle/>
        <a:p>
          <a:endParaRPr lang="en-US"/>
        </a:p>
      </dgm:t>
    </dgm:pt>
    <dgm:pt modelId="{021FF6B7-21F1-4596-BB0A-6405A783390B}">
      <dgm:prSet/>
      <dgm:spPr/>
      <dgm:t>
        <a:bodyPr/>
        <a:lstStyle/>
        <a:p>
          <a:r>
            <a:rPr lang="en-GB" dirty="0"/>
            <a:t>High demand for knowledge and best practices in DEI (</a:t>
          </a:r>
          <a:r>
            <a:rPr lang="en-GB" b="0" i="0" dirty="0" err="1"/>
            <a:t>Kalargyrou</a:t>
          </a:r>
          <a:r>
            <a:rPr lang="en-GB" b="0" i="0" dirty="0"/>
            <a:t> and Costen,  2017; Manoharan and Singal, 2017)</a:t>
          </a:r>
          <a:endParaRPr lang="en-US" dirty="0"/>
        </a:p>
      </dgm:t>
    </dgm:pt>
    <dgm:pt modelId="{0E272606-FD24-4367-9A55-CB56EA577375}" type="parTrans" cxnId="{A4D40C89-3C16-4522-AA4A-9FAB71190419}">
      <dgm:prSet/>
      <dgm:spPr/>
      <dgm:t>
        <a:bodyPr/>
        <a:lstStyle/>
        <a:p>
          <a:endParaRPr lang="en-US"/>
        </a:p>
      </dgm:t>
    </dgm:pt>
    <dgm:pt modelId="{3BA248BE-9FD0-40BC-8655-1F3FCD5790F9}" type="sibTrans" cxnId="{A4D40C89-3C16-4522-AA4A-9FAB71190419}">
      <dgm:prSet/>
      <dgm:spPr/>
      <dgm:t>
        <a:bodyPr/>
        <a:lstStyle/>
        <a:p>
          <a:endParaRPr lang="en-US"/>
        </a:p>
      </dgm:t>
    </dgm:pt>
    <dgm:pt modelId="{548EDCC9-EEA1-4F79-9F14-5BD0455A2C35}">
      <dgm:prSet/>
      <dgm:spPr/>
      <dgm:t>
        <a:bodyPr/>
        <a:lstStyle/>
        <a:p>
          <a:r>
            <a:rPr lang="en-GB" dirty="0"/>
            <a:t>Benefits include improved DEI strategies, compliance, and organizational culture.</a:t>
          </a:r>
          <a:endParaRPr lang="en-US" dirty="0"/>
        </a:p>
      </dgm:t>
    </dgm:pt>
    <dgm:pt modelId="{B62AFED5-A83A-4D5B-81A9-7061BC5D3C63}" type="parTrans" cxnId="{4C7E5794-8BE5-4B6B-9891-2C921F29B92A}">
      <dgm:prSet/>
      <dgm:spPr/>
      <dgm:t>
        <a:bodyPr/>
        <a:lstStyle/>
        <a:p>
          <a:endParaRPr lang="en-US"/>
        </a:p>
      </dgm:t>
    </dgm:pt>
    <dgm:pt modelId="{109C6BB5-E9B6-4782-9198-C36090C8B448}" type="sibTrans" cxnId="{4C7E5794-8BE5-4B6B-9891-2C921F29B92A}">
      <dgm:prSet/>
      <dgm:spPr/>
      <dgm:t>
        <a:bodyPr/>
        <a:lstStyle/>
        <a:p>
          <a:endParaRPr lang="en-US"/>
        </a:p>
      </dgm:t>
    </dgm:pt>
    <dgm:pt modelId="{ACE99CA2-0FA4-4B2D-A270-2DC40D8544C4}">
      <dgm:prSet/>
      <dgm:spPr/>
      <dgm:t>
        <a:bodyPr/>
        <a:lstStyle/>
        <a:p>
          <a:r>
            <a:rPr lang="en-GB" b="1"/>
            <a:t>Supply:</a:t>
          </a:r>
          <a:endParaRPr lang="en-US"/>
        </a:p>
      </dgm:t>
    </dgm:pt>
    <dgm:pt modelId="{55EAA033-8515-44F8-B4C3-D2E2FC864FDC}" type="parTrans" cxnId="{5F53D578-28DB-4A28-8D4B-B505FD96AA9A}">
      <dgm:prSet/>
      <dgm:spPr/>
      <dgm:t>
        <a:bodyPr/>
        <a:lstStyle/>
        <a:p>
          <a:endParaRPr lang="en-US"/>
        </a:p>
      </dgm:t>
    </dgm:pt>
    <dgm:pt modelId="{C7757D7F-783F-4A6E-AAB6-87F577930A02}" type="sibTrans" cxnId="{5F53D578-28DB-4A28-8D4B-B505FD96AA9A}">
      <dgm:prSet/>
      <dgm:spPr/>
      <dgm:t>
        <a:bodyPr/>
        <a:lstStyle/>
        <a:p>
          <a:endParaRPr lang="en-US"/>
        </a:p>
      </dgm:t>
    </dgm:pt>
    <dgm:pt modelId="{00829BA0-92B3-4642-BE13-58191268A0D0}">
      <dgm:prSet/>
      <dgm:spPr/>
      <dgm:t>
        <a:bodyPr/>
        <a:lstStyle/>
        <a:p>
          <a:r>
            <a:rPr lang="en-GB" dirty="0"/>
            <a:t>Few comprehensive DEI conferences specifically for the hospitality sector (Campbell, 2024).</a:t>
          </a:r>
          <a:endParaRPr lang="en-US" dirty="0"/>
        </a:p>
      </dgm:t>
    </dgm:pt>
    <dgm:pt modelId="{19B9E341-C085-481E-802D-C71E98F6195B}" type="parTrans" cxnId="{4D61B365-CD92-4E52-8FFF-9F893363319D}">
      <dgm:prSet/>
      <dgm:spPr/>
      <dgm:t>
        <a:bodyPr/>
        <a:lstStyle/>
        <a:p>
          <a:endParaRPr lang="en-US"/>
        </a:p>
      </dgm:t>
    </dgm:pt>
    <dgm:pt modelId="{FC32F294-0DF7-4668-A8B2-1C294D76AF1D}" type="sibTrans" cxnId="{4D61B365-CD92-4E52-8FFF-9F893363319D}">
      <dgm:prSet/>
      <dgm:spPr/>
      <dgm:t>
        <a:bodyPr/>
        <a:lstStyle/>
        <a:p>
          <a:endParaRPr lang="en-US"/>
        </a:p>
      </dgm:t>
    </dgm:pt>
    <dgm:pt modelId="{1C024F31-3B37-4BE5-AB0B-B367E634EEE0}">
      <dgm:prSet/>
      <dgm:spPr/>
      <dgm:t>
        <a:bodyPr/>
        <a:lstStyle/>
        <a:p>
          <a:r>
            <a:rPr lang="en-GB"/>
            <a:t>Our event fills a gap by offering exclusive content and high-profile speakers.</a:t>
          </a:r>
          <a:endParaRPr lang="en-US"/>
        </a:p>
      </dgm:t>
    </dgm:pt>
    <dgm:pt modelId="{D450EDFF-61CB-43FB-80C2-6F3453064FF4}" type="parTrans" cxnId="{3258A006-6B61-4056-BA3A-E57EAC358396}">
      <dgm:prSet/>
      <dgm:spPr/>
      <dgm:t>
        <a:bodyPr/>
        <a:lstStyle/>
        <a:p>
          <a:endParaRPr lang="en-US"/>
        </a:p>
      </dgm:t>
    </dgm:pt>
    <dgm:pt modelId="{DC01D875-8FE7-40EB-BBDA-8BD58D6D7611}" type="sibTrans" cxnId="{3258A006-6B61-4056-BA3A-E57EAC358396}">
      <dgm:prSet/>
      <dgm:spPr/>
      <dgm:t>
        <a:bodyPr/>
        <a:lstStyle/>
        <a:p>
          <a:endParaRPr lang="en-US"/>
        </a:p>
      </dgm:t>
    </dgm:pt>
    <dgm:pt modelId="{E705DBAE-3645-41AD-B501-E85F60B8364E}">
      <dgm:prSet/>
      <dgm:spPr/>
      <dgm:t>
        <a:bodyPr/>
        <a:lstStyle/>
        <a:p>
          <a:r>
            <a:rPr lang="en-GB" b="1"/>
            <a:t>Competition:</a:t>
          </a:r>
          <a:r>
            <a:rPr lang="en-GB"/>
            <a:t> ​</a:t>
          </a:r>
          <a:endParaRPr lang="en-US"/>
        </a:p>
      </dgm:t>
    </dgm:pt>
    <dgm:pt modelId="{890AF903-9D83-4568-9FF5-3304E4D61B53}" type="parTrans" cxnId="{37071A27-423B-487E-B87F-AF43258C252B}">
      <dgm:prSet/>
      <dgm:spPr/>
      <dgm:t>
        <a:bodyPr/>
        <a:lstStyle/>
        <a:p>
          <a:endParaRPr lang="en-US"/>
        </a:p>
      </dgm:t>
    </dgm:pt>
    <dgm:pt modelId="{F97061DC-EAC5-4F62-A9EF-26419246F0B3}" type="sibTrans" cxnId="{37071A27-423B-487E-B87F-AF43258C252B}">
      <dgm:prSet/>
      <dgm:spPr/>
      <dgm:t>
        <a:bodyPr/>
        <a:lstStyle/>
        <a:p>
          <a:endParaRPr lang="en-US"/>
        </a:p>
      </dgm:t>
    </dgm:pt>
    <dgm:pt modelId="{8C503E58-D475-4BE2-A6C6-A31EF70FFB39}">
      <dgm:prSet/>
      <dgm:spPr/>
      <dgm:t>
        <a:bodyPr/>
        <a:lstStyle/>
        <a:p>
          <a:r>
            <a:rPr lang="en-GB" dirty="0"/>
            <a:t>Other DEI conferences targeting similar audiences (Diversity &amp; Inclusion ​Conference, 2025; In-house Recruitment, 2025)</a:t>
          </a:r>
          <a:endParaRPr lang="en-US" dirty="0"/>
        </a:p>
      </dgm:t>
    </dgm:pt>
    <dgm:pt modelId="{F2FC25E7-EB40-4570-B8DC-5F671D3D80D3}" type="parTrans" cxnId="{AF23EF57-B06D-4A41-BC63-79E34F004E59}">
      <dgm:prSet/>
      <dgm:spPr/>
      <dgm:t>
        <a:bodyPr/>
        <a:lstStyle/>
        <a:p>
          <a:endParaRPr lang="en-US"/>
        </a:p>
      </dgm:t>
    </dgm:pt>
    <dgm:pt modelId="{664A8510-5D0C-4E06-BE51-BA7C5A839A74}" type="sibTrans" cxnId="{AF23EF57-B06D-4A41-BC63-79E34F004E59}">
      <dgm:prSet/>
      <dgm:spPr/>
      <dgm:t>
        <a:bodyPr/>
        <a:lstStyle/>
        <a:p>
          <a:endParaRPr lang="en-US"/>
        </a:p>
      </dgm:t>
    </dgm:pt>
    <dgm:pt modelId="{9D5B79C1-C892-4FDF-919C-85201C7DA93C}">
      <dgm:prSet/>
      <dgm:spPr/>
      <dgm:t>
        <a:bodyPr/>
        <a:lstStyle/>
        <a:p>
          <a:r>
            <a:rPr lang="en-GB" dirty="0"/>
            <a:t>Our competitive advantage includes unique focus, renowned speakers, and interactive workshops.</a:t>
          </a:r>
          <a:endParaRPr lang="en-US" dirty="0"/>
        </a:p>
      </dgm:t>
    </dgm:pt>
    <dgm:pt modelId="{4002C80A-03F0-4F27-9651-E927226DA392}" type="parTrans" cxnId="{1CAE9722-3913-437C-B14E-0BCE3D2FE016}">
      <dgm:prSet/>
      <dgm:spPr/>
      <dgm:t>
        <a:bodyPr/>
        <a:lstStyle/>
        <a:p>
          <a:endParaRPr lang="en-US"/>
        </a:p>
      </dgm:t>
    </dgm:pt>
    <dgm:pt modelId="{B9D16AB4-284A-4B4F-B372-30D6B8D5267F}" type="sibTrans" cxnId="{1CAE9722-3913-437C-B14E-0BCE3D2FE016}">
      <dgm:prSet/>
      <dgm:spPr/>
      <dgm:t>
        <a:bodyPr/>
        <a:lstStyle/>
        <a:p>
          <a:endParaRPr lang="en-US"/>
        </a:p>
      </dgm:t>
    </dgm:pt>
    <dgm:pt modelId="{69FD8390-F29F-418C-8541-7A22F6A82107}">
      <dgm:prSet/>
      <dgm:spPr/>
      <dgm:t>
        <a:bodyPr/>
        <a:lstStyle/>
        <a:p>
          <a:r>
            <a:rPr lang="en-GB" dirty="0"/>
            <a:t>Positioned as a leading DEI event in the hospitality and tourism industry.</a:t>
          </a:r>
          <a:endParaRPr lang="en-US" dirty="0"/>
        </a:p>
      </dgm:t>
    </dgm:pt>
    <dgm:pt modelId="{44FA2B0C-19A9-4453-8702-86B2EEE4524F}" type="parTrans" cxnId="{9543E6E1-166F-4A62-82F1-708889EC0705}">
      <dgm:prSet/>
      <dgm:spPr/>
      <dgm:t>
        <a:bodyPr/>
        <a:lstStyle/>
        <a:p>
          <a:endParaRPr lang="en-US"/>
        </a:p>
      </dgm:t>
    </dgm:pt>
    <dgm:pt modelId="{DB57B208-1A47-4D31-A552-A4B274D5C9B5}" type="sibTrans" cxnId="{9543E6E1-166F-4A62-82F1-708889EC0705}">
      <dgm:prSet/>
      <dgm:spPr/>
      <dgm:t>
        <a:bodyPr/>
        <a:lstStyle/>
        <a:p>
          <a:endParaRPr lang="en-US"/>
        </a:p>
      </dgm:t>
    </dgm:pt>
    <dgm:pt modelId="{A59E83FD-01B7-4A2B-AA81-5D464835510F}">
      <dgm:prSet/>
      <dgm:spPr/>
      <dgm:t>
        <a:bodyPr/>
        <a:lstStyle/>
        <a:p>
          <a:r>
            <a:rPr lang="en-GB" b="1"/>
            <a:t>Marketing Activity:</a:t>
          </a:r>
          <a:r>
            <a:rPr lang="en-GB"/>
            <a:t> ​</a:t>
          </a:r>
          <a:endParaRPr lang="en-US"/>
        </a:p>
      </dgm:t>
    </dgm:pt>
    <dgm:pt modelId="{2A6CECA7-DC05-4857-B734-C09174360BAC}" type="parTrans" cxnId="{F4463284-8080-4DE0-A413-B3773D42E200}">
      <dgm:prSet/>
      <dgm:spPr/>
      <dgm:t>
        <a:bodyPr/>
        <a:lstStyle/>
        <a:p>
          <a:endParaRPr lang="en-US"/>
        </a:p>
      </dgm:t>
    </dgm:pt>
    <dgm:pt modelId="{5834E401-EF59-4A3D-AFD0-B089F0FA5657}" type="sibTrans" cxnId="{F4463284-8080-4DE0-A413-B3773D42E200}">
      <dgm:prSet/>
      <dgm:spPr/>
      <dgm:t>
        <a:bodyPr/>
        <a:lstStyle/>
        <a:p>
          <a:endParaRPr lang="en-US"/>
        </a:p>
      </dgm:t>
    </dgm:pt>
    <dgm:pt modelId="{E2305DA9-6D58-4A47-9456-AECD32B93FA1}">
      <dgm:prSet/>
      <dgm:spPr/>
      <dgm:t>
        <a:bodyPr/>
        <a:lstStyle/>
        <a:p>
          <a:r>
            <a:rPr lang="en-GB" dirty="0"/>
            <a:t>Promotion through social media, email marketing, industry publications, and partnerships (</a:t>
          </a:r>
          <a:r>
            <a:rPr lang="en-GB" b="0" i="0" dirty="0"/>
            <a:t>Kang </a:t>
          </a:r>
          <a:r>
            <a:rPr lang="en-GB" b="0" i="1" dirty="0"/>
            <a:t>et al</a:t>
          </a:r>
          <a:r>
            <a:rPr lang="en-GB" b="0" i="0" dirty="0"/>
            <a:t>., 2024)</a:t>
          </a:r>
          <a:r>
            <a:rPr lang="en-GB" dirty="0"/>
            <a:t>.</a:t>
          </a:r>
          <a:endParaRPr lang="en-US" dirty="0"/>
        </a:p>
      </dgm:t>
    </dgm:pt>
    <dgm:pt modelId="{EC133FBA-D717-4EB1-ACF0-6B8EC74393BE}" type="parTrans" cxnId="{E3EA3572-0EB4-419E-965F-567A9ABFDF12}">
      <dgm:prSet/>
      <dgm:spPr/>
      <dgm:t>
        <a:bodyPr/>
        <a:lstStyle/>
        <a:p>
          <a:endParaRPr lang="en-US"/>
        </a:p>
      </dgm:t>
    </dgm:pt>
    <dgm:pt modelId="{0FCB1930-2397-46EC-BE30-EF8B445E9665}" type="sibTrans" cxnId="{E3EA3572-0EB4-419E-965F-567A9ABFDF12}">
      <dgm:prSet/>
      <dgm:spPr/>
      <dgm:t>
        <a:bodyPr/>
        <a:lstStyle/>
        <a:p>
          <a:endParaRPr lang="en-US"/>
        </a:p>
      </dgm:t>
    </dgm:pt>
    <dgm:pt modelId="{3B0F9EEF-6534-446F-A504-E63A77B980AE}">
      <dgm:prSet/>
      <dgm:spPr/>
      <dgm:t>
        <a:bodyPr/>
        <a:lstStyle/>
        <a:p>
          <a:r>
            <a:rPr lang="en-GB" dirty="0"/>
            <a:t>Strategy includes key messages, branding, and promotional activities.</a:t>
          </a:r>
          <a:endParaRPr lang="en-US" dirty="0"/>
        </a:p>
      </dgm:t>
    </dgm:pt>
    <dgm:pt modelId="{07507412-51D8-4B8D-AE09-B30758DB7DEE}" type="parTrans" cxnId="{E4EEC400-581C-415F-964D-735662FB1BAA}">
      <dgm:prSet/>
      <dgm:spPr/>
      <dgm:t>
        <a:bodyPr/>
        <a:lstStyle/>
        <a:p>
          <a:endParaRPr lang="en-US"/>
        </a:p>
      </dgm:t>
    </dgm:pt>
    <dgm:pt modelId="{A4923D3F-065E-45F8-830F-88BEC4B1AD18}" type="sibTrans" cxnId="{E4EEC400-581C-415F-964D-735662FB1BAA}">
      <dgm:prSet/>
      <dgm:spPr/>
      <dgm:t>
        <a:bodyPr/>
        <a:lstStyle/>
        <a:p>
          <a:endParaRPr lang="en-US"/>
        </a:p>
      </dgm:t>
    </dgm:pt>
    <dgm:pt modelId="{A136B232-BDA4-48D4-8122-A6F8837B09AD}">
      <dgm:prSet/>
      <dgm:spPr/>
      <dgm:t>
        <a:bodyPr/>
        <a:lstStyle/>
        <a:p>
          <a:r>
            <a:rPr lang="en-GB" dirty="0"/>
            <a:t>Engagement tactics such as early bird discounts, content previews, and networking opportunities (</a:t>
          </a:r>
          <a:r>
            <a:rPr lang="en-GB" b="0" i="0" dirty="0"/>
            <a:t>Singh and Deri, 2024)</a:t>
          </a:r>
          <a:r>
            <a:rPr lang="en-GB" dirty="0"/>
            <a:t>.</a:t>
          </a:r>
          <a:endParaRPr lang="en-US" dirty="0"/>
        </a:p>
      </dgm:t>
    </dgm:pt>
    <dgm:pt modelId="{B226BACC-F00C-49D1-BB6A-519A36E31D63}" type="parTrans" cxnId="{B5B6DA6E-2B79-45B8-A605-CE14397A6C0C}">
      <dgm:prSet/>
      <dgm:spPr/>
      <dgm:t>
        <a:bodyPr/>
        <a:lstStyle/>
        <a:p>
          <a:endParaRPr lang="en-US"/>
        </a:p>
      </dgm:t>
    </dgm:pt>
    <dgm:pt modelId="{BA7AFB54-CE69-4F5E-965E-B68BF1AFD121}" type="sibTrans" cxnId="{B5B6DA6E-2B79-45B8-A605-CE14397A6C0C}">
      <dgm:prSet/>
      <dgm:spPr/>
      <dgm:t>
        <a:bodyPr/>
        <a:lstStyle/>
        <a:p>
          <a:endParaRPr lang="en-US"/>
        </a:p>
      </dgm:t>
    </dgm:pt>
    <dgm:pt modelId="{8B2FA973-853C-4CC0-A222-1362B66A66A7}" type="pres">
      <dgm:prSet presAssocID="{07CBB04E-3091-410A-B2D3-7C99FEBFCE9E}" presName="Name0" presStyleCnt="0">
        <dgm:presLayoutVars>
          <dgm:dir/>
          <dgm:animLvl val="lvl"/>
          <dgm:resizeHandles val="exact"/>
        </dgm:presLayoutVars>
      </dgm:prSet>
      <dgm:spPr/>
    </dgm:pt>
    <dgm:pt modelId="{8FD99426-C7F0-41DC-9AB8-0699286E0188}" type="pres">
      <dgm:prSet presAssocID="{2CFBDB67-C763-46EC-8240-088FB88126D5}" presName="linNode" presStyleCnt="0"/>
      <dgm:spPr/>
    </dgm:pt>
    <dgm:pt modelId="{F1018537-4EC6-4B52-BC2B-46A7F3331BEA}" type="pres">
      <dgm:prSet presAssocID="{2CFBDB67-C763-46EC-8240-088FB88126D5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E140DBB6-2F8E-44D2-BE57-AB6112BFD45A}" type="pres">
      <dgm:prSet presAssocID="{2CFBDB67-C763-46EC-8240-088FB88126D5}" presName="descendantText" presStyleLbl="alignAccFollowNode1" presStyleIdx="0" presStyleCnt="5">
        <dgm:presLayoutVars>
          <dgm:bulletEnabled val="1"/>
        </dgm:presLayoutVars>
      </dgm:prSet>
      <dgm:spPr/>
    </dgm:pt>
    <dgm:pt modelId="{DFCCE2D8-D4E7-4987-8580-1126C7053692}" type="pres">
      <dgm:prSet presAssocID="{A7A0532F-93A0-4B91-AD3B-C3CFECD4C3D4}" presName="sp" presStyleCnt="0"/>
      <dgm:spPr/>
    </dgm:pt>
    <dgm:pt modelId="{A4C1BE78-021B-40AD-9F8D-0C1C80ACE09E}" type="pres">
      <dgm:prSet presAssocID="{AA5EEC8F-BA3F-4CC0-B730-D169CDE6864E}" presName="linNode" presStyleCnt="0"/>
      <dgm:spPr/>
    </dgm:pt>
    <dgm:pt modelId="{63195AE7-0797-4A97-B9CE-FBA68C647F32}" type="pres">
      <dgm:prSet presAssocID="{AA5EEC8F-BA3F-4CC0-B730-D169CDE6864E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705BA756-A1AE-415D-8FBE-7111DCEF444F}" type="pres">
      <dgm:prSet presAssocID="{AA5EEC8F-BA3F-4CC0-B730-D169CDE6864E}" presName="descendantText" presStyleLbl="alignAccFollowNode1" presStyleIdx="1" presStyleCnt="5">
        <dgm:presLayoutVars>
          <dgm:bulletEnabled val="1"/>
        </dgm:presLayoutVars>
      </dgm:prSet>
      <dgm:spPr/>
    </dgm:pt>
    <dgm:pt modelId="{7AE4529F-B8C0-4412-9400-ECB6AE9E5D08}" type="pres">
      <dgm:prSet presAssocID="{611BAF78-ABFC-4A34-AFE7-9C87C36B877E}" presName="sp" presStyleCnt="0"/>
      <dgm:spPr/>
    </dgm:pt>
    <dgm:pt modelId="{981721A2-A046-4F74-B2EA-FB4EABC68030}" type="pres">
      <dgm:prSet presAssocID="{ACE99CA2-0FA4-4B2D-A270-2DC40D8544C4}" presName="linNode" presStyleCnt="0"/>
      <dgm:spPr/>
    </dgm:pt>
    <dgm:pt modelId="{EAF34244-9E95-40F0-A9DC-852FD2C5412C}" type="pres">
      <dgm:prSet presAssocID="{ACE99CA2-0FA4-4B2D-A270-2DC40D8544C4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5660BD06-35F4-40F2-9978-73EB6FA1B225}" type="pres">
      <dgm:prSet presAssocID="{ACE99CA2-0FA4-4B2D-A270-2DC40D8544C4}" presName="descendantText" presStyleLbl="alignAccFollowNode1" presStyleIdx="2" presStyleCnt="5">
        <dgm:presLayoutVars>
          <dgm:bulletEnabled val="1"/>
        </dgm:presLayoutVars>
      </dgm:prSet>
      <dgm:spPr/>
    </dgm:pt>
    <dgm:pt modelId="{42D54CA0-6C15-4D62-9984-06651679FC2A}" type="pres">
      <dgm:prSet presAssocID="{C7757D7F-783F-4A6E-AAB6-87F577930A02}" presName="sp" presStyleCnt="0"/>
      <dgm:spPr/>
    </dgm:pt>
    <dgm:pt modelId="{4544BBD5-8EFA-4F21-87E2-4C461E68F3FD}" type="pres">
      <dgm:prSet presAssocID="{E705DBAE-3645-41AD-B501-E85F60B8364E}" presName="linNode" presStyleCnt="0"/>
      <dgm:spPr/>
    </dgm:pt>
    <dgm:pt modelId="{42F80BF4-C4ED-478C-8F69-9E85D5EFB5E3}" type="pres">
      <dgm:prSet presAssocID="{E705DBAE-3645-41AD-B501-E85F60B8364E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841626A4-E8B3-4A0F-97BC-9050615E3BA7}" type="pres">
      <dgm:prSet presAssocID="{E705DBAE-3645-41AD-B501-E85F60B8364E}" presName="descendantText" presStyleLbl="alignAccFollowNode1" presStyleIdx="3" presStyleCnt="5">
        <dgm:presLayoutVars>
          <dgm:bulletEnabled val="1"/>
        </dgm:presLayoutVars>
      </dgm:prSet>
      <dgm:spPr/>
    </dgm:pt>
    <dgm:pt modelId="{DB16E94B-531D-489B-AF59-6B60C2E9550B}" type="pres">
      <dgm:prSet presAssocID="{F97061DC-EAC5-4F62-A9EF-26419246F0B3}" presName="sp" presStyleCnt="0"/>
      <dgm:spPr/>
    </dgm:pt>
    <dgm:pt modelId="{46B560E4-363F-4B7A-8C76-0A2C3D236CCF}" type="pres">
      <dgm:prSet presAssocID="{A59E83FD-01B7-4A2B-AA81-5D464835510F}" presName="linNode" presStyleCnt="0"/>
      <dgm:spPr/>
    </dgm:pt>
    <dgm:pt modelId="{19270F43-D2DE-46DE-AC9F-EF2A1DA37636}" type="pres">
      <dgm:prSet presAssocID="{A59E83FD-01B7-4A2B-AA81-5D464835510F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F0D7A496-E735-49C3-B632-30D2D60174D7}" type="pres">
      <dgm:prSet presAssocID="{A59E83FD-01B7-4A2B-AA81-5D464835510F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E4EEC400-581C-415F-964D-735662FB1BAA}" srcId="{A59E83FD-01B7-4A2B-AA81-5D464835510F}" destId="{3B0F9EEF-6534-446F-A504-E63A77B980AE}" srcOrd="1" destOrd="0" parTransId="{07507412-51D8-4B8D-AE09-B30758DB7DEE}" sibTransId="{A4923D3F-065E-45F8-830F-88BEC4B1AD18}"/>
    <dgm:cxn modelId="{3258A006-6B61-4056-BA3A-E57EAC358396}" srcId="{ACE99CA2-0FA4-4B2D-A270-2DC40D8544C4}" destId="{1C024F31-3B37-4BE5-AB0B-B367E634EEE0}" srcOrd="1" destOrd="0" parTransId="{D450EDFF-61CB-43FB-80C2-6F3453064FF4}" sibTransId="{DC01D875-8FE7-40EB-BBDA-8BD58D6D7611}"/>
    <dgm:cxn modelId="{69C8C90D-6A7B-4D26-8673-156C73EBBA4E}" type="presOf" srcId="{29C4723C-5811-423A-8BBA-2D61CE563126}" destId="{E140DBB6-2F8E-44D2-BE57-AB6112BFD45A}" srcOrd="0" destOrd="1" presId="urn:microsoft.com/office/officeart/2005/8/layout/vList5"/>
    <dgm:cxn modelId="{F5C47512-A71A-4223-BD7A-6CF7E3F688F7}" srcId="{2CFBDB67-C763-46EC-8240-088FB88126D5}" destId="{29C4723C-5811-423A-8BBA-2D61CE563126}" srcOrd="1" destOrd="0" parTransId="{FD3F25F9-E3B1-4CD5-81B4-0AD7A84A0488}" sibTransId="{7A11CE19-8433-43F5-8EA5-532C733E7CA5}"/>
    <dgm:cxn modelId="{B8E13215-E344-4017-910D-BB12C8CFE6CE}" type="presOf" srcId="{AA5EEC8F-BA3F-4CC0-B730-D169CDE6864E}" destId="{63195AE7-0797-4A97-B9CE-FBA68C647F32}" srcOrd="0" destOrd="0" presId="urn:microsoft.com/office/officeart/2005/8/layout/vList5"/>
    <dgm:cxn modelId="{2619FF1A-83CC-4942-AD28-1BC49A4A2098}" srcId="{2CFBDB67-C763-46EC-8240-088FB88126D5}" destId="{39C1C9C0-0FE1-4D18-92CD-3D0E38DE2099}" srcOrd="0" destOrd="0" parTransId="{BD0CCBAA-A7E3-4AFC-B284-DC79E9323FDB}" sibTransId="{364EEE47-FCDB-426A-B76D-53601199DAF2}"/>
    <dgm:cxn modelId="{1CAE9722-3913-437C-B14E-0BCE3D2FE016}" srcId="{E705DBAE-3645-41AD-B501-E85F60B8364E}" destId="{9D5B79C1-C892-4FDF-919C-85201C7DA93C}" srcOrd="1" destOrd="0" parTransId="{4002C80A-03F0-4F27-9651-E927226DA392}" sibTransId="{B9D16AB4-284A-4B4F-B372-30D6B8D5267F}"/>
    <dgm:cxn modelId="{37071A27-423B-487E-B87F-AF43258C252B}" srcId="{07CBB04E-3091-410A-B2D3-7C99FEBFCE9E}" destId="{E705DBAE-3645-41AD-B501-E85F60B8364E}" srcOrd="3" destOrd="0" parTransId="{890AF903-9D83-4568-9FF5-3304E4D61B53}" sibTransId="{F97061DC-EAC5-4F62-A9EF-26419246F0B3}"/>
    <dgm:cxn modelId="{C0F0B72A-E479-4D74-B0C4-EF6F05550132}" type="presOf" srcId="{A136B232-BDA4-48D4-8122-A6F8837B09AD}" destId="{F0D7A496-E735-49C3-B632-30D2D60174D7}" srcOrd="0" destOrd="2" presId="urn:microsoft.com/office/officeart/2005/8/layout/vList5"/>
    <dgm:cxn modelId="{AB54A338-1D6A-4705-B9AD-EA167C9DBDFC}" srcId="{AA5EEC8F-BA3F-4CC0-B730-D169CDE6864E}" destId="{F1DA87A7-095D-477A-9C5D-F651E05FBE89}" srcOrd="0" destOrd="0" parTransId="{2AA59BE0-B24D-40BE-AF5E-B208E4A6B200}" sibTransId="{C30A2F18-A41F-4264-8F80-1CC0838F1B4B}"/>
    <dgm:cxn modelId="{059BD63B-8894-4CB3-9F19-6ACB47002FF9}" type="presOf" srcId="{021FF6B7-21F1-4596-BB0A-6405A783390B}" destId="{705BA756-A1AE-415D-8FBE-7111DCEF444F}" srcOrd="0" destOrd="1" presId="urn:microsoft.com/office/officeart/2005/8/layout/vList5"/>
    <dgm:cxn modelId="{C4685D5B-3CF7-448D-87AD-964E0081F664}" type="presOf" srcId="{2CFBDB67-C763-46EC-8240-088FB88126D5}" destId="{F1018537-4EC6-4B52-BC2B-46A7F3331BEA}" srcOrd="0" destOrd="0" presId="urn:microsoft.com/office/officeart/2005/8/layout/vList5"/>
    <dgm:cxn modelId="{ACA42363-8B6B-4777-8DC1-95B1B4F2DC61}" type="presOf" srcId="{8C503E58-D475-4BE2-A6C6-A31EF70FFB39}" destId="{841626A4-E8B3-4A0F-97BC-9050615E3BA7}" srcOrd="0" destOrd="0" presId="urn:microsoft.com/office/officeart/2005/8/layout/vList5"/>
    <dgm:cxn modelId="{78671744-28DA-4FC9-B9CA-CBB89DD242E3}" srcId="{07CBB04E-3091-410A-B2D3-7C99FEBFCE9E}" destId="{AA5EEC8F-BA3F-4CC0-B730-D169CDE6864E}" srcOrd="1" destOrd="0" parTransId="{0C63F597-27F5-4E85-844A-44753223F3EA}" sibTransId="{611BAF78-ABFC-4A34-AFE7-9C87C36B877E}"/>
    <dgm:cxn modelId="{4D61B365-CD92-4E52-8FFF-9F893363319D}" srcId="{ACE99CA2-0FA4-4B2D-A270-2DC40D8544C4}" destId="{00829BA0-92B3-4642-BE13-58191268A0D0}" srcOrd="0" destOrd="0" parTransId="{19B9E341-C085-481E-802D-C71E98F6195B}" sibTransId="{FC32F294-0DF7-4668-A8B2-1C294D76AF1D}"/>
    <dgm:cxn modelId="{B5B6DA6E-2B79-45B8-A605-CE14397A6C0C}" srcId="{A59E83FD-01B7-4A2B-AA81-5D464835510F}" destId="{A136B232-BDA4-48D4-8122-A6F8837B09AD}" srcOrd="2" destOrd="0" parTransId="{B226BACC-F00C-49D1-BB6A-519A36E31D63}" sibTransId="{BA7AFB54-CE69-4F5E-965E-B68BF1AFD121}"/>
    <dgm:cxn modelId="{E3EA3572-0EB4-419E-965F-567A9ABFDF12}" srcId="{A59E83FD-01B7-4A2B-AA81-5D464835510F}" destId="{E2305DA9-6D58-4A47-9456-AECD32B93FA1}" srcOrd="0" destOrd="0" parTransId="{EC133FBA-D717-4EB1-ACF0-6B8EC74393BE}" sibTransId="{0FCB1930-2397-46EC-BE30-EF8B445E9665}"/>
    <dgm:cxn modelId="{AF23EF57-B06D-4A41-BC63-79E34F004E59}" srcId="{E705DBAE-3645-41AD-B501-E85F60B8364E}" destId="{8C503E58-D475-4BE2-A6C6-A31EF70FFB39}" srcOrd="0" destOrd="0" parTransId="{F2FC25E7-EB40-4570-B8DC-5F671D3D80D3}" sibTransId="{664A8510-5D0C-4E06-BE51-BA7C5A839A74}"/>
    <dgm:cxn modelId="{5F53D578-28DB-4A28-8D4B-B505FD96AA9A}" srcId="{07CBB04E-3091-410A-B2D3-7C99FEBFCE9E}" destId="{ACE99CA2-0FA4-4B2D-A270-2DC40D8544C4}" srcOrd="2" destOrd="0" parTransId="{55EAA033-8515-44F8-B4C3-D2E2FC864FDC}" sibTransId="{C7757D7F-783F-4A6E-AAB6-87F577930A02}"/>
    <dgm:cxn modelId="{F4463284-8080-4DE0-A413-B3773D42E200}" srcId="{07CBB04E-3091-410A-B2D3-7C99FEBFCE9E}" destId="{A59E83FD-01B7-4A2B-AA81-5D464835510F}" srcOrd="4" destOrd="0" parTransId="{2A6CECA7-DC05-4857-B734-C09174360BAC}" sibTransId="{5834E401-EF59-4A3D-AFD0-B089F0FA5657}"/>
    <dgm:cxn modelId="{A4D40C89-3C16-4522-AA4A-9FAB71190419}" srcId="{AA5EEC8F-BA3F-4CC0-B730-D169CDE6864E}" destId="{021FF6B7-21F1-4596-BB0A-6405A783390B}" srcOrd="1" destOrd="0" parTransId="{0E272606-FD24-4367-9A55-CB56EA577375}" sibTransId="{3BA248BE-9FD0-40BC-8655-1F3FCD5790F9}"/>
    <dgm:cxn modelId="{4428578D-7865-4748-946E-324BFAC1935C}" type="presOf" srcId="{ACE99CA2-0FA4-4B2D-A270-2DC40D8544C4}" destId="{EAF34244-9E95-40F0-A9DC-852FD2C5412C}" srcOrd="0" destOrd="0" presId="urn:microsoft.com/office/officeart/2005/8/layout/vList5"/>
    <dgm:cxn modelId="{4C7E5794-8BE5-4B6B-9891-2C921F29B92A}" srcId="{AA5EEC8F-BA3F-4CC0-B730-D169CDE6864E}" destId="{548EDCC9-EEA1-4F79-9F14-5BD0455A2C35}" srcOrd="2" destOrd="0" parTransId="{B62AFED5-A83A-4D5B-81A9-7061BC5D3C63}" sibTransId="{109C6BB5-E9B6-4782-9198-C36090C8B448}"/>
    <dgm:cxn modelId="{4363B295-5C52-4BF4-B90C-8D8ED7DAA2E1}" type="presOf" srcId="{69FD8390-F29F-418C-8541-7A22F6A82107}" destId="{841626A4-E8B3-4A0F-97BC-9050615E3BA7}" srcOrd="0" destOrd="2" presId="urn:microsoft.com/office/officeart/2005/8/layout/vList5"/>
    <dgm:cxn modelId="{F262A9A4-78B9-49B9-8D52-34B090B45224}" type="presOf" srcId="{1C024F31-3B37-4BE5-AB0B-B367E634EEE0}" destId="{5660BD06-35F4-40F2-9978-73EB6FA1B225}" srcOrd="0" destOrd="1" presId="urn:microsoft.com/office/officeart/2005/8/layout/vList5"/>
    <dgm:cxn modelId="{1ACE1DA9-ECDE-4D41-B3BE-97E9E5B7729F}" type="presOf" srcId="{E2305DA9-6D58-4A47-9456-AECD32B93FA1}" destId="{F0D7A496-E735-49C3-B632-30D2D60174D7}" srcOrd="0" destOrd="0" presId="urn:microsoft.com/office/officeart/2005/8/layout/vList5"/>
    <dgm:cxn modelId="{55C208AA-0536-4B18-A313-1B89A385CE00}" srcId="{07CBB04E-3091-410A-B2D3-7C99FEBFCE9E}" destId="{2CFBDB67-C763-46EC-8240-088FB88126D5}" srcOrd="0" destOrd="0" parTransId="{062174AE-D3BF-4C26-84F8-80434FCBB2EA}" sibTransId="{A7A0532F-93A0-4B91-AD3B-C3CFECD4C3D4}"/>
    <dgm:cxn modelId="{CD53F3B3-7A01-472A-BF66-D55C872FD6FE}" type="presOf" srcId="{3B0F9EEF-6534-446F-A504-E63A77B980AE}" destId="{F0D7A496-E735-49C3-B632-30D2D60174D7}" srcOrd="0" destOrd="1" presId="urn:microsoft.com/office/officeart/2005/8/layout/vList5"/>
    <dgm:cxn modelId="{142D46BF-936A-4A29-A4CF-96A99D157A36}" type="presOf" srcId="{07CBB04E-3091-410A-B2D3-7C99FEBFCE9E}" destId="{8B2FA973-853C-4CC0-A222-1362B66A66A7}" srcOrd="0" destOrd="0" presId="urn:microsoft.com/office/officeart/2005/8/layout/vList5"/>
    <dgm:cxn modelId="{6D58EBC2-EAEB-473C-A397-73413EC0F44D}" type="presOf" srcId="{00829BA0-92B3-4642-BE13-58191268A0D0}" destId="{5660BD06-35F4-40F2-9978-73EB6FA1B225}" srcOrd="0" destOrd="0" presId="urn:microsoft.com/office/officeart/2005/8/layout/vList5"/>
    <dgm:cxn modelId="{7A4FFCDE-6511-45CD-A751-F24AD089E72D}" type="presOf" srcId="{39C1C9C0-0FE1-4D18-92CD-3D0E38DE2099}" destId="{E140DBB6-2F8E-44D2-BE57-AB6112BFD45A}" srcOrd="0" destOrd="0" presId="urn:microsoft.com/office/officeart/2005/8/layout/vList5"/>
    <dgm:cxn modelId="{C31BE3E0-A906-4128-8B7B-25CFD3B3AA78}" type="presOf" srcId="{F1DA87A7-095D-477A-9C5D-F651E05FBE89}" destId="{705BA756-A1AE-415D-8FBE-7111DCEF444F}" srcOrd="0" destOrd="0" presId="urn:microsoft.com/office/officeart/2005/8/layout/vList5"/>
    <dgm:cxn modelId="{9543E6E1-166F-4A62-82F1-708889EC0705}" srcId="{E705DBAE-3645-41AD-B501-E85F60B8364E}" destId="{69FD8390-F29F-418C-8541-7A22F6A82107}" srcOrd="2" destOrd="0" parTransId="{44FA2B0C-19A9-4453-8702-86B2EEE4524F}" sibTransId="{DB57B208-1A47-4D31-A552-A4B274D5C9B5}"/>
    <dgm:cxn modelId="{F9027CE2-6C9C-4EC6-AD4B-4D5DAA6BA477}" type="presOf" srcId="{548EDCC9-EEA1-4F79-9F14-5BD0455A2C35}" destId="{705BA756-A1AE-415D-8FBE-7111DCEF444F}" srcOrd="0" destOrd="2" presId="urn:microsoft.com/office/officeart/2005/8/layout/vList5"/>
    <dgm:cxn modelId="{770ECCE3-4DBC-4BD5-8CB3-524E23C07E99}" type="presOf" srcId="{9D5B79C1-C892-4FDF-919C-85201C7DA93C}" destId="{841626A4-E8B3-4A0F-97BC-9050615E3BA7}" srcOrd="0" destOrd="1" presId="urn:microsoft.com/office/officeart/2005/8/layout/vList5"/>
    <dgm:cxn modelId="{23E2A3E4-C631-4132-B9B4-02E0BEB7FA8F}" type="presOf" srcId="{E705DBAE-3645-41AD-B501-E85F60B8364E}" destId="{42F80BF4-C4ED-478C-8F69-9E85D5EFB5E3}" srcOrd="0" destOrd="0" presId="urn:microsoft.com/office/officeart/2005/8/layout/vList5"/>
    <dgm:cxn modelId="{356012F8-10EA-4F3C-BF7C-893C3BE4BD7E}" type="presOf" srcId="{A59E83FD-01B7-4A2B-AA81-5D464835510F}" destId="{19270F43-D2DE-46DE-AC9F-EF2A1DA37636}" srcOrd="0" destOrd="0" presId="urn:microsoft.com/office/officeart/2005/8/layout/vList5"/>
    <dgm:cxn modelId="{FCC2C1CF-F653-4BB2-AFFF-20DFF9500102}" type="presParOf" srcId="{8B2FA973-853C-4CC0-A222-1362B66A66A7}" destId="{8FD99426-C7F0-41DC-9AB8-0699286E0188}" srcOrd="0" destOrd="0" presId="urn:microsoft.com/office/officeart/2005/8/layout/vList5"/>
    <dgm:cxn modelId="{49750091-87AC-40C2-AE74-617864D9789A}" type="presParOf" srcId="{8FD99426-C7F0-41DC-9AB8-0699286E0188}" destId="{F1018537-4EC6-4B52-BC2B-46A7F3331BEA}" srcOrd="0" destOrd="0" presId="urn:microsoft.com/office/officeart/2005/8/layout/vList5"/>
    <dgm:cxn modelId="{20DB45C4-C82B-4A27-866A-5EDCF62AC81B}" type="presParOf" srcId="{8FD99426-C7F0-41DC-9AB8-0699286E0188}" destId="{E140DBB6-2F8E-44D2-BE57-AB6112BFD45A}" srcOrd="1" destOrd="0" presId="urn:microsoft.com/office/officeart/2005/8/layout/vList5"/>
    <dgm:cxn modelId="{9115824C-3B1B-47C5-96C9-4F2A5F8EA59F}" type="presParOf" srcId="{8B2FA973-853C-4CC0-A222-1362B66A66A7}" destId="{DFCCE2D8-D4E7-4987-8580-1126C7053692}" srcOrd="1" destOrd="0" presId="urn:microsoft.com/office/officeart/2005/8/layout/vList5"/>
    <dgm:cxn modelId="{85F07F84-14DA-47FA-BCA7-8A201E91CC85}" type="presParOf" srcId="{8B2FA973-853C-4CC0-A222-1362B66A66A7}" destId="{A4C1BE78-021B-40AD-9F8D-0C1C80ACE09E}" srcOrd="2" destOrd="0" presId="urn:microsoft.com/office/officeart/2005/8/layout/vList5"/>
    <dgm:cxn modelId="{A105EA4F-E032-49FC-8165-560E1F97DAE0}" type="presParOf" srcId="{A4C1BE78-021B-40AD-9F8D-0C1C80ACE09E}" destId="{63195AE7-0797-4A97-B9CE-FBA68C647F32}" srcOrd="0" destOrd="0" presId="urn:microsoft.com/office/officeart/2005/8/layout/vList5"/>
    <dgm:cxn modelId="{C1CDB933-A201-43E0-B7A9-91BA757F77CC}" type="presParOf" srcId="{A4C1BE78-021B-40AD-9F8D-0C1C80ACE09E}" destId="{705BA756-A1AE-415D-8FBE-7111DCEF444F}" srcOrd="1" destOrd="0" presId="urn:microsoft.com/office/officeart/2005/8/layout/vList5"/>
    <dgm:cxn modelId="{D049A454-840A-48DD-859F-450C249347B1}" type="presParOf" srcId="{8B2FA973-853C-4CC0-A222-1362B66A66A7}" destId="{7AE4529F-B8C0-4412-9400-ECB6AE9E5D08}" srcOrd="3" destOrd="0" presId="urn:microsoft.com/office/officeart/2005/8/layout/vList5"/>
    <dgm:cxn modelId="{4D0DDA1F-81A2-4B01-BE32-59B12AC7CD8C}" type="presParOf" srcId="{8B2FA973-853C-4CC0-A222-1362B66A66A7}" destId="{981721A2-A046-4F74-B2EA-FB4EABC68030}" srcOrd="4" destOrd="0" presId="urn:microsoft.com/office/officeart/2005/8/layout/vList5"/>
    <dgm:cxn modelId="{2ECE6A11-C8D8-40C6-8A3B-AC93AF728A1B}" type="presParOf" srcId="{981721A2-A046-4F74-B2EA-FB4EABC68030}" destId="{EAF34244-9E95-40F0-A9DC-852FD2C5412C}" srcOrd="0" destOrd="0" presId="urn:microsoft.com/office/officeart/2005/8/layout/vList5"/>
    <dgm:cxn modelId="{2785F059-73A8-47F8-8D27-6948AB622841}" type="presParOf" srcId="{981721A2-A046-4F74-B2EA-FB4EABC68030}" destId="{5660BD06-35F4-40F2-9978-73EB6FA1B225}" srcOrd="1" destOrd="0" presId="urn:microsoft.com/office/officeart/2005/8/layout/vList5"/>
    <dgm:cxn modelId="{32199630-4172-4472-B89D-B9045E3B9FDB}" type="presParOf" srcId="{8B2FA973-853C-4CC0-A222-1362B66A66A7}" destId="{42D54CA0-6C15-4D62-9984-06651679FC2A}" srcOrd="5" destOrd="0" presId="urn:microsoft.com/office/officeart/2005/8/layout/vList5"/>
    <dgm:cxn modelId="{34EEDC70-32C7-4609-A842-381FD509F183}" type="presParOf" srcId="{8B2FA973-853C-4CC0-A222-1362B66A66A7}" destId="{4544BBD5-8EFA-4F21-87E2-4C461E68F3FD}" srcOrd="6" destOrd="0" presId="urn:microsoft.com/office/officeart/2005/8/layout/vList5"/>
    <dgm:cxn modelId="{8D3CA1BB-838C-4C42-975B-A5F7409839A0}" type="presParOf" srcId="{4544BBD5-8EFA-4F21-87E2-4C461E68F3FD}" destId="{42F80BF4-C4ED-478C-8F69-9E85D5EFB5E3}" srcOrd="0" destOrd="0" presId="urn:microsoft.com/office/officeart/2005/8/layout/vList5"/>
    <dgm:cxn modelId="{9C8AEEA5-9D44-4F96-A4A1-F84DD9330351}" type="presParOf" srcId="{4544BBD5-8EFA-4F21-87E2-4C461E68F3FD}" destId="{841626A4-E8B3-4A0F-97BC-9050615E3BA7}" srcOrd="1" destOrd="0" presId="urn:microsoft.com/office/officeart/2005/8/layout/vList5"/>
    <dgm:cxn modelId="{FBF59E76-02CD-4BA4-933E-E8F3DF55D4E1}" type="presParOf" srcId="{8B2FA973-853C-4CC0-A222-1362B66A66A7}" destId="{DB16E94B-531D-489B-AF59-6B60C2E9550B}" srcOrd="7" destOrd="0" presId="urn:microsoft.com/office/officeart/2005/8/layout/vList5"/>
    <dgm:cxn modelId="{F63700B5-D206-4336-B51E-D2A2D0377491}" type="presParOf" srcId="{8B2FA973-853C-4CC0-A222-1362B66A66A7}" destId="{46B560E4-363F-4B7A-8C76-0A2C3D236CCF}" srcOrd="8" destOrd="0" presId="urn:microsoft.com/office/officeart/2005/8/layout/vList5"/>
    <dgm:cxn modelId="{B38469AB-9807-4691-A720-95266E8F7C88}" type="presParOf" srcId="{46B560E4-363F-4B7A-8C76-0A2C3D236CCF}" destId="{19270F43-D2DE-46DE-AC9F-EF2A1DA37636}" srcOrd="0" destOrd="0" presId="urn:microsoft.com/office/officeart/2005/8/layout/vList5"/>
    <dgm:cxn modelId="{C26B7DC9-03D7-404F-8244-F630A7FADE7D}" type="presParOf" srcId="{46B560E4-363F-4B7A-8C76-0A2C3D236CCF}" destId="{F0D7A496-E735-49C3-B632-30D2D60174D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3DDB30-D006-4D8E-859A-107F93B024A0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D49CBCB-A066-42B0-B887-6D039D2E3F2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​</a:t>
          </a:r>
          <a:r>
            <a:rPr lang="en-GB" b="1"/>
            <a:t> Venue Availability:</a:t>
          </a:r>
          <a:r>
            <a:rPr lang="en-GB"/>
            <a:t> ​</a:t>
          </a:r>
          <a:endParaRPr lang="en-US"/>
        </a:p>
      </dgm:t>
    </dgm:pt>
    <dgm:pt modelId="{76487DAA-4A05-4629-BEFF-903602569A2D}" type="parTrans" cxnId="{9B4ACCAC-283A-4902-AE62-25D1D7E1F1AB}">
      <dgm:prSet/>
      <dgm:spPr/>
      <dgm:t>
        <a:bodyPr/>
        <a:lstStyle/>
        <a:p>
          <a:endParaRPr lang="en-US"/>
        </a:p>
      </dgm:t>
    </dgm:pt>
    <dgm:pt modelId="{622EBF41-DA41-45E6-B846-9B9DD65665D8}" type="sibTrans" cxnId="{9B4ACCAC-283A-4902-AE62-25D1D7E1F1AB}">
      <dgm:prSet/>
      <dgm:spPr/>
      <dgm:t>
        <a:bodyPr/>
        <a:lstStyle/>
        <a:p>
          <a:endParaRPr lang="en-US"/>
        </a:p>
      </dgm:t>
    </dgm:pt>
    <dgm:pt modelId="{A7FD249B-FB81-483B-822A-0E8B70F69D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Location:</a:t>
          </a:r>
          <a:r>
            <a:rPr lang="en-GB"/>
            <a:t> The Loading Bay, heart of the London tech ecosystem.</a:t>
          </a:r>
          <a:endParaRPr lang="en-US"/>
        </a:p>
      </dgm:t>
    </dgm:pt>
    <dgm:pt modelId="{087F5F35-4C11-402E-93FE-9F7E6214D612}" type="parTrans" cxnId="{E2600420-CF5B-4520-9578-1EB7F5C2ABF2}">
      <dgm:prSet/>
      <dgm:spPr/>
      <dgm:t>
        <a:bodyPr/>
        <a:lstStyle/>
        <a:p>
          <a:endParaRPr lang="en-US"/>
        </a:p>
      </dgm:t>
    </dgm:pt>
    <dgm:pt modelId="{D2DD4B9F-3361-4366-B000-732600D39FE5}" type="sibTrans" cxnId="{E2600420-CF5B-4520-9578-1EB7F5C2ABF2}">
      <dgm:prSet/>
      <dgm:spPr/>
      <dgm:t>
        <a:bodyPr/>
        <a:lstStyle/>
        <a:p>
          <a:endParaRPr lang="en-US"/>
        </a:p>
      </dgm:t>
    </dgm:pt>
    <dgm:pt modelId="{5E4AF386-E9CC-4280-A278-5FD234A1BC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Size:</a:t>
          </a:r>
          <a:r>
            <a:rPr lang="en-GB" dirty="0"/>
            <a:t> 2,000 </a:t>
          </a:r>
          <a:r>
            <a:rPr lang="en-GB" dirty="0" err="1"/>
            <a:t>sq</a:t>
          </a:r>
          <a:r>
            <a:rPr lang="en-GB" dirty="0"/>
            <a:t> ft. (</a:t>
          </a:r>
          <a:r>
            <a:rPr lang="en-GB" dirty="0" err="1"/>
            <a:t>Tagvenue</a:t>
          </a:r>
          <a:r>
            <a:rPr lang="en-GB" dirty="0"/>
            <a:t>, 2025)</a:t>
          </a:r>
          <a:endParaRPr lang="en-US" dirty="0"/>
        </a:p>
      </dgm:t>
    </dgm:pt>
    <dgm:pt modelId="{49EACECC-A669-4AA0-800E-D37C1DD8FD2C}" type="parTrans" cxnId="{BFB31861-A04B-4A3F-A70C-21FCE315F745}">
      <dgm:prSet/>
      <dgm:spPr/>
      <dgm:t>
        <a:bodyPr/>
        <a:lstStyle/>
        <a:p>
          <a:endParaRPr lang="en-US"/>
        </a:p>
      </dgm:t>
    </dgm:pt>
    <dgm:pt modelId="{57D92101-C037-4EF8-AB4C-6CD2A02A46FC}" type="sibTrans" cxnId="{BFB31861-A04B-4A3F-A70C-21FCE315F745}">
      <dgm:prSet/>
      <dgm:spPr/>
      <dgm:t>
        <a:bodyPr/>
        <a:lstStyle/>
        <a:p>
          <a:endParaRPr lang="en-US"/>
        </a:p>
      </dgm:t>
    </dgm:pt>
    <dgm:pt modelId="{EAF89A4B-6C87-4549-949D-E0541B8AC2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Availability:</a:t>
          </a:r>
          <a:r>
            <a:rPr lang="en-GB"/>
            <a:t> Confirmed for event dates.</a:t>
          </a:r>
          <a:endParaRPr lang="en-US"/>
        </a:p>
      </dgm:t>
    </dgm:pt>
    <dgm:pt modelId="{7AD6B511-9731-454C-961F-493E4BF77A45}" type="parTrans" cxnId="{57AA73F1-2E1C-408C-86E3-AAE523FF6542}">
      <dgm:prSet/>
      <dgm:spPr/>
      <dgm:t>
        <a:bodyPr/>
        <a:lstStyle/>
        <a:p>
          <a:endParaRPr lang="en-US"/>
        </a:p>
      </dgm:t>
    </dgm:pt>
    <dgm:pt modelId="{EE12B22F-32F7-4244-B203-AE523896CDB0}" type="sibTrans" cxnId="{57AA73F1-2E1C-408C-86E3-AAE523FF6542}">
      <dgm:prSet/>
      <dgm:spPr/>
      <dgm:t>
        <a:bodyPr/>
        <a:lstStyle/>
        <a:p>
          <a:endParaRPr lang="en-US"/>
        </a:p>
      </dgm:t>
    </dgm:pt>
    <dgm:pt modelId="{43F7B639-20C3-4489-BCF9-1C8846DF0B1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Suitability of the Venue:</a:t>
          </a:r>
          <a:r>
            <a:rPr lang="en-GB"/>
            <a:t> ​</a:t>
          </a:r>
          <a:endParaRPr lang="en-US"/>
        </a:p>
      </dgm:t>
    </dgm:pt>
    <dgm:pt modelId="{345E5201-6378-4903-BB12-5ECCA2593459}" type="parTrans" cxnId="{ED1F77A6-EF31-4AF8-84E7-E066AB3C4132}">
      <dgm:prSet/>
      <dgm:spPr/>
      <dgm:t>
        <a:bodyPr/>
        <a:lstStyle/>
        <a:p>
          <a:endParaRPr lang="en-US"/>
        </a:p>
      </dgm:t>
    </dgm:pt>
    <dgm:pt modelId="{9B184BC8-14A5-4623-97B5-E3866470F85E}" type="sibTrans" cxnId="{ED1F77A6-EF31-4AF8-84E7-E066AB3C4132}">
      <dgm:prSet/>
      <dgm:spPr/>
      <dgm:t>
        <a:bodyPr/>
        <a:lstStyle/>
        <a:p>
          <a:endParaRPr lang="en-US"/>
        </a:p>
      </dgm:t>
    </dgm:pt>
    <dgm:pt modelId="{873B81AA-893D-4612-B200-4B11F4DF50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Design:</a:t>
          </a:r>
          <a:r>
            <a:rPr lang="en-GB"/>
            <a:t> Industrial design, modern atmosphere.</a:t>
          </a:r>
          <a:endParaRPr lang="en-US"/>
        </a:p>
      </dgm:t>
    </dgm:pt>
    <dgm:pt modelId="{C8FAFF12-AB97-40C0-A297-5BED959ADA42}" type="parTrans" cxnId="{F4AD8C7D-DA33-4B36-B73F-5DFE298881C5}">
      <dgm:prSet/>
      <dgm:spPr/>
      <dgm:t>
        <a:bodyPr/>
        <a:lstStyle/>
        <a:p>
          <a:endParaRPr lang="en-US"/>
        </a:p>
      </dgm:t>
    </dgm:pt>
    <dgm:pt modelId="{1CE4BCE2-09E4-49F6-8C4B-EC3B9386F6DC}" type="sibTrans" cxnId="{F4AD8C7D-DA33-4B36-B73F-5DFE298881C5}">
      <dgm:prSet/>
      <dgm:spPr/>
      <dgm:t>
        <a:bodyPr/>
        <a:lstStyle/>
        <a:p>
          <a:endParaRPr lang="en-US"/>
        </a:p>
      </dgm:t>
    </dgm:pt>
    <dgm:pt modelId="{1183C464-4369-45F2-BD1A-5763CD2DC9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Natural Light:</a:t>
          </a:r>
          <a:r>
            <a:rPr lang="en-GB"/>
            <a:t> Double-height south-facing windows.</a:t>
          </a:r>
          <a:endParaRPr lang="en-US"/>
        </a:p>
      </dgm:t>
    </dgm:pt>
    <dgm:pt modelId="{94F2803D-CBEE-48EA-B38B-D61ABF93EEBF}" type="parTrans" cxnId="{A589F26A-27E4-489B-B1F3-71F92508F0DC}">
      <dgm:prSet/>
      <dgm:spPr/>
      <dgm:t>
        <a:bodyPr/>
        <a:lstStyle/>
        <a:p>
          <a:endParaRPr lang="en-US"/>
        </a:p>
      </dgm:t>
    </dgm:pt>
    <dgm:pt modelId="{E003153B-E087-4F33-8012-486B87052A48}" type="sibTrans" cxnId="{A589F26A-27E4-489B-B1F3-71F92508F0DC}">
      <dgm:prSet/>
      <dgm:spPr/>
      <dgm:t>
        <a:bodyPr/>
        <a:lstStyle/>
        <a:p>
          <a:endParaRPr lang="en-US"/>
        </a:p>
      </dgm:t>
    </dgm:pt>
    <dgm:pt modelId="{C380F9BB-C645-4A59-9DE3-F30F811E99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Views:</a:t>
          </a:r>
          <a:r>
            <a:rPr lang="en-GB"/>
            <a:t> Overlooking Mark Square.</a:t>
          </a:r>
          <a:endParaRPr lang="en-US"/>
        </a:p>
      </dgm:t>
    </dgm:pt>
    <dgm:pt modelId="{CEEEA8B4-FA53-403D-AD45-F03C227505AA}" type="parTrans" cxnId="{946665B9-8C53-42CE-939E-5FAD903A9413}">
      <dgm:prSet/>
      <dgm:spPr/>
      <dgm:t>
        <a:bodyPr/>
        <a:lstStyle/>
        <a:p>
          <a:endParaRPr lang="en-US"/>
        </a:p>
      </dgm:t>
    </dgm:pt>
    <dgm:pt modelId="{5C7ED687-6B84-4C8D-8942-5DDF5F6AF98B}" type="sibTrans" cxnId="{946665B9-8C53-42CE-939E-5FAD903A9413}">
      <dgm:prSet/>
      <dgm:spPr/>
      <dgm:t>
        <a:bodyPr/>
        <a:lstStyle/>
        <a:p>
          <a:endParaRPr lang="en-US"/>
        </a:p>
      </dgm:t>
    </dgm:pt>
    <dgm:pt modelId="{9F522C12-2214-4331-9C34-D9EB8A6098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Capacity:</a:t>
          </a:r>
          <a:r>
            <a:rPr lang="en-GB" dirty="0"/>
            <a:t> 100 seated or 200 standing guests (</a:t>
          </a:r>
          <a:r>
            <a:rPr lang="en-GB" dirty="0" err="1"/>
            <a:t>Tagvenue</a:t>
          </a:r>
          <a:r>
            <a:rPr lang="en-GB" dirty="0"/>
            <a:t>, 2025)</a:t>
          </a:r>
          <a:endParaRPr lang="en-US" dirty="0"/>
        </a:p>
      </dgm:t>
    </dgm:pt>
    <dgm:pt modelId="{9FB43A0F-4ED8-432E-ADB8-3D615216A91B}" type="parTrans" cxnId="{411C1FB8-FDD3-406C-9863-059FA2BB4315}">
      <dgm:prSet/>
      <dgm:spPr/>
      <dgm:t>
        <a:bodyPr/>
        <a:lstStyle/>
        <a:p>
          <a:endParaRPr lang="en-US"/>
        </a:p>
      </dgm:t>
    </dgm:pt>
    <dgm:pt modelId="{516B92F6-87D3-427A-9762-BE2DC63E8E16}" type="sibTrans" cxnId="{411C1FB8-FDD3-406C-9863-059FA2BB4315}">
      <dgm:prSet/>
      <dgm:spPr/>
      <dgm:t>
        <a:bodyPr/>
        <a:lstStyle/>
        <a:p>
          <a:endParaRPr lang="en-US"/>
        </a:p>
      </dgm:t>
    </dgm:pt>
    <dgm:pt modelId="{26998A6E-943F-47C4-95B9-8602338056F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Staffing Requirements:</a:t>
          </a:r>
          <a:r>
            <a:rPr lang="en-GB"/>
            <a:t> ​</a:t>
          </a:r>
          <a:endParaRPr lang="en-US"/>
        </a:p>
      </dgm:t>
    </dgm:pt>
    <dgm:pt modelId="{3D9E653A-EF2F-4E37-8077-2D04B9B2545B}" type="parTrans" cxnId="{2F11B7FE-A886-45AC-92B0-7AD371116CB2}">
      <dgm:prSet/>
      <dgm:spPr/>
      <dgm:t>
        <a:bodyPr/>
        <a:lstStyle/>
        <a:p>
          <a:endParaRPr lang="en-US"/>
        </a:p>
      </dgm:t>
    </dgm:pt>
    <dgm:pt modelId="{70D8901A-1F37-4F64-BCFD-424DBE6B63D8}" type="sibTrans" cxnId="{2F11B7FE-A886-45AC-92B0-7AD371116CB2}">
      <dgm:prSet/>
      <dgm:spPr/>
      <dgm:t>
        <a:bodyPr/>
        <a:lstStyle/>
        <a:p>
          <a:endParaRPr lang="en-US"/>
        </a:p>
      </dgm:t>
    </dgm:pt>
    <dgm:pt modelId="{258F711B-4426-4027-AE22-00A62FEDE4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Event Staff:</a:t>
          </a:r>
          <a:r>
            <a:rPr lang="en-GB"/>
            <a:t> Registration, technical support, hospitality.</a:t>
          </a:r>
          <a:endParaRPr lang="en-US"/>
        </a:p>
      </dgm:t>
    </dgm:pt>
    <dgm:pt modelId="{9520AC3D-4532-437D-8873-60C08009D958}" type="parTrans" cxnId="{491B217D-9C5B-4662-BDC3-FE794F97EFE7}">
      <dgm:prSet/>
      <dgm:spPr/>
      <dgm:t>
        <a:bodyPr/>
        <a:lstStyle/>
        <a:p>
          <a:endParaRPr lang="en-US"/>
        </a:p>
      </dgm:t>
    </dgm:pt>
    <dgm:pt modelId="{361BB8AF-AABF-4967-87DC-29A8A5A5D397}" type="sibTrans" cxnId="{491B217D-9C5B-4662-BDC3-FE794F97EFE7}">
      <dgm:prSet/>
      <dgm:spPr/>
      <dgm:t>
        <a:bodyPr/>
        <a:lstStyle/>
        <a:p>
          <a:endParaRPr lang="en-US"/>
        </a:p>
      </dgm:t>
    </dgm:pt>
    <dgm:pt modelId="{23A79C59-DD83-421A-9CC4-6F2CF3556C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Skills:</a:t>
          </a:r>
          <a:r>
            <a:rPr lang="en-GB"/>
            <a:t> Customer service, technical support, DEI principles.</a:t>
          </a:r>
          <a:endParaRPr lang="en-US"/>
        </a:p>
      </dgm:t>
    </dgm:pt>
    <dgm:pt modelId="{D30786A3-E02F-4321-853A-9543BE519198}" type="parTrans" cxnId="{B67D51A2-A427-40BE-8AEB-120CE9FE8D71}">
      <dgm:prSet/>
      <dgm:spPr/>
      <dgm:t>
        <a:bodyPr/>
        <a:lstStyle/>
        <a:p>
          <a:endParaRPr lang="en-US"/>
        </a:p>
      </dgm:t>
    </dgm:pt>
    <dgm:pt modelId="{5E635981-90EA-4CF3-87F1-10A05F7A91DC}" type="sibTrans" cxnId="{B67D51A2-A427-40BE-8AEB-120CE9FE8D71}">
      <dgm:prSet/>
      <dgm:spPr/>
      <dgm:t>
        <a:bodyPr/>
        <a:lstStyle/>
        <a:p>
          <a:endParaRPr lang="en-US"/>
        </a:p>
      </dgm:t>
    </dgm:pt>
    <dgm:pt modelId="{6C65533E-0265-4458-8532-0A6BD9F890B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Resources:</a:t>
          </a:r>
          <a:r>
            <a:rPr lang="en-GB"/>
            <a:t> ​</a:t>
          </a:r>
          <a:endParaRPr lang="en-US"/>
        </a:p>
      </dgm:t>
    </dgm:pt>
    <dgm:pt modelId="{F4874A62-EF30-41ED-8B2C-7057DBB95F23}" type="parTrans" cxnId="{A811C4EC-5F0F-426F-B530-18E5121DFB41}">
      <dgm:prSet/>
      <dgm:spPr/>
      <dgm:t>
        <a:bodyPr/>
        <a:lstStyle/>
        <a:p>
          <a:endParaRPr lang="en-US"/>
        </a:p>
      </dgm:t>
    </dgm:pt>
    <dgm:pt modelId="{E08EF90E-A80F-4C6C-BE27-6431C1F605D2}" type="sibTrans" cxnId="{A811C4EC-5F0F-426F-B530-18E5121DFB41}">
      <dgm:prSet/>
      <dgm:spPr/>
      <dgm:t>
        <a:bodyPr/>
        <a:lstStyle/>
        <a:p>
          <a:endParaRPr lang="en-US"/>
        </a:p>
      </dgm:t>
    </dgm:pt>
    <dgm:pt modelId="{EFAA3176-6107-47C0-A511-45440DB23A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Catering:</a:t>
          </a:r>
          <a:r>
            <a:rPr lang="en-GB"/>
            <a:t> Diverse dietary options.</a:t>
          </a:r>
          <a:endParaRPr lang="en-US"/>
        </a:p>
      </dgm:t>
    </dgm:pt>
    <dgm:pt modelId="{16EF0CEC-DBBA-40A6-9AE9-F61C48CA18A8}" type="parTrans" cxnId="{31B558DB-782D-4E30-9545-879C51BC215E}">
      <dgm:prSet/>
      <dgm:spPr/>
      <dgm:t>
        <a:bodyPr/>
        <a:lstStyle/>
        <a:p>
          <a:endParaRPr lang="en-US"/>
        </a:p>
      </dgm:t>
    </dgm:pt>
    <dgm:pt modelId="{4A4948C7-A5FE-46CD-B1DD-73DDEE311D94}" type="sibTrans" cxnId="{31B558DB-782D-4E30-9545-879C51BC215E}">
      <dgm:prSet/>
      <dgm:spPr/>
      <dgm:t>
        <a:bodyPr/>
        <a:lstStyle/>
        <a:p>
          <a:endParaRPr lang="en-US"/>
        </a:p>
      </dgm:t>
    </dgm:pt>
    <dgm:pt modelId="{BFF335C6-8581-424A-86CE-1E7D71BDCC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Lighting and AV:</a:t>
          </a:r>
          <a:r>
            <a:rPr lang="en-GB" dirty="0"/>
            <a:t> Natural light, professional lighting, and AV equipment (</a:t>
          </a:r>
          <a:r>
            <a:rPr lang="en-GB" dirty="0" err="1"/>
            <a:t>Tagvenue</a:t>
          </a:r>
          <a:r>
            <a:rPr lang="en-GB" dirty="0"/>
            <a:t>, 2025)</a:t>
          </a:r>
          <a:endParaRPr lang="en-US" dirty="0"/>
        </a:p>
      </dgm:t>
    </dgm:pt>
    <dgm:pt modelId="{1C754285-0CD3-4465-A2A8-A42E9510A5A5}" type="parTrans" cxnId="{3FF591A9-8662-4D9B-BD0D-67A6DEDEB948}">
      <dgm:prSet/>
      <dgm:spPr/>
      <dgm:t>
        <a:bodyPr/>
        <a:lstStyle/>
        <a:p>
          <a:endParaRPr lang="en-US"/>
        </a:p>
      </dgm:t>
    </dgm:pt>
    <dgm:pt modelId="{933A4738-DE6F-434F-8358-021DF5909B50}" type="sibTrans" cxnId="{3FF591A9-8662-4D9B-BD0D-67A6DEDEB948}">
      <dgm:prSet/>
      <dgm:spPr/>
      <dgm:t>
        <a:bodyPr/>
        <a:lstStyle/>
        <a:p>
          <a:endParaRPr lang="en-US"/>
        </a:p>
      </dgm:t>
    </dgm:pt>
    <dgm:pt modelId="{A998B05F-170B-46A4-AC0C-6282689624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Parking Facilities:</a:t>
          </a:r>
          <a:r>
            <a:rPr lang="en-GB"/>
            <a:t> Nearby parking options. ​</a:t>
          </a:r>
          <a:endParaRPr lang="en-US"/>
        </a:p>
      </dgm:t>
    </dgm:pt>
    <dgm:pt modelId="{8CB61B41-C200-48FC-9379-20CFA25673C0}" type="parTrans" cxnId="{4348BFDE-FD55-441F-8559-442328FA590C}">
      <dgm:prSet/>
      <dgm:spPr/>
      <dgm:t>
        <a:bodyPr/>
        <a:lstStyle/>
        <a:p>
          <a:endParaRPr lang="en-US"/>
        </a:p>
      </dgm:t>
    </dgm:pt>
    <dgm:pt modelId="{828168EE-A3F7-4EB8-A97B-4ECC093103BD}" type="sibTrans" cxnId="{4348BFDE-FD55-441F-8559-442328FA590C}">
      <dgm:prSet/>
      <dgm:spPr/>
      <dgm:t>
        <a:bodyPr/>
        <a:lstStyle/>
        <a:p>
          <a:endParaRPr lang="en-US"/>
        </a:p>
      </dgm:t>
    </dgm:pt>
    <dgm:pt modelId="{3A76A515-1DD2-4FD9-8DC8-E3427D0396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Seating:</a:t>
          </a:r>
          <a:r>
            <a:rPr lang="en-GB" dirty="0"/>
            <a:t> Flexible seating arrangements for various session formats (</a:t>
          </a:r>
          <a:r>
            <a:rPr lang="en-GB" dirty="0" err="1"/>
            <a:t>Tagvenue</a:t>
          </a:r>
          <a:r>
            <a:rPr lang="en-GB" dirty="0"/>
            <a:t>, 2025)</a:t>
          </a:r>
          <a:endParaRPr lang="en-US" dirty="0"/>
        </a:p>
      </dgm:t>
    </dgm:pt>
    <dgm:pt modelId="{494A27AB-18C3-4CDF-91C5-A6F30F6EDF64}" type="parTrans" cxnId="{0757D782-C7A8-4243-B7F0-26BEC8AD0ADF}">
      <dgm:prSet/>
      <dgm:spPr/>
      <dgm:t>
        <a:bodyPr/>
        <a:lstStyle/>
        <a:p>
          <a:endParaRPr lang="en-US"/>
        </a:p>
      </dgm:t>
    </dgm:pt>
    <dgm:pt modelId="{572F7064-DB5E-4F79-B25A-92AB2BE7CD65}" type="sibTrans" cxnId="{0757D782-C7A8-4243-B7F0-26BEC8AD0ADF}">
      <dgm:prSet/>
      <dgm:spPr/>
      <dgm:t>
        <a:bodyPr/>
        <a:lstStyle/>
        <a:p>
          <a:endParaRPr lang="en-US"/>
        </a:p>
      </dgm:t>
    </dgm:pt>
    <dgm:pt modelId="{95D4D35C-E5C7-4F36-B8C3-6C439EC64BAA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Support Services:</a:t>
          </a:r>
          <a:r>
            <a:rPr lang="en-GB"/>
            <a:t> ​</a:t>
          </a:r>
          <a:endParaRPr lang="en-US"/>
        </a:p>
      </dgm:t>
    </dgm:pt>
    <dgm:pt modelId="{FE7A1790-A165-49AF-95D9-649BD345E751}" type="parTrans" cxnId="{E58831F6-2AFC-415F-B56D-EE26DCDDBBDA}">
      <dgm:prSet/>
      <dgm:spPr/>
      <dgm:t>
        <a:bodyPr/>
        <a:lstStyle/>
        <a:p>
          <a:endParaRPr lang="en-US"/>
        </a:p>
      </dgm:t>
    </dgm:pt>
    <dgm:pt modelId="{88AF4F12-A53B-43B8-9C45-489ADAC2F813}" type="sibTrans" cxnId="{E58831F6-2AFC-415F-B56D-EE26DCDDBBDA}">
      <dgm:prSet/>
      <dgm:spPr/>
      <dgm:t>
        <a:bodyPr/>
        <a:lstStyle/>
        <a:p>
          <a:endParaRPr lang="en-US"/>
        </a:p>
      </dgm:t>
    </dgm:pt>
    <dgm:pt modelId="{3CF9031E-F1FB-45B4-BB79-8C4C45EE57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Dedicated Events Team:</a:t>
          </a:r>
          <a:r>
            <a:rPr lang="en-GB" dirty="0"/>
            <a:t> Available to assist throughout the planning journey.</a:t>
          </a:r>
          <a:endParaRPr lang="en-US" dirty="0"/>
        </a:p>
      </dgm:t>
    </dgm:pt>
    <dgm:pt modelId="{AA9EE9F5-691B-4127-B493-CE76D8B97AC5}" type="parTrans" cxnId="{6DBBD465-0D37-4169-A5D0-7AC59BEE3AB8}">
      <dgm:prSet/>
      <dgm:spPr/>
      <dgm:t>
        <a:bodyPr/>
        <a:lstStyle/>
        <a:p>
          <a:endParaRPr lang="en-US"/>
        </a:p>
      </dgm:t>
    </dgm:pt>
    <dgm:pt modelId="{2DB16C98-1068-42BF-BF2C-E8E12D2B33CE}" type="sibTrans" cxnId="{6DBBD465-0D37-4169-A5D0-7AC59BEE3AB8}">
      <dgm:prSet/>
      <dgm:spPr/>
      <dgm:t>
        <a:bodyPr/>
        <a:lstStyle/>
        <a:p>
          <a:endParaRPr lang="en-US"/>
        </a:p>
      </dgm:t>
    </dgm:pt>
    <dgm:pt modelId="{266A3A4D-46F4-498E-A3C4-A4DBBBF455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Tailored Event Design:</a:t>
          </a:r>
          <a:r>
            <a:rPr lang="en-GB" dirty="0"/>
            <a:t> Assistance with caterers, florists, and event production to ensure a smooth and successful event delivery.</a:t>
          </a:r>
          <a:endParaRPr lang="en-US" dirty="0"/>
        </a:p>
      </dgm:t>
    </dgm:pt>
    <dgm:pt modelId="{3597DAC3-C4A9-4DB6-9724-79BD25C8FE26}" type="parTrans" cxnId="{C047E44A-4999-479A-8CAB-FE2C9A416A62}">
      <dgm:prSet/>
      <dgm:spPr/>
      <dgm:t>
        <a:bodyPr/>
        <a:lstStyle/>
        <a:p>
          <a:endParaRPr lang="en-US"/>
        </a:p>
      </dgm:t>
    </dgm:pt>
    <dgm:pt modelId="{D784D674-C83C-415E-ADD1-465935C0D7F6}" type="sibTrans" cxnId="{C047E44A-4999-479A-8CAB-FE2C9A416A62}">
      <dgm:prSet/>
      <dgm:spPr/>
      <dgm:t>
        <a:bodyPr/>
        <a:lstStyle/>
        <a:p>
          <a:endParaRPr lang="en-US"/>
        </a:p>
      </dgm:t>
    </dgm:pt>
    <dgm:pt modelId="{3FC72CE2-C7E2-431A-82BF-F2CBE58CA864}" type="pres">
      <dgm:prSet presAssocID="{E63DDB30-D006-4D8E-859A-107F93B024A0}" presName="root" presStyleCnt="0">
        <dgm:presLayoutVars>
          <dgm:dir/>
          <dgm:resizeHandles val="exact"/>
        </dgm:presLayoutVars>
      </dgm:prSet>
      <dgm:spPr/>
    </dgm:pt>
    <dgm:pt modelId="{CE17FF23-257B-4586-8D8F-BB73EF11D939}" type="pres">
      <dgm:prSet presAssocID="{5D49CBCB-A066-42B0-B887-6D039D2E3F28}" presName="compNode" presStyleCnt="0"/>
      <dgm:spPr/>
    </dgm:pt>
    <dgm:pt modelId="{DE6C13A7-F664-4EA7-8A0A-E70766E3EAF8}" type="pres">
      <dgm:prSet presAssocID="{5D49CBCB-A066-42B0-B887-6D039D2E3F2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715C3D8E-9EE2-4289-8B73-D03C61AB0BEB}" type="pres">
      <dgm:prSet presAssocID="{5D49CBCB-A066-42B0-B887-6D039D2E3F28}" presName="iconSpace" presStyleCnt="0"/>
      <dgm:spPr/>
    </dgm:pt>
    <dgm:pt modelId="{A5A5B03A-F80B-4B12-A1B5-FE6BABD1F362}" type="pres">
      <dgm:prSet presAssocID="{5D49CBCB-A066-42B0-B887-6D039D2E3F28}" presName="parTx" presStyleLbl="revTx" presStyleIdx="0" presStyleCnt="10">
        <dgm:presLayoutVars>
          <dgm:chMax val="0"/>
          <dgm:chPref val="0"/>
        </dgm:presLayoutVars>
      </dgm:prSet>
      <dgm:spPr/>
    </dgm:pt>
    <dgm:pt modelId="{584B78ED-3554-4E5F-8EAF-7D35555F413D}" type="pres">
      <dgm:prSet presAssocID="{5D49CBCB-A066-42B0-B887-6D039D2E3F28}" presName="txSpace" presStyleCnt="0"/>
      <dgm:spPr/>
    </dgm:pt>
    <dgm:pt modelId="{60C3CE41-1BC1-4DE7-9E8E-C0B5B340ABB6}" type="pres">
      <dgm:prSet presAssocID="{5D49CBCB-A066-42B0-B887-6D039D2E3F28}" presName="desTx" presStyleLbl="revTx" presStyleIdx="1" presStyleCnt="10">
        <dgm:presLayoutVars/>
      </dgm:prSet>
      <dgm:spPr/>
    </dgm:pt>
    <dgm:pt modelId="{083D1293-155A-4CE4-ADED-0D306ED38AD3}" type="pres">
      <dgm:prSet presAssocID="{622EBF41-DA41-45E6-B846-9B9DD65665D8}" presName="sibTrans" presStyleCnt="0"/>
      <dgm:spPr/>
    </dgm:pt>
    <dgm:pt modelId="{BF9B627F-F52F-437F-97D9-40275BE195E5}" type="pres">
      <dgm:prSet presAssocID="{43F7B639-20C3-4489-BCF9-1C8846DF0B1C}" presName="compNode" presStyleCnt="0"/>
      <dgm:spPr/>
    </dgm:pt>
    <dgm:pt modelId="{DF02ED27-0646-4403-8E12-9CF87C740DC6}" type="pres">
      <dgm:prSet presAssocID="{43F7B639-20C3-4489-BCF9-1C8846DF0B1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nabata Tree"/>
        </a:ext>
      </dgm:extLst>
    </dgm:pt>
    <dgm:pt modelId="{D90C54B7-2782-4C70-A3D3-C59E3DE78D2B}" type="pres">
      <dgm:prSet presAssocID="{43F7B639-20C3-4489-BCF9-1C8846DF0B1C}" presName="iconSpace" presStyleCnt="0"/>
      <dgm:spPr/>
    </dgm:pt>
    <dgm:pt modelId="{638ADE22-4B36-47FF-AA71-A6D48A691E58}" type="pres">
      <dgm:prSet presAssocID="{43F7B639-20C3-4489-BCF9-1C8846DF0B1C}" presName="parTx" presStyleLbl="revTx" presStyleIdx="2" presStyleCnt="10">
        <dgm:presLayoutVars>
          <dgm:chMax val="0"/>
          <dgm:chPref val="0"/>
        </dgm:presLayoutVars>
      </dgm:prSet>
      <dgm:spPr/>
    </dgm:pt>
    <dgm:pt modelId="{0BDFB28A-1F52-42C7-9566-4741B5E5F6E3}" type="pres">
      <dgm:prSet presAssocID="{43F7B639-20C3-4489-BCF9-1C8846DF0B1C}" presName="txSpace" presStyleCnt="0"/>
      <dgm:spPr/>
    </dgm:pt>
    <dgm:pt modelId="{D029116D-73B0-4B0D-9E04-9B57EE030C07}" type="pres">
      <dgm:prSet presAssocID="{43F7B639-20C3-4489-BCF9-1C8846DF0B1C}" presName="desTx" presStyleLbl="revTx" presStyleIdx="3" presStyleCnt="10">
        <dgm:presLayoutVars/>
      </dgm:prSet>
      <dgm:spPr/>
    </dgm:pt>
    <dgm:pt modelId="{17539602-D587-4BC5-8747-1FC7D0421BD1}" type="pres">
      <dgm:prSet presAssocID="{9B184BC8-14A5-4623-97B5-E3866470F85E}" presName="sibTrans" presStyleCnt="0"/>
      <dgm:spPr/>
    </dgm:pt>
    <dgm:pt modelId="{777E45E1-CA6D-429B-8AC2-6DDBFE5EF037}" type="pres">
      <dgm:prSet presAssocID="{26998A6E-943F-47C4-95B9-8602338056FE}" presName="compNode" presStyleCnt="0"/>
      <dgm:spPr/>
    </dgm:pt>
    <dgm:pt modelId="{A70A6CF1-C607-42D8-9090-3A3DF0544C0C}" type="pres">
      <dgm:prSet presAssocID="{26998A6E-943F-47C4-95B9-8602338056F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54173C23-EE0F-45F8-923C-764C8057CB1D}" type="pres">
      <dgm:prSet presAssocID="{26998A6E-943F-47C4-95B9-8602338056FE}" presName="iconSpace" presStyleCnt="0"/>
      <dgm:spPr/>
    </dgm:pt>
    <dgm:pt modelId="{1EDD642E-05D0-496E-AE62-4EBE87A18D92}" type="pres">
      <dgm:prSet presAssocID="{26998A6E-943F-47C4-95B9-8602338056FE}" presName="parTx" presStyleLbl="revTx" presStyleIdx="4" presStyleCnt="10">
        <dgm:presLayoutVars>
          <dgm:chMax val="0"/>
          <dgm:chPref val="0"/>
        </dgm:presLayoutVars>
      </dgm:prSet>
      <dgm:spPr/>
    </dgm:pt>
    <dgm:pt modelId="{F4B99C95-2434-4B14-96FE-B996145E1A51}" type="pres">
      <dgm:prSet presAssocID="{26998A6E-943F-47C4-95B9-8602338056FE}" presName="txSpace" presStyleCnt="0"/>
      <dgm:spPr/>
    </dgm:pt>
    <dgm:pt modelId="{4BF76A6F-AE8E-4823-8D00-F05A802F0685}" type="pres">
      <dgm:prSet presAssocID="{26998A6E-943F-47C4-95B9-8602338056FE}" presName="desTx" presStyleLbl="revTx" presStyleIdx="5" presStyleCnt="10">
        <dgm:presLayoutVars/>
      </dgm:prSet>
      <dgm:spPr/>
    </dgm:pt>
    <dgm:pt modelId="{1FB69E31-DCB5-45B5-862D-A2A61C540F7B}" type="pres">
      <dgm:prSet presAssocID="{70D8901A-1F37-4F64-BCFD-424DBE6B63D8}" presName="sibTrans" presStyleCnt="0"/>
      <dgm:spPr/>
    </dgm:pt>
    <dgm:pt modelId="{FDBC1B6D-C7B6-4D7C-9545-BD46FA3090D1}" type="pres">
      <dgm:prSet presAssocID="{6C65533E-0265-4458-8532-0A6BD9F890B2}" presName="compNode" presStyleCnt="0"/>
      <dgm:spPr/>
    </dgm:pt>
    <dgm:pt modelId="{E9587404-B9AA-406C-A74D-E45CC95A25D3}" type="pres">
      <dgm:prSet presAssocID="{6C65533E-0265-4458-8532-0A6BD9F890B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Eating"/>
        </a:ext>
      </dgm:extLst>
    </dgm:pt>
    <dgm:pt modelId="{BE3A3A8F-7E6C-4D0A-A798-4C1A1CA5806C}" type="pres">
      <dgm:prSet presAssocID="{6C65533E-0265-4458-8532-0A6BD9F890B2}" presName="iconSpace" presStyleCnt="0"/>
      <dgm:spPr/>
    </dgm:pt>
    <dgm:pt modelId="{44BB7165-0042-4C07-95DA-1CEF189CC3F0}" type="pres">
      <dgm:prSet presAssocID="{6C65533E-0265-4458-8532-0A6BD9F890B2}" presName="parTx" presStyleLbl="revTx" presStyleIdx="6" presStyleCnt="10">
        <dgm:presLayoutVars>
          <dgm:chMax val="0"/>
          <dgm:chPref val="0"/>
        </dgm:presLayoutVars>
      </dgm:prSet>
      <dgm:spPr/>
    </dgm:pt>
    <dgm:pt modelId="{3AC8B2D0-3EA9-4DC3-82E4-F4808763918C}" type="pres">
      <dgm:prSet presAssocID="{6C65533E-0265-4458-8532-0A6BD9F890B2}" presName="txSpace" presStyleCnt="0"/>
      <dgm:spPr/>
    </dgm:pt>
    <dgm:pt modelId="{8C8C6E1E-2CCF-4E5C-A6F0-65B7988CADB5}" type="pres">
      <dgm:prSet presAssocID="{6C65533E-0265-4458-8532-0A6BD9F890B2}" presName="desTx" presStyleLbl="revTx" presStyleIdx="7" presStyleCnt="10">
        <dgm:presLayoutVars/>
      </dgm:prSet>
      <dgm:spPr/>
    </dgm:pt>
    <dgm:pt modelId="{583A297D-4E00-4C5B-BCED-333BB5BE246F}" type="pres">
      <dgm:prSet presAssocID="{E08EF90E-A80F-4C6C-BE27-6431C1F605D2}" presName="sibTrans" presStyleCnt="0"/>
      <dgm:spPr/>
    </dgm:pt>
    <dgm:pt modelId="{36C8C587-D20E-44D5-97DF-795FC3104F63}" type="pres">
      <dgm:prSet presAssocID="{95D4D35C-E5C7-4F36-B8C3-6C439EC64BAA}" presName="compNode" presStyleCnt="0"/>
      <dgm:spPr/>
    </dgm:pt>
    <dgm:pt modelId="{A77529E9-45FD-42E8-A8EC-6526B1F6E397}" type="pres">
      <dgm:prSet presAssocID="{95D4D35C-E5C7-4F36-B8C3-6C439EC64BA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D8D1D4D6-901C-4CBA-82DA-F384023B189D}" type="pres">
      <dgm:prSet presAssocID="{95D4D35C-E5C7-4F36-B8C3-6C439EC64BAA}" presName="iconSpace" presStyleCnt="0"/>
      <dgm:spPr/>
    </dgm:pt>
    <dgm:pt modelId="{FD186A61-1908-48C1-854D-0FC095023395}" type="pres">
      <dgm:prSet presAssocID="{95D4D35C-E5C7-4F36-B8C3-6C439EC64BAA}" presName="parTx" presStyleLbl="revTx" presStyleIdx="8" presStyleCnt="10">
        <dgm:presLayoutVars>
          <dgm:chMax val="0"/>
          <dgm:chPref val="0"/>
        </dgm:presLayoutVars>
      </dgm:prSet>
      <dgm:spPr/>
    </dgm:pt>
    <dgm:pt modelId="{4EE22DA6-6EC7-4356-999D-7DA905D8E589}" type="pres">
      <dgm:prSet presAssocID="{95D4D35C-E5C7-4F36-B8C3-6C439EC64BAA}" presName="txSpace" presStyleCnt="0"/>
      <dgm:spPr/>
    </dgm:pt>
    <dgm:pt modelId="{DA2B3E74-4DA6-484F-A684-D82373DB102C}" type="pres">
      <dgm:prSet presAssocID="{95D4D35C-E5C7-4F36-B8C3-6C439EC64BAA}" presName="desTx" presStyleLbl="revTx" presStyleIdx="9" presStyleCnt="10">
        <dgm:presLayoutVars/>
      </dgm:prSet>
      <dgm:spPr/>
    </dgm:pt>
  </dgm:ptLst>
  <dgm:cxnLst>
    <dgm:cxn modelId="{FA2E9902-5874-4F11-AC2E-E9F861286CA4}" type="presOf" srcId="{EFAA3176-6107-47C0-A511-45440DB23AE1}" destId="{8C8C6E1E-2CCF-4E5C-A6F0-65B7988CADB5}" srcOrd="0" destOrd="0" presId="urn:microsoft.com/office/officeart/2018/2/layout/IconLabelDescriptionList"/>
    <dgm:cxn modelId="{6B625E16-1202-4D60-AFFC-1C0DCD29D996}" type="presOf" srcId="{A7FD249B-FB81-483B-822A-0E8B70F69DB8}" destId="{60C3CE41-1BC1-4DE7-9E8E-C0B5B340ABB6}" srcOrd="0" destOrd="0" presId="urn:microsoft.com/office/officeart/2018/2/layout/IconLabelDescriptionList"/>
    <dgm:cxn modelId="{AA2F7E16-F73C-4CA9-AE0F-2917D5414305}" type="presOf" srcId="{26998A6E-943F-47C4-95B9-8602338056FE}" destId="{1EDD642E-05D0-496E-AE62-4EBE87A18D92}" srcOrd="0" destOrd="0" presId="urn:microsoft.com/office/officeart/2018/2/layout/IconLabelDescriptionList"/>
    <dgm:cxn modelId="{9E5F551D-20A6-40F1-92B5-F0AD66A451B6}" type="presOf" srcId="{266A3A4D-46F4-498E-A3C4-A4DBBBF45558}" destId="{DA2B3E74-4DA6-484F-A684-D82373DB102C}" srcOrd="0" destOrd="1" presId="urn:microsoft.com/office/officeart/2018/2/layout/IconLabelDescriptionList"/>
    <dgm:cxn modelId="{E2600420-CF5B-4520-9578-1EB7F5C2ABF2}" srcId="{5D49CBCB-A066-42B0-B887-6D039D2E3F28}" destId="{A7FD249B-FB81-483B-822A-0E8B70F69DB8}" srcOrd="0" destOrd="0" parTransId="{087F5F35-4C11-402E-93FE-9F7E6214D612}" sibTransId="{D2DD4B9F-3361-4366-B000-732600D39FE5}"/>
    <dgm:cxn modelId="{734DFA23-BA09-4651-BE8C-87416012E66A}" type="presOf" srcId="{9F522C12-2214-4331-9C34-D9EB8A6098CC}" destId="{D029116D-73B0-4B0D-9E04-9B57EE030C07}" srcOrd="0" destOrd="3" presId="urn:microsoft.com/office/officeart/2018/2/layout/IconLabelDescriptionList"/>
    <dgm:cxn modelId="{72D53034-4CE1-4052-AF28-7E68E7F0B93F}" type="presOf" srcId="{6C65533E-0265-4458-8532-0A6BD9F890B2}" destId="{44BB7165-0042-4C07-95DA-1CEF189CC3F0}" srcOrd="0" destOrd="0" presId="urn:microsoft.com/office/officeart/2018/2/layout/IconLabelDescriptionList"/>
    <dgm:cxn modelId="{7B6E233B-B0FC-48BA-B481-237F3C1B2B83}" type="presOf" srcId="{873B81AA-893D-4612-B200-4B11F4DF50BD}" destId="{D029116D-73B0-4B0D-9E04-9B57EE030C07}" srcOrd="0" destOrd="0" presId="urn:microsoft.com/office/officeart/2018/2/layout/IconLabelDescriptionList"/>
    <dgm:cxn modelId="{7F3F425C-B794-4D61-8775-9B30DFB715E7}" type="presOf" srcId="{C380F9BB-C645-4A59-9DE3-F30F811E990A}" destId="{D029116D-73B0-4B0D-9E04-9B57EE030C07}" srcOrd="0" destOrd="2" presId="urn:microsoft.com/office/officeart/2018/2/layout/IconLabelDescriptionList"/>
    <dgm:cxn modelId="{BFB31861-A04B-4A3F-A70C-21FCE315F745}" srcId="{5D49CBCB-A066-42B0-B887-6D039D2E3F28}" destId="{5E4AF386-E9CC-4280-A278-5FD234A1BC92}" srcOrd="1" destOrd="0" parTransId="{49EACECC-A669-4AA0-800E-D37C1DD8FD2C}" sibTransId="{57D92101-C037-4EF8-AB4C-6CD2A02A46FC}"/>
    <dgm:cxn modelId="{6DBBD465-0D37-4169-A5D0-7AC59BEE3AB8}" srcId="{95D4D35C-E5C7-4F36-B8C3-6C439EC64BAA}" destId="{3CF9031E-F1FB-45B4-BB79-8C4C45EE57D0}" srcOrd="0" destOrd="0" parTransId="{AA9EE9F5-691B-4127-B493-CE76D8B97AC5}" sibTransId="{2DB16C98-1068-42BF-BF2C-E8E12D2B33CE}"/>
    <dgm:cxn modelId="{8343084A-D8B3-456E-B7C6-0070BF0C768F}" type="presOf" srcId="{43F7B639-20C3-4489-BCF9-1C8846DF0B1C}" destId="{638ADE22-4B36-47FF-AA71-A6D48A691E58}" srcOrd="0" destOrd="0" presId="urn:microsoft.com/office/officeart/2018/2/layout/IconLabelDescriptionList"/>
    <dgm:cxn modelId="{C047E44A-4999-479A-8CAB-FE2C9A416A62}" srcId="{95D4D35C-E5C7-4F36-B8C3-6C439EC64BAA}" destId="{266A3A4D-46F4-498E-A3C4-A4DBBBF45558}" srcOrd="1" destOrd="0" parTransId="{3597DAC3-C4A9-4DB6-9724-79BD25C8FE26}" sibTransId="{D784D674-C83C-415E-ADD1-465935C0D7F6}"/>
    <dgm:cxn modelId="{A589F26A-27E4-489B-B1F3-71F92508F0DC}" srcId="{43F7B639-20C3-4489-BCF9-1C8846DF0B1C}" destId="{1183C464-4369-45F2-BD1A-5763CD2DC93E}" srcOrd="1" destOrd="0" parTransId="{94F2803D-CBEE-48EA-B38B-D61ABF93EEBF}" sibTransId="{E003153B-E087-4F33-8012-486B87052A48}"/>
    <dgm:cxn modelId="{AA94264D-3732-42B1-B97B-A2D552FF96B9}" type="presOf" srcId="{1183C464-4369-45F2-BD1A-5763CD2DC93E}" destId="{D029116D-73B0-4B0D-9E04-9B57EE030C07}" srcOrd="0" destOrd="1" presId="urn:microsoft.com/office/officeart/2018/2/layout/IconLabelDescriptionList"/>
    <dgm:cxn modelId="{1D0AFE55-0DC1-4435-B37F-B0D5F9705AB9}" type="presOf" srcId="{5E4AF386-E9CC-4280-A278-5FD234A1BC92}" destId="{60C3CE41-1BC1-4DE7-9E8E-C0B5B340ABB6}" srcOrd="0" destOrd="1" presId="urn:microsoft.com/office/officeart/2018/2/layout/IconLabelDescriptionList"/>
    <dgm:cxn modelId="{491B217D-9C5B-4662-BDC3-FE794F97EFE7}" srcId="{26998A6E-943F-47C4-95B9-8602338056FE}" destId="{258F711B-4426-4027-AE22-00A62FEDE456}" srcOrd="0" destOrd="0" parTransId="{9520AC3D-4532-437D-8873-60C08009D958}" sibTransId="{361BB8AF-AABF-4967-87DC-29A8A5A5D397}"/>
    <dgm:cxn modelId="{F4AD8C7D-DA33-4B36-B73F-5DFE298881C5}" srcId="{43F7B639-20C3-4489-BCF9-1C8846DF0B1C}" destId="{873B81AA-893D-4612-B200-4B11F4DF50BD}" srcOrd="0" destOrd="0" parTransId="{C8FAFF12-AB97-40C0-A297-5BED959ADA42}" sibTransId="{1CE4BCE2-09E4-49F6-8C4B-EC3B9386F6DC}"/>
    <dgm:cxn modelId="{0757D782-C7A8-4243-B7F0-26BEC8AD0ADF}" srcId="{6C65533E-0265-4458-8532-0A6BD9F890B2}" destId="{3A76A515-1DD2-4FD9-8DC8-E3427D03963A}" srcOrd="3" destOrd="0" parTransId="{494A27AB-18C3-4CDF-91C5-A6F30F6EDF64}" sibTransId="{572F7064-DB5E-4F79-B25A-92AB2BE7CD65}"/>
    <dgm:cxn modelId="{B67D51A2-A427-40BE-8AEB-120CE9FE8D71}" srcId="{26998A6E-943F-47C4-95B9-8602338056FE}" destId="{23A79C59-DD83-421A-9CC4-6F2CF3556C83}" srcOrd="1" destOrd="0" parTransId="{D30786A3-E02F-4321-853A-9543BE519198}" sibTransId="{5E635981-90EA-4CF3-87F1-10A05F7A91DC}"/>
    <dgm:cxn modelId="{ED1F77A6-EF31-4AF8-84E7-E066AB3C4132}" srcId="{E63DDB30-D006-4D8E-859A-107F93B024A0}" destId="{43F7B639-20C3-4489-BCF9-1C8846DF0B1C}" srcOrd="1" destOrd="0" parTransId="{345E5201-6378-4903-BB12-5ECCA2593459}" sibTransId="{9B184BC8-14A5-4623-97B5-E3866470F85E}"/>
    <dgm:cxn modelId="{A87134A9-D1D3-4243-A20B-408EBB7C2C7F}" type="presOf" srcId="{5D49CBCB-A066-42B0-B887-6D039D2E3F28}" destId="{A5A5B03A-F80B-4B12-A1B5-FE6BABD1F362}" srcOrd="0" destOrd="0" presId="urn:microsoft.com/office/officeart/2018/2/layout/IconLabelDescriptionList"/>
    <dgm:cxn modelId="{3FF591A9-8662-4D9B-BD0D-67A6DEDEB948}" srcId="{6C65533E-0265-4458-8532-0A6BD9F890B2}" destId="{BFF335C6-8581-424A-86CE-1E7D71BDCC36}" srcOrd="1" destOrd="0" parTransId="{1C754285-0CD3-4465-A2A8-A42E9510A5A5}" sibTransId="{933A4738-DE6F-434F-8358-021DF5909B50}"/>
    <dgm:cxn modelId="{9B4ACCAC-283A-4902-AE62-25D1D7E1F1AB}" srcId="{E63DDB30-D006-4D8E-859A-107F93B024A0}" destId="{5D49CBCB-A066-42B0-B887-6D039D2E3F28}" srcOrd="0" destOrd="0" parTransId="{76487DAA-4A05-4629-BEFF-903602569A2D}" sibTransId="{622EBF41-DA41-45E6-B846-9B9DD65665D8}"/>
    <dgm:cxn modelId="{D26CA9AD-AAC4-4462-A177-1006B32147F8}" type="presOf" srcId="{A998B05F-170B-46A4-AC0C-62826896249F}" destId="{8C8C6E1E-2CCF-4E5C-A6F0-65B7988CADB5}" srcOrd="0" destOrd="2" presId="urn:microsoft.com/office/officeart/2018/2/layout/IconLabelDescriptionList"/>
    <dgm:cxn modelId="{2938C0AE-8FB4-4700-BC6D-B9F08123BE65}" type="presOf" srcId="{258F711B-4426-4027-AE22-00A62FEDE456}" destId="{4BF76A6F-AE8E-4823-8D00-F05A802F0685}" srcOrd="0" destOrd="0" presId="urn:microsoft.com/office/officeart/2018/2/layout/IconLabelDescriptionList"/>
    <dgm:cxn modelId="{6BFFC3AE-EEDF-455A-9EB8-13FD4881DE4A}" type="presOf" srcId="{BFF335C6-8581-424A-86CE-1E7D71BDCC36}" destId="{8C8C6E1E-2CCF-4E5C-A6F0-65B7988CADB5}" srcOrd="0" destOrd="1" presId="urn:microsoft.com/office/officeart/2018/2/layout/IconLabelDescriptionList"/>
    <dgm:cxn modelId="{411C1FB8-FDD3-406C-9863-059FA2BB4315}" srcId="{43F7B639-20C3-4489-BCF9-1C8846DF0B1C}" destId="{9F522C12-2214-4331-9C34-D9EB8A6098CC}" srcOrd="3" destOrd="0" parTransId="{9FB43A0F-4ED8-432E-ADB8-3D615216A91B}" sibTransId="{516B92F6-87D3-427A-9762-BE2DC63E8E16}"/>
    <dgm:cxn modelId="{946665B9-8C53-42CE-939E-5FAD903A9413}" srcId="{43F7B639-20C3-4489-BCF9-1C8846DF0B1C}" destId="{C380F9BB-C645-4A59-9DE3-F30F811E990A}" srcOrd="2" destOrd="0" parTransId="{CEEEA8B4-FA53-403D-AD45-F03C227505AA}" sibTransId="{5C7ED687-6B84-4C8D-8942-5DDF5F6AF98B}"/>
    <dgm:cxn modelId="{6EC7DBBA-4D68-4ABF-AE78-083F65544250}" type="presOf" srcId="{3A76A515-1DD2-4FD9-8DC8-E3427D03963A}" destId="{8C8C6E1E-2CCF-4E5C-A6F0-65B7988CADB5}" srcOrd="0" destOrd="3" presId="urn:microsoft.com/office/officeart/2018/2/layout/IconLabelDescriptionList"/>
    <dgm:cxn modelId="{49B144BD-AA48-4843-A4A7-B107E5137C0B}" type="presOf" srcId="{EAF89A4B-6C87-4549-949D-E0541B8AC227}" destId="{60C3CE41-1BC1-4DE7-9E8E-C0B5B340ABB6}" srcOrd="0" destOrd="2" presId="urn:microsoft.com/office/officeart/2018/2/layout/IconLabelDescriptionList"/>
    <dgm:cxn modelId="{3B43E7BD-4F05-4D1B-BBF8-AD4E5CAB7958}" type="presOf" srcId="{95D4D35C-E5C7-4F36-B8C3-6C439EC64BAA}" destId="{FD186A61-1908-48C1-854D-0FC095023395}" srcOrd="0" destOrd="0" presId="urn:microsoft.com/office/officeart/2018/2/layout/IconLabelDescriptionList"/>
    <dgm:cxn modelId="{9100AAC9-09FA-4AE1-831E-54CDEDCF510F}" type="presOf" srcId="{23A79C59-DD83-421A-9CC4-6F2CF3556C83}" destId="{4BF76A6F-AE8E-4823-8D00-F05A802F0685}" srcOrd="0" destOrd="1" presId="urn:microsoft.com/office/officeart/2018/2/layout/IconLabelDescriptionList"/>
    <dgm:cxn modelId="{31B558DB-782D-4E30-9545-879C51BC215E}" srcId="{6C65533E-0265-4458-8532-0A6BD9F890B2}" destId="{EFAA3176-6107-47C0-A511-45440DB23AE1}" srcOrd="0" destOrd="0" parTransId="{16EF0CEC-DBBA-40A6-9AE9-F61C48CA18A8}" sibTransId="{4A4948C7-A5FE-46CD-B1DD-73DDEE311D94}"/>
    <dgm:cxn modelId="{4348BFDE-FD55-441F-8559-442328FA590C}" srcId="{6C65533E-0265-4458-8532-0A6BD9F890B2}" destId="{A998B05F-170B-46A4-AC0C-62826896249F}" srcOrd="2" destOrd="0" parTransId="{8CB61B41-C200-48FC-9379-20CFA25673C0}" sibTransId="{828168EE-A3F7-4EB8-A97B-4ECC093103BD}"/>
    <dgm:cxn modelId="{A811C4EC-5F0F-426F-B530-18E5121DFB41}" srcId="{E63DDB30-D006-4D8E-859A-107F93B024A0}" destId="{6C65533E-0265-4458-8532-0A6BD9F890B2}" srcOrd="3" destOrd="0" parTransId="{F4874A62-EF30-41ED-8B2C-7057DBB95F23}" sibTransId="{E08EF90E-A80F-4C6C-BE27-6431C1F605D2}"/>
    <dgm:cxn modelId="{1811E0F0-FB9E-433B-8CC5-095DB38929BC}" type="presOf" srcId="{E63DDB30-D006-4D8E-859A-107F93B024A0}" destId="{3FC72CE2-C7E2-431A-82BF-F2CBE58CA864}" srcOrd="0" destOrd="0" presId="urn:microsoft.com/office/officeart/2018/2/layout/IconLabelDescriptionList"/>
    <dgm:cxn modelId="{57AA73F1-2E1C-408C-86E3-AAE523FF6542}" srcId="{5D49CBCB-A066-42B0-B887-6D039D2E3F28}" destId="{EAF89A4B-6C87-4549-949D-E0541B8AC227}" srcOrd="2" destOrd="0" parTransId="{7AD6B511-9731-454C-961F-493E4BF77A45}" sibTransId="{EE12B22F-32F7-4244-B203-AE523896CDB0}"/>
    <dgm:cxn modelId="{AE01F3F4-19BE-43EA-883A-49A80BF3C370}" type="presOf" srcId="{3CF9031E-F1FB-45B4-BB79-8C4C45EE57D0}" destId="{DA2B3E74-4DA6-484F-A684-D82373DB102C}" srcOrd="0" destOrd="0" presId="urn:microsoft.com/office/officeart/2018/2/layout/IconLabelDescriptionList"/>
    <dgm:cxn modelId="{E58831F6-2AFC-415F-B56D-EE26DCDDBBDA}" srcId="{E63DDB30-D006-4D8E-859A-107F93B024A0}" destId="{95D4D35C-E5C7-4F36-B8C3-6C439EC64BAA}" srcOrd="4" destOrd="0" parTransId="{FE7A1790-A165-49AF-95D9-649BD345E751}" sibTransId="{88AF4F12-A53B-43B8-9C45-489ADAC2F813}"/>
    <dgm:cxn modelId="{2F11B7FE-A886-45AC-92B0-7AD371116CB2}" srcId="{E63DDB30-D006-4D8E-859A-107F93B024A0}" destId="{26998A6E-943F-47C4-95B9-8602338056FE}" srcOrd="2" destOrd="0" parTransId="{3D9E653A-EF2F-4E37-8077-2D04B9B2545B}" sibTransId="{70D8901A-1F37-4F64-BCFD-424DBE6B63D8}"/>
    <dgm:cxn modelId="{CAF480B1-C6CA-4EC1-8207-0891C28B2A18}" type="presParOf" srcId="{3FC72CE2-C7E2-431A-82BF-F2CBE58CA864}" destId="{CE17FF23-257B-4586-8D8F-BB73EF11D939}" srcOrd="0" destOrd="0" presId="urn:microsoft.com/office/officeart/2018/2/layout/IconLabelDescriptionList"/>
    <dgm:cxn modelId="{C8CFFC2B-0297-4884-AD8B-BC1EE51C8DE1}" type="presParOf" srcId="{CE17FF23-257B-4586-8D8F-BB73EF11D939}" destId="{DE6C13A7-F664-4EA7-8A0A-E70766E3EAF8}" srcOrd="0" destOrd="0" presId="urn:microsoft.com/office/officeart/2018/2/layout/IconLabelDescriptionList"/>
    <dgm:cxn modelId="{5E3BD5A1-22E3-4F55-80E8-47DE1D4BA35E}" type="presParOf" srcId="{CE17FF23-257B-4586-8D8F-BB73EF11D939}" destId="{715C3D8E-9EE2-4289-8B73-D03C61AB0BEB}" srcOrd="1" destOrd="0" presId="urn:microsoft.com/office/officeart/2018/2/layout/IconLabelDescriptionList"/>
    <dgm:cxn modelId="{15FA394D-FD94-41AB-B2CE-1C2B1ED2E577}" type="presParOf" srcId="{CE17FF23-257B-4586-8D8F-BB73EF11D939}" destId="{A5A5B03A-F80B-4B12-A1B5-FE6BABD1F362}" srcOrd="2" destOrd="0" presId="urn:microsoft.com/office/officeart/2018/2/layout/IconLabelDescriptionList"/>
    <dgm:cxn modelId="{85DB40FC-AE93-40BC-B313-D53F5F1219DC}" type="presParOf" srcId="{CE17FF23-257B-4586-8D8F-BB73EF11D939}" destId="{584B78ED-3554-4E5F-8EAF-7D35555F413D}" srcOrd="3" destOrd="0" presId="urn:microsoft.com/office/officeart/2018/2/layout/IconLabelDescriptionList"/>
    <dgm:cxn modelId="{97091F52-C4B3-475C-91E0-F29ACB17790B}" type="presParOf" srcId="{CE17FF23-257B-4586-8D8F-BB73EF11D939}" destId="{60C3CE41-1BC1-4DE7-9E8E-C0B5B340ABB6}" srcOrd="4" destOrd="0" presId="urn:microsoft.com/office/officeart/2018/2/layout/IconLabelDescriptionList"/>
    <dgm:cxn modelId="{5B9FE389-C769-4751-BF65-6DA923A96C8F}" type="presParOf" srcId="{3FC72CE2-C7E2-431A-82BF-F2CBE58CA864}" destId="{083D1293-155A-4CE4-ADED-0D306ED38AD3}" srcOrd="1" destOrd="0" presId="urn:microsoft.com/office/officeart/2018/2/layout/IconLabelDescriptionList"/>
    <dgm:cxn modelId="{8BF7A53E-C336-4B5D-BF98-15C59595AC54}" type="presParOf" srcId="{3FC72CE2-C7E2-431A-82BF-F2CBE58CA864}" destId="{BF9B627F-F52F-437F-97D9-40275BE195E5}" srcOrd="2" destOrd="0" presId="urn:microsoft.com/office/officeart/2018/2/layout/IconLabelDescriptionList"/>
    <dgm:cxn modelId="{2B44B2DA-2F18-49D9-92C9-1F2B77278482}" type="presParOf" srcId="{BF9B627F-F52F-437F-97D9-40275BE195E5}" destId="{DF02ED27-0646-4403-8E12-9CF87C740DC6}" srcOrd="0" destOrd="0" presId="urn:microsoft.com/office/officeart/2018/2/layout/IconLabelDescriptionList"/>
    <dgm:cxn modelId="{C60B9B05-5C7A-4F46-BE7E-BC4B3540AA6C}" type="presParOf" srcId="{BF9B627F-F52F-437F-97D9-40275BE195E5}" destId="{D90C54B7-2782-4C70-A3D3-C59E3DE78D2B}" srcOrd="1" destOrd="0" presId="urn:microsoft.com/office/officeart/2018/2/layout/IconLabelDescriptionList"/>
    <dgm:cxn modelId="{0D0B3F90-A67A-48AD-B657-24C211FCBC87}" type="presParOf" srcId="{BF9B627F-F52F-437F-97D9-40275BE195E5}" destId="{638ADE22-4B36-47FF-AA71-A6D48A691E58}" srcOrd="2" destOrd="0" presId="urn:microsoft.com/office/officeart/2018/2/layout/IconLabelDescriptionList"/>
    <dgm:cxn modelId="{D963D310-FB72-46D7-B618-DD2BECCD0D5B}" type="presParOf" srcId="{BF9B627F-F52F-437F-97D9-40275BE195E5}" destId="{0BDFB28A-1F52-42C7-9566-4741B5E5F6E3}" srcOrd="3" destOrd="0" presId="urn:microsoft.com/office/officeart/2018/2/layout/IconLabelDescriptionList"/>
    <dgm:cxn modelId="{A1801178-773A-4327-B63D-D296508035B6}" type="presParOf" srcId="{BF9B627F-F52F-437F-97D9-40275BE195E5}" destId="{D029116D-73B0-4B0D-9E04-9B57EE030C07}" srcOrd="4" destOrd="0" presId="urn:microsoft.com/office/officeart/2018/2/layout/IconLabelDescriptionList"/>
    <dgm:cxn modelId="{DC5D1852-0782-427D-85FC-9FB0211E5E3C}" type="presParOf" srcId="{3FC72CE2-C7E2-431A-82BF-F2CBE58CA864}" destId="{17539602-D587-4BC5-8747-1FC7D0421BD1}" srcOrd="3" destOrd="0" presId="urn:microsoft.com/office/officeart/2018/2/layout/IconLabelDescriptionList"/>
    <dgm:cxn modelId="{8BEAB3C9-AFAA-48B7-B2B7-EA7698CA2F14}" type="presParOf" srcId="{3FC72CE2-C7E2-431A-82BF-F2CBE58CA864}" destId="{777E45E1-CA6D-429B-8AC2-6DDBFE5EF037}" srcOrd="4" destOrd="0" presId="urn:microsoft.com/office/officeart/2018/2/layout/IconLabelDescriptionList"/>
    <dgm:cxn modelId="{794FAF5E-4EE2-4FE8-92EE-D1E861456593}" type="presParOf" srcId="{777E45E1-CA6D-429B-8AC2-6DDBFE5EF037}" destId="{A70A6CF1-C607-42D8-9090-3A3DF0544C0C}" srcOrd="0" destOrd="0" presId="urn:microsoft.com/office/officeart/2018/2/layout/IconLabelDescriptionList"/>
    <dgm:cxn modelId="{A19D80C7-EC3F-41A6-AE44-6572074529A8}" type="presParOf" srcId="{777E45E1-CA6D-429B-8AC2-6DDBFE5EF037}" destId="{54173C23-EE0F-45F8-923C-764C8057CB1D}" srcOrd="1" destOrd="0" presId="urn:microsoft.com/office/officeart/2018/2/layout/IconLabelDescriptionList"/>
    <dgm:cxn modelId="{5EB77AEE-FB55-418B-A2DE-2E103ABFA8A0}" type="presParOf" srcId="{777E45E1-CA6D-429B-8AC2-6DDBFE5EF037}" destId="{1EDD642E-05D0-496E-AE62-4EBE87A18D92}" srcOrd="2" destOrd="0" presId="urn:microsoft.com/office/officeart/2018/2/layout/IconLabelDescriptionList"/>
    <dgm:cxn modelId="{82E9546F-2E69-4699-B927-5236EB212660}" type="presParOf" srcId="{777E45E1-CA6D-429B-8AC2-6DDBFE5EF037}" destId="{F4B99C95-2434-4B14-96FE-B996145E1A51}" srcOrd="3" destOrd="0" presId="urn:microsoft.com/office/officeart/2018/2/layout/IconLabelDescriptionList"/>
    <dgm:cxn modelId="{59691EFE-4F82-467C-8A1C-D3CEE94D4226}" type="presParOf" srcId="{777E45E1-CA6D-429B-8AC2-6DDBFE5EF037}" destId="{4BF76A6F-AE8E-4823-8D00-F05A802F0685}" srcOrd="4" destOrd="0" presId="urn:microsoft.com/office/officeart/2018/2/layout/IconLabelDescriptionList"/>
    <dgm:cxn modelId="{D877FCAA-F02D-4600-AA15-AC5BE5D2B1E8}" type="presParOf" srcId="{3FC72CE2-C7E2-431A-82BF-F2CBE58CA864}" destId="{1FB69E31-DCB5-45B5-862D-A2A61C540F7B}" srcOrd="5" destOrd="0" presId="urn:microsoft.com/office/officeart/2018/2/layout/IconLabelDescriptionList"/>
    <dgm:cxn modelId="{2AD532B9-930F-4029-AAAF-A78DC8433150}" type="presParOf" srcId="{3FC72CE2-C7E2-431A-82BF-F2CBE58CA864}" destId="{FDBC1B6D-C7B6-4D7C-9545-BD46FA3090D1}" srcOrd="6" destOrd="0" presId="urn:microsoft.com/office/officeart/2018/2/layout/IconLabelDescriptionList"/>
    <dgm:cxn modelId="{274F2945-115A-4CDA-86A9-4058093ED1D2}" type="presParOf" srcId="{FDBC1B6D-C7B6-4D7C-9545-BD46FA3090D1}" destId="{E9587404-B9AA-406C-A74D-E45CC95A25D3}" srcOrd="0" destOrd="0" presId="urn:microsoft.com/office/officeart/2018/2/layout/IconLabelDescriptionList"/>
    <dgm:cxn modelId="{2C45FFFB-5C17-4E98-84AF-DB25B7D5FD63}" type="presParOf" srcId="{FDBC1B6D-C7B6-4D7C-9545-BD46FA3090D1}" destId="{BE3A3A8F-7E6C-4D0A-A798-4C1A1CA5806C}" srcOrd="1" destOrd="0" presId="urn:microsoft.com/office/officeart/2018/2/layout/IconLabelDescriptionList"/>
    <dgm:cxn modelId="{919FFE10-BFA6-4910-B604-89141C0E9999}" type="presParOf" srcId="{FDBC1B6D-C7B6-4D7C-9545-BD46FA3090D1}" destId="{44BB7165-0042-4C07-95DA-1CEF189CC3F0}" srcOrd="2" destOrd="0" presId="urn:microsoft.com/office/officeart/2018/2/layout/IconLabelDescriptionList"/>
    <dgm:cxn modelId="{FF245F3C-7D47-4BAF-860A-1B59D8E90D67}" type="presParOf" srcId="{FDBC1B6D-C7B6-4D7C-9545-BD46FA3090D1}" destId="{3AC8B2D0-3EA9-4DC3-82E4-F4808763918C}" srcOrd="3" destOrd="0" presId="urn:microsoft.com/office/officeart/2018/2/layout/IconLabelDescriptionList"/>
    <dgm:cxn modelId="{0F5CE3D1-74F3-4C26-AD1F-463BEB50FE92}" type="presParOf" srcId="{FDBC1B6D-C7B6-4D7C-9545-BD46FA3090D1}" destId="{8C8C6E1E-2CCF-4E5C-A6F0-65B7988CADB5}" srcOrd="4" destOrd="0" presId="urn:microsoft.com/office/officeart/2018/2/layout/IconLabelDescriptionList"/>
    <dgm:cxn modelId="{11D40CAD-CB8C-4F9C-BA6B-DBF3D168074C}" type="presParOf" srcId="{3FC72CE2-C7E2-431A-82BF-F2CBE58CA864}" destId="{583A297D-4E00-4C5B-BCED-333BB5BE246F}" srcOrd="7" destOrd="0" presId="urn:microsoft.com/office/officeart/2018/2/layout/IconLabelDescriptionList"/>
    <dgm:cxn modelId="{FC1BE7EE-7272-480E-9BD6-C13AD856D4BC}" type="presParOf" srcId="{3FC72CE2-C7E2-431A-82BF-F2CBE58CA864}" destId="{36C8C587-D20E-44D5-97DF-795FC3104F63}" srcOrd="8" destOrd="0" presId="urn:microsoft.com/office/officeart/2018/2/layout/IconLabelDescriptionList"/>
    <dgm:cxn modelId="{52E9A45D-2CD6-4EC4-B0A2-0503D9A42590}" type="presParOf" srcId="{36C8C587-D20E-44D5-97DF-795FC3104F63}" destId="{A77529E9-45FD-42E8-A8EC-6526B1F6E397}" srcOrd="0" destOrd="0" presId="urn:microsoft.com/office/officeart/2018/2/layout/IconLabelDescriptionList"/>
    <dgm:cxn modelId="{D91E0504-B98B-4846-B07E-D41F5FCC47F9}" type="presParOf" srcId="{36C8C587-D20E-44D5-97DF-795FC3104F63}" destId="{D8D1D4D6-901C-4CBA-82DA-F384023B189D}" srcOrd="1" destOrd="0" presId="urn:microsoft.com/office/officeart/2018/2/layout/IconLabelDescriptionList"/>
    <dgm:cxn modelId="{F60F9316-80B2-444F-A60D-451C99005B17}" type="presParOf" srcId="{36C8C587-D20E-44D5-97DF-795FC3104F63}" destId="{FD186A61-1908-48C1-854D-0FC095023395}" srcOrd="2" destOrd="0" presId="urn:microsoft.com/office/officeart/2018/2/layout/IconLabelDescriptionList"/>
    <dgm:cxn modelId="{C1DC7C12-ECD0-4626-812C-DADA0AEAECAE}" type="presParOf" srcId="{36C8C587-D20E-44D5-97DF-795FC3104F63}" destId="{4EE22DA6-6EC7-4356-999D-7DA905D8E589}" srcOrd="3" destOrd="0" presId="urn:microsoft.com/office/officeart/2018/2/layout/IconLabelDescriptionList"/>
    <dgm:cxn modelId="{5AE6A8D5-1C1E-4DF8-9911-68CE3F96C42E}" type="presParOf" srcId="{36C8C587-D20E-44D5-97DF-795FC3104F63}" destId="{DA2B3E74-4DA6-484F-A684-D82373DB102C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469C90C-8EEB-4473-BD03-34DF2D9757F2}" type="doc">
      <dgm:prSet loTypeId="urn:microsoft.com/office/officeart/2018/2/layout/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0AC8C63-1AB5-4228-A054-F41510F587D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Event Feasibility: ​</a:t>
          </a:r>
          <a:endParaRPr lang="en-US"/>
        </a:p>
      </dgm:t>
    </dgm:pt>
    <dgm:pt modelId="{90FEF6D1-8A2A-45F4-806E-36D1462E33DB}" type="parTrans" cxnId="{90BAE90F-3124-48F5-B172-02E4504BC592}">
      <dgm:prSet/>
      <dgm:spPr/>
      <dgm:t>
        <a:bodyPr/>
        <a:lstStyle/>
        <a:p>
          <a:endParaRPr lang="en-US"/>
        </a:p>
      </dgm:t>
    </dgm:pt>
    <dgm:pt modelId="{21A5DEB9-2F1A-45F9-B290-D51CAA0D4C96}" type="sibTrans" cxnId="{90BAE90F-3124-48F5-B172-02E4504BC592}">
      <dgm:prSet/>
      <dgm:spPr/>
      <dgm:t>
        <a:bodyPr/>
        <a:lstStyle/>
        <a:p>
          <a:endParaRPr lang="en-US"/>
        </a:p>
      </dgm:t>
    </dgm:pt>
    <dgm:pt modelId="{F6E0465E-49EF-4B9A-B01A-7E3B87F392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High demand and societal relevance</a:t>
          </a:r>
          <a:endParaRPr lang="en-US" dirty="0"/>
        </a:p>
      </dgm:t>
    </dgm:pt>
    <dgm:pt modelId="{225A77C0-8924-47B9-9E5F-FDC7E7F7D873}" type="parTrans" cxnId="{4CAF12A3-D50D-4293-85AF-9DE637F326B2}">
      <dgm:prSet/>
      <dgm:spPr/>
      <dgm:t>
        <a:bodyPr/>
        <a:lstStyle/>
        <a:p>
          <a:endParaRPr lang="en-US"/>
        </a:p>
      </dgm:t>
    </dgm:pt>
    <dgm:pt modelId="{CB1E1BEF-E18B-4F45-BEB4-F2B8C67AF67F}" type="sibTrans" cxnId="{4CAF12A3-D50D-4293-85AF-9DE637F326B2}">
      <dgm:prSet/>
      <dgm:spPr/>
      <dgm:t>
        <a:bodyPr/>
        <a:lstStyle/>
        <a:p>
          <a:endParaRPr lang="en-US"/>
        </a:p>
      </dgm:t>
    </dgm:pt>
    <dgm:pt modelId="{5EDB3A3B-7A2C-4756-8D9C-F3728B9151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Central location and experienced team</a:t>
          </a:r>
          <a:endParaRPr lang="en-US"/>
        </a:p>
      </dgm:t>
    </dgm:pt>
    <dgm:pt modelId="{2EEDE6DC-01E9-4273-9938-CDCC13881F4E}" type="parTrans" cxnId="{46250AD6-3AF9-4C4D-99D4-BC9664AF18F6}">
      <dgm:prSet/>
      <dgm:spPr/>
      <dgm:t>
        <a:bodyPr/>
        <a:lstStyle/>
        <a:p>
          <a:endParaRPr lang="en-US"/>
        </a:p>
      </dgm:t>
    </dgm:pt>
    <dgm:pt modelId="{F6ED4FBA-187E-47C0-B697-BDC022D9B7DE}" type="sibTrans" cxnId="{46250AD6-3AF9-4C4D-99D4-BC9664AF18F6}">
      <dgm:prSet/>
      <dgm:spPr/>
      <dgm:t>
        <a:bodyPr/>
        <a:lstStyle/>
        <a:p>
          <a:endParaRPr lang="en-US"/>
        </a:p>
      </dgm:t>
    </dgm:pt>
    <dgm:pt modelId="{E69497C7-3922-4449-8E1E-A2644092F03D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Financial Planning: ​</a:t>
          </a:r>
          <a:endParaRPr lang="en-US"/>
        </a:p>
      </dgm:t>
    </dgm:pt>
    <dgm:pt modelId="{9844AF8E-148B-4BC6-9D38-D876D4C40D0B}" type="parTrans" cxnId="{24424830-FE76-4371-A6F2-A50D15FA975D}">
      <dgm:prSet/>
      <dgm:spPr/>
      <dgm:t>
        <a:bodyPr/>
        <a:lstStyle/>
        <a:p>
          <a:endParaRPr lang="en-US"/>
        </a:p>
      </dgm:t>
    </dgm:pt>
    <dgm:pt modelId="{DDBC3A5A-AFD4-46AE-B73C-8092D89A3E97}" type="sibTrans" cxnId="{24424830-FE76-4371-A6F2-A50D15FA975D}">
      <dgm:prSet/>
      <dgm:spPr/>
      <dgm:t>
        <a:bodyPr/>
        <a:lstStyle/>
        <a:p>
          <a:endParaRPr lang="en-US"/>
        </a:p>
      </dgm:t>
    </dgm:pt>
    <dgm:pt modelId="{24A5531E-5B0A-409A-AEDB-C07FBB8B65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Detailed budget and cost management ​</a:t>
          </a:r>
          <a:endParaRPr lang="en-US"/>
        </a:p>
      </dgm:t>
    </dgm:pt>
    <dgm:pt modelId="{12D95817-FB46-4F84-9634-B61898C5B985}" type="parTrans" cxnId="{432D552B-7FDD-413C-A0FF-AC2F25327630}">
      <dgm:prSet/>
      <dgm:spPr/>
      <dgm:t>
        <a:bodyPr/>
        <a:lstStyle/>
        <a:p>
          <a:endParaRPr lang="en-US"/>
        </a:p>
      </dgm:t>
    </dgm:pt>
    <dgm:pt modelId="{AC441D66-1158-47ED-92D8-975F34CA0E1C}" type="sibTrans" cxnId="{432D552B-7FDD-413C-A0FF-AC2F25327630}">
      <dgm:prSet/>
      <dgm:spPr/>
      <dgm:t>
        <a:bodyPr/>
        <a:lstStyle/>
        <a:p>
          <a:endParaRPr lang="en-US"/>
        </a:p>
      </dgm:t>
    </dgm:pt>
    <dgm:pt modelId="{D3E0EB0B-88D1-4565-8F72-0426284B6C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Diverse sponsorships and partnerships</a:t>
          </a:r>
          <a:endParaRPr lang="en-US"/>
        </a:p>
      </dgm:t>
    </dgm:pt>
    <dgm:pt modelId="{D4BD2309-5A85-45FB-8B2C-42080E3A8065}" type="parTrans" cxnId="{2037257B-E334-46DF-B9D0-7FDED5CF1CEC}">
      <dgm:prSet/>
      <dgm:spPr/>
      <dgm:t>
        <a:bodyPr/>
        <a:lstStyle/>
        <a:p>
          <a:endParaRPr lang="en-US"/>
        </a:p>
      </dgm:t>
    </dgm:pt>
    <dgm:pt modelId="{7369ECF8-5451-42C1-A604-A50A28F2F307}" type="sibTrans" cxnId="{2037257B-E334-46DF-B9D0-7FDED5CF1CEC}">
      <dgm:prSet/>
      <dgm:spPr/>
      <dgm:t>
        <a:bodyPr/>
        <a:lstStyle/>
        <a:p>
          <a:endParaRPr lang="en-US"/>
        </a:p>
      </dgm:t>
    </dgm:pt>
    <dgm:pt modelId="{B1CC483F-839E-429C-A98E-5D0F32193A0D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Marketing and Promotion:</a:t>
          </a:r>
          <a:endParaRPr lang="en-US"/>
        </a:p>
      </dgm:t>
    </dgm:pt>
    <dgm:pt modelId="{EB0E2E37-206D-4E48-855E-91B9F88F23C5}" type="parTrans" cxnId="{94F1E4D5-000D-4E3A-A2DF-ADCCE0D8E9C5}">
      <dgm:prSet/>
      <dgm:spPr/>
      <dgm:t>
        <a:bodyPr/>
        <a:lstStyle/>
        <a:p>
          <a:endParaRPr lang="en-US"/>
        </a:p>
      </dgm:t>
    </dgm:pt>
    <dgm:pt modelId="{F2076E19-1210-4DBE-BB1A-84E51BECD101}" type="sibTrans" cxnId="{94F1E4D5-000D-4E3A-A2DF-ADCCE0D8E9C5}">
      <dgm:prSet/>
      <dgm:spPr/>
      <dgm:t>
        <a:bodyPr/>
        <a:lstStyle/>
        <a:p>
          <a:endParaRPr lang="en-US"/>
        </a:p>
      </dgm:t>
    </dgm:pt>
    <dgm:pt modelId="{AA1375A6-0E7C-4F9F-8C25-2C61EDC71A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Strong marketing campaign</a:t>
          </a:r>
          <a:endParaRPr lang="en-US"/>
        </a:p>
      </dgm:t>
    </dgm:pt>
    <dgm:pt modelId="{9DE4C44C-82B9-4394-9C38-D690AF6DBCBA}" type="parTrans" cxnId="{9560776F-3E92-48E6-A5C3-D01CBE8033E5}">
      <dgm:prSet/>
      <dgm:spPr/>
      <dgm:t>
        <a:bodyPr/>
        <a:lstStyle/>
        <a:p>
          <a:endParaRPr lang="en-US"/>
        </a:p>
      </dgm:t>
    </dgm:pt>
    <dgm:pt modelId="{0EF79FBF-E1A6-445E-963B-270D0149E5DD}" type="sibTrans" cxnId="{9560776F-3E92-48E6-A5C3-D01CBE8033E5}">
      <dgm:prSet/>
      <dgm:spPr/>
      <dgm:t>
        <a:bodyPr/>
        <a:lstStyle/>
        <a:p>
          <a:endParaRPr lang="en-US"/>
        </a:p>
      </dgm:t>
    </dgm:pt>
    <dgm:pt modelId="{49D4AF39-5BA4-49CB-8A53-7B4EAC086B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Leverage social media and media coverage</a:t>
          </a:r>
          <a:endParaRPr lang="en-US"/>
        </a:p>
      </dgm:t>
    </dgm:pt>
    <dgm:pt modelId="{988CF004-116C-49A8-BD24-5DAC5C0BABFE}" type="parTrans" cxnId="{CDF6D053-2CB4-4F1B-8622-D07C43C8F6E6}">
      <dgm:prSet/>
      <dgm:spPr/>
      <dgm:t>
        <a:bodyPr/>
        <a:lstStyle/>
        <a:p>
          <a:endParaRPr lang="en-US"/>
        </a:p>
      </dgm:t>
    </dgm:pt>
    <dgm:pt modelId="{987FDAFC-A854-43E3-B786-BD9459AE846F}" type="sibTrans" cxnId="{CDF6D053-2CB4-4F1B-8622-D07C43C8F6E6}">
      <dgm:prSet/>
      <dgm:spPr/>
      <dgm:t>
        <a:bodyPr/>
        <a:lstStyle/>
        <a:p>
          <a:endParaRPr lang="en-US"/>
        </a:p>
      </dgm:t>
    </dgm:pt>
    <dgm:pt modelId="{3B48F56F-240F-4B0A-A99A-A335AA8895CF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Operational Considerations:</a:t>
          </a:r>
          <a:endParaRPr lang="en-US"/>
        </a:p>
      </dgm:t>
    </dgm:pt>
    <dgm:pt modelId="{47302A1B-61D3-4F66-804E-4F9C81E05B96}" type="parTrans" cxnId="{747BE6D9-6041-455A-A906-F848B526CC34}">
      <dgm:prSet/>
      <dgm:spPr/>
      <dgm:t>
        <a:bodyPr/>
        <a:lstStyle/>
        <a:p>
          <a:endParaRPr lang="en-US"/>
        </a:p>
      </dgm:t>
    </dgm:pt>
    <dgm:pt modelId="{E5F47374-D4D1-42AF-AE72-4C304B9B18C2}" type="sibTrans" cxnId="{747BE6D9-6041-455A-A906-F848B526CC34}">
      <dgm:prSet/>
      <dgm:spPr/>
      <dgm:t>
        <a:bodyPr/>
        <a:lstStyle/>
        <a:p>
          <a:endParaRPr lang="en-US"/>
        </a:p>
      </dgm:t>
    </dgm:pt>
    <dgm:pt modelId="{A1719A9D-ED51-4134-8BD1-1770B314DF7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Robust logistical planning and contingencies ​</a:t>
          </a:r>
          <a:endParaRPr lang="en-US"/>
        </a:p>
      </dgm:t>
    </dgm:pt>
    <dgm:pt modelId="{9CF7BE71-5481-4120-99BA-C4821ED745B2}" type="parTrans" cxnId="{6CCB9E63-9EAB-4CC1-94D7-D2A6A0E7A706}">
      <dgm:prSet/>
      <dgm:spPr/>
      <dgm:t>
        <a:bodyPr/>
        <a:lstStyle/>
        <a:p>
          <a:endParaRPr lang="en-US"/>
        </a:p>
      </dgm:t>
    </dgm:pt>
    <dgm:pt modelId="{D47A2385-7736-494D-BE32-A30E129B94A5}" type="sibTrans" cxnId="{6CCB9E63-9EAB-4CC1-94D7-D2A6A0E7A706}">
      <dgm:prSet/>
      <dgm:spPr/>
      <dgm:t>
        <a:bodyPr/>
        <a:lstStyle/>
        <a:p>
          <a:endParaRPr lang="en-US"/>
        </a:p>
      </dgm:t>
    </dgm:pt>
    <dgm:pt modelId="{D997DF02-B416-471C-8C4D-919F82F4BF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Advanced event technology and hybrid components</a:t>
          </a:r>
          <a:endParaRPr lang="en-US"/>
        </a:p>
      </dgm:t>
    </dgm:pt>
    <dgm:pt modelId="{A52282CA-2812-4F5D-A2EB-577B9E2490AC}" type="parTrans" cxnId="{0A2C2952-31F9-4774-80BD-7C71BAFC709C}">
      <dgm:prSet/>
      <dgm:spPr/>
      <dgm:t>
        <a:bodyPr/>
        <a:lstStyle/>
        <a:p>
          <a:endParaRPr lang="en-US"/>
        </a:p>
      </dgm:t>
    </dgm:pt>
    <dgm:pt modelId="{F0845DD4-BA17-4D5F-AD65-FD83725B704A}" type="sibTrans" cxnId="{0A2C2952-31F9-4774-80BD-7C71BAFC709C}">
      <dgm:prSet/>
      <dgm:spPr/>
      <dgm:t>
        <a:bodyPr/>
        <a:lstStyle/>
        <a:p>
          <a:endParaRPr lang="en-US"/>
        </a:p>
      </dgm:t>
    </dgm:pt>
    <dgm:pt modelId="{AFE812DE-385F-42BC-94FD-10F243F419D1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Sustainability and Compliance:</a:t>
          </a:r>
          <a:endParaRPr lang="en-US"/>
        </a:p>
      </dgm:t>
    </dgm:pt>
    <dgm:pt modelId="{047680B2-659A-4D20-BCA7-97BC97B4D8D3}" type="parTrans" cxnId="{F9075E63-EBB1-44F6-9EA0-FA93402043C4}">
      <dgm:prSet/>
      <dgm:spPr/>
      <dgm:t>
        <a:bodyPr/>
        <a:lstStyle/>
        <a:p>
          <a:endParaRPr lang="en-US"/>
        </a:p>
      </dgm:t>
    </dgm:pt>
    <dgm:pt modelId="{61D18394-4BA8-40F4-BECC-60901846F3AD}" type="sibTrans" cxnId="{F9075E63-EBB1-44F6-9EA0-FA93402043C4}">
      <dgm:prSet/>
      <dgm:spPr/>
      <dgm:t>
        <a:bodyPr/>
        <a:lstStyle/>
        <a:p>
          <a:endParaRPr lang="en-US"/>
        </a:p>
      </dgm:t>
    </dgm:pt>
    <dgm:pt modelId="{CEF3B4F6-705A-454D-97B5-073D30A1BB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Sustainable practices and venue choice</a:t>
          </a:r>
          <a:endParaRPr lang="en-US"/>
        </a:p>
      </dgm:t>
    </dgm:pt>
    <dgm:pt modelId="{4BF51FAC-6D2C-4CEE-A910-9173BA35DF93}" type="parTrans" cxnId="{0BC4CE8A-A564-4DF5-814F-9F6DE80E53E4}">
      <dgm:prSet/>
      <dgm:spPr/>
      <dgm:t>
        <a:bodyPr/>
        <a:lstStyle/>
        <a:p>
          <a:endParaRPr lang="en-US"/>
        </a:p>
      </dgm:t>
    </dgm:pt>
    <dgm:pt modelId="{3D87A218-E567-49DE-8171-E2F0921BC202}" type="sibTrans" cxnId="{0BC4CE8A-A564-4DF5-814F-9F6DE80E53E4}">
      <dgm:prSet/>
      <dgm:spPr/>
      <dgm:t>
        <a:bodyPr/>
        <a:lstStyle/>
        <a:p>
          <a:endParaRPr lang="en-US"/>
        </a:p>
      </dgm:t>
    </dgm:pt>
    <dgm:pt modelId="{DA7C209E-5F92-4808-A677-3C886E649D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Compliance with regulations and health guidelines</a:t>
          </a:r>
          <a:endParaRPr lang="en-US"/>
        </a:p>
      </dgm:t>
    </dgm:pt>
    <dgm:pt modelId="{04FE90E5-EFFD-4732-A3D1-24AE146C184F}" type="parTrans" cxnId="{D6D4D5FF-DB65-4657-99C9-1EF13287B692}">
      <dgm:prSet/>
      <dgm:spPr/>
      <dgm:t>
        <a:bodyPr/>
        <a:lstStyle/>
        <a:p>
          <a:endParaRPr lang="en-US"/>
        </a:p>
      </dgm:t>
    </dgm:pt>
    <dgm:pt modelId="{EC4BC374-9047-492C-BB66-A5A4EDD163F0}" type="sibTrans" cxnId="{D6D4D5FF-DB65-4657-99C9-1EF13287B692}">
      <dgm:prSet/>
      <dgm:spPr/>
      <dgm:t>
        <a:bodyPr/>
        <a:lstStyle/>
        <a:p>
          <a:endParaRPr lang="en-US"/>
        </a:p>
      </dgm:t>
    </dgm:pt>
    <dgm:pt modelId="{97B0525A-A61F-4086-9FF4-6BB64BD74E7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Strategic Partnerships:</a:t>
          </a:r>
          <a:endParaRPr lang="en-US"/>
        </a:p>
      </dgm:t>
    </dgm:pt>
    <dgm:pt modelId="{D0FD22B0-CEE0-42B1-BBF5-08D4BA80A2A1}" type="parTrans" cxnId="{97BABD47-B861-445A-9418-C89EC4C5C52F}">
      <dgm:prSet/>
      <dgm:spPr/>
      <dgm:t>
        <a:bodyPr/>
        <a:lstStyle/>
        <a:p>
          <a:endParaRPr lang="en-US"/>
        </a:p>
      </dgm:t>
    </dgm:pt>
    <dgm:pt modelId="{E259F183-A525-48D9-9449-351D38FA5AF0}" type="sibTrans" cxnId="{97BABD47-B861-445A-9418-C89EC4C5C52F}">
      <dgm:prSet/>
      <dgm:spPr/>
      <dgm:t>
        <a:bodyPr/>
        <a:lstStyle/>
        <a:p>
          <a:endParaRPr lang="en-US"/>
        </a:p>
      </dgm:t>
    </dgm:pt>
    <dgm:pt modelId="{BFE5F9F4-4A37-46DF-B84D-A420217BBA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Partnerships with aligned organizations</a:t>
          </a:r>
          <a:endParaRPr lang="en-US"/>
        </a:p>
      </dgm:t>
    </dgm:pt>
    <dgm:pt modelId="{AF6A5864-85EF-4D3E-B108-854EFAF14074}" type="parTrans" cxnId="{6D458B3D-3ADF-4A51-94A8-1CAC1DC0607F}">
      <dgm:prSet/>
      <dgm:spPr/>
      <dgm:t>
        <a:bodyPr/>
        <a:lstStyle/>
        <a:p>
          <a:endParaRPr lang="en-US"/>
        </a:p>
      </dgm:t>
    </dgm:pt>
    <dgm:pt modelId="{12B679F1-AB9E-4432-BF8B-FF7C4B571E35}" type="sibTrans" cxnId="{6D458B3D-3ADF-4A51-94A8-1CAC1DC0607F}">
      <dgm:prSet/>
      <dgm:spPr/>
      <dgm:t>
        <a:bodyPr/>
        <a:lstStyle/>
        <a:p>
          <a:endParaRPr lang="en-US"/>
        </a:p>
      </dgm:t>
    </dgm:pt>
    <dgm:pt modelId="{1116E431-2A16-4711-A4A8-2B5E06B3FF1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Networking opportunities</a:t>
          </a:r>
          <a:endParaRPr lang="en-US"/>
        </a:p>
      </dgm:t>
    </dgm:pt>
    <dgm:pt modelId="{7281831D-2062-4621-9043-E8718C2DCD47}" type="parTrans" cxnId="{829F6B46-1AFA-475D-A5EF-90B993A2C0D5}">
      <dgm:prSet/>
      <dgm:spPr/>
      <dgm:t>
        <a:bodyPr/>
        <a:lstStyle/>
        <a:p>
          <a:endParaRPr lang="en-US"/>
        </a:p>
      </dgm:t>
    </dgm:pt>
    <dgm:pt modelId="{E29C7C19-6E75-445F-ACED-A69E885EC36C}" type="sibTrans" cxnId="{829F6B46-1AFA-475D-A5EF-90B993A2C0D5}">
      <dgm:prSet/>
      <dgm:spPr/>
      <dgm:t>
        <a:bodyPr/>
        <a:lstStyle/>
        <a:p>
          <a:endParaRPr lang="en-US"/>
        </a:p>
      </dgm:t>
    </dgm:pt>
    <dgm:pt modelId="{A7F6E4FF-6A61-45D1-909B-2FC9A58DFBE5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Risk Management:</a:t>
          </a:r>
          <a:endParaRPr lang="en-US"/>
        </a:p>
      </dgm:t>
    </dgm:pt>
    <dgm:pt modelId="{AFA34097-70F6-45C9-B027-67520A05705C}" type="parTrans" cxnId="{8FC027F0-95C6-4E91-8D13-89B9DEA31C9E}">
      <dgm:prSet/>
      <dgm:spPr/>
      <dgm:t>
        <a:bodyPr/>
        <a:lstStyle/>
        <a:p>
          <a:endParaRPr lang="en-US"/>
        </a:p>
      </dgm:t>
    </dgm:pt>
    <dgm:pt modelId="{3453DC19-F160-4A7A-A8D3-D01ABF94B3FB}" type="sibTrans" cxnId="{8FC027F0-95C6-4E91-8D13-89B9DEA31C9E}">
      <dgm:prSet/>
      <dgm:spPr/>
      <dgm:t>
        <a:bodyPr/>
        <a:lstStyle/>
        <a:p>
          <a:endParaRPr lang="en-US"/>
        </a:p>
      </dgm:t>
    </dgm:pt>
    <dgm:pt modelId="{2A89D07B-C513-4305-9012-7D9FB9D00B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Monitor economic trends and competitors</a:t>
          </a:r>
          <a:endParaRPr lang="en-US"/>
        </a:p>
      </dgm:t>
    </dgm:pt>
    <dgm:pt modelId="{FEE5F240-1AF3-4CF9-8764-61B131DA297A}" type="parTrans" cxnId="{41A093DC-7F5D-42FD-84E9-1197900B6BA3}">
      <dgm:prSet/>
      <dgm:spPr/>
      <dgm:t>
        <a:bodyPr/>
        <a:lstStyle/>
        <a:p>
          <a:endParaRPr lang="en-US"/>
        </a:p>
      </dgm:t>
    </dgm:pt>
    <dgm:pt modelId="{892D9D8D-A14B-43B1-A370-B81C2930A8BE}" type="sibTrans" cxnId="{41A093DC-7F5D-42FD-84E9-1197900B6BA3}">
      <dgm:prSet/>
      <dgm:spPr/>
      <dgm:t>
        <a:bodyPr/>
        <a:lstStyle/>
        <a:p>
          <a:endParaRPr lang="en-US"/>
        </a:p>
      </dgm:t>
    </dgm:pt>
    <dgm:pt modelId="{8B07CC81-19B7-4D0E-B4D8-0B87D4F664F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Develop contingency plans ​</a:t>
          </a:r>
          <a:endParaRPr lang="en-US"/>
        </a:p>
      </dgm:t>
    </dgm:pt>
    <dgm:pt modelId="{C9C978F9-9965-4136-92B8-6C6CE8C662FF}" type="parTrans" cxnId="{0358F70D-F23E-4C0B-96A4-059BD9F62986}">
      <dgm:prSet/>
      <dgm:spPr/>
      <dgm:t>
        <a:bodyPr/>
        <a:lstStyle/>
        <a:p>
          <a:endParaRPr lang="en-US"/>
        </a:p>
      </dgm:t>
    </dgm:pt>
    <dgm:pt modelId="{45882A29-1577-4901-9DC9-5E40274D1AF2}" type="sibTrans" cxnId="{0358F70D-F23E-4C0B-96A4-059BD9F62986}">
      <dgm:prSet/>
      <dgm:spPr/>
      <dgm:t>
        <a:bodyPr/>
        <a:lstStyle/>
        <a:p>
          <a:endParaRPr lang="en-US"/>
        </a:p>
      </dgm:t>
    </dgm:pt>
    <dgm:pt modelId="{F5A60750-4CC8-473E-83EF-6D2D111DF41C}" type="pres">
      <dgm:prSet presAssocID="{5469C90C-8EEB-4473-BD03-34DF2D9757F2}" presName="root" presStyleCnt="0">
        <dgm:presLayoutVars>
          <dgm:dir/>
          <dgm:resizeHandles val="exact"/>
        </dgm:presLayoutVars>
      </dgm:prSet>
      <dgm:spPr/>
    </dgm:pt>
    <dgm:pt modelId="{B93F92A7-E40F-401A-BBCE-BE0DE2D60A45}" type="pres">
      <dgm:prSet presAssocID="{C0AC8C63-1AB5-4228-A054-F41510F587D2}" presName="compNode" presStyleCnt="0"/>
      <dgm:spPr/>
    </dgm:pt>
    <dgm:pt modelId="{098F07EA-1C7D-4496-97FC-588F846CA2DB}" type="pres">
      <dgm:prSet presAssocID="{C0AC8C63-1AB5-4228-A054-F41510F587D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F6BA92F-B42C-456F-9275-B1128B786962}" type="pres">
      <dgm:prSet presAssocID="{C0AC8C63-1AB5-4228-A054-F41510F587D2}" presName="iconSpace" presStyleCnt="0"/>
      <dgm:spPr/>
    </dgm:pt>
    <dgm:pt modelId="{CC05F488-FBC5-4175-9FA0-E0296BFF1400}" type="pres">
      <dgm:prSet presAssocID="{C0AC8C63-1AB5-4228-A054-F41510F587D2}" presName="parTx" presStyleLbl="revTx" presStyleIdx="0" presStyleCnt="14">
        <dgm:presLayoutVars>
          <dgm:chMax val="0"/>
          <dgm:chPref val="0"/>
        </dgm:presLayoutVars>
      </dgm:prSet>
      <dgm:spPr/>
    </dgm:pt>
    <dgm:pt modelId="{8D055BAE-0C49-4287-A07B-4E6874149D7B}" type="pres">
      <dgm:prSet presAssocID="{C0AC8C63-1AB5-4228-A054-F41510F587D2}" presName="txSpace" presStyleCnt="0"/>
      <dgm:spPr/>
    </dgm:pt>
    <dgm:pt modelId="{A4661DD4-E7AB-442F-A0EB-9A04EA6026BA}" type="pres">
      <dgm:prSet presAssocID="{C0AC8C63-1AB5-4228-A054-F41510F587D2}" presName="desTx" presStyleLbl="revTx" presStyleIdx="1" presStyleCnt="14">
        <dgm:presLayoutVars/>
      </dgm:prSet>
      <dgm:spPr/>
    </dgm:pt>
    <dgm:pt modelId="{10C01FA8-ED6B-4351-93B3-B8D22F48E672}" type="pres">
      <dgm:prSet presAssocID="{21A5DEB9-2F1A-45F9-B290-D51CAA0D4C96}" presName="sibTrans" presStyleCnt="0"/>
      <dgm:spPr/>
    </dgm:pt>
    <dgm:pt modelId="{47EBF1AF-539C-4611-BF56-2AF520481FAA}" type="pres">
      <dgm:prSet presAssocID="{E69497C7-3922-4449-8E1E-A2644092F03D}" presName="compNode" presStyleCnt="0"/>
      <dgm:spPr/>
    </dgm:pt>
    <dgm:pt modelId="{81AF5D9A-2572-4C20-85C6-879DBD3743CA}" type="pres">
      <dgm:prSet presAssocID="{E69497C7-3922-4449-8E1E-A2644092F03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AE3C76BF-1866-43B2-9B48-4560BFCAC3E2}" type="pres">
      <dgm:prSet presAssocID="{E69497C7-3922-4449-8E1E-A2644092F03D}" presName="iconSpace" presStyleCnt="0"/>
      <dgm:spPr/>
    </dgm:pt>
    <dgm:pt modelId="{B594A670-37E7-41CF-BE3C-8C76DD6379B9}" type="pres">
      <dgm:prSet presAssocID="{E69497C7-3922-4449-8E1E-A2644092F03D}" presName="parTx" presStyleLbl="revTx" presStyleIdx="2" presStyleCnt="14">
        <dgm:presLayoutVars>
          <dgm:chMax val="0"/>
          <dgm:chPref val="0"/>
        </dgm:presLayoutVars>
      </dgm:prSet>
      <dgm:spPr/>
    </dgm:pt>
    <dgm:pt modelId="{2B8089C9-854E-4B7F-8993-971895B5EEFC}" type="pres">
      <dgm:prSet presAssocID="{E69497C7-3922-4449-8E1E-A2644092F03D}" presName="txSpace" presStyleCnt="0"/>
      <dgm:spPr/>
    </dgm:pt>
    <dgm:pt modelId="{0898BFC4-37A4-4393-95CE-87076E24E26A}" type="pres">
      <dgm:prSet presAssocID="{E69497C7-3922-4449-8E1E-A2644092F03D}" presName="desTx" presStyleLbl="revTx" presStyleIdx="3" presStyleCnt="14">
        <dgm:presLayoutVars/>
      </dgm:prSet>
      <dgm:spPr/>
    </dgm:pt>
    <dgm:pt modelId="{B669971A-5D50-4DD8-9606-0C694C1A657A}" type="pres">
      <dgm:prSet presAssocID="{DDBC3A5A-AFD4-46AE-B73C-8092D89A3E97}" presName="sibTrans" presStyleCnt="0"/>
      <dgm:spPr/>
    </dgm:pt>
    <dgm:pt modelId="{DFAB98A9-8CEF-4BFA-97EF-BDA40F8F0743}" type="pres">
      <dgm:prSet presAssocID="{B1CC483F-839E-429C-A98E-5D0F32193A0D}" presName="compNode" presStyleCnt="0"/>
      <dgm:spPr/>
    </dgm:pt>
    <dgm:pt modelId="{F4E1BEBD-4944-4340-A6B0-0A1499AED237}" type="pres">
      <dgm:prSet presAssocID="{B1CC483F-839E-429C-A98E-5D0F32193A0D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08C4B8F5-8D20-42FE-AEF3-2E2041707AE1}" type="pres">
      <dgm:prSet presAssocID="{B1CC483F-839E-429C-A98E-5D0F32193A0D}" presName="iconSpace" presStyleCnt="0"/>
      <dgm:spPr/>
    </dgm:pt>
    <dgm:pt modelId="{D3E90D7B-0027-4386-9A74-7CF907EFD99F}" type="pres">
      <dgm:prSet presAssocID="{B1CC483F-839E-429C-A98E-5D0F32193A0D}" presName="parTx" presStyleLbl="revTx" presStyleIdx="4" presStyleCnt="14">
        <dgm:presLayoutVars>
          <dgm:chMax val="0"/>
          <dgm:chPref val="0"/>
        </dgm:presLayoutVars>
      </dgm:prSet>
      <dgm:spPr/>
    </dgm:pt>
    <dgm:pt modelId="{9817C84D-6422-40A6-85A4-42114BE84B09}" type="pres">
      <dgm:prSet presAssocID="{B1CC483F-839E-429C-A98E-5D0F32193A0D}" presName="txSpace" presStyleCnt="0"/>
      <dgm:spPr/>
    </dgm:pt>
    <dgm:pt modelId="{5B643192-6DBB-47D5-8205-B9EF3E1A3747}" type="pres">
      <dgm:prSet presAssocID="{B1CC483F-839E-429C-A98E-5D0F32193A0D}" presName="desTx" presStyleLbl="revTx" presStyleIdx="5" presStyleCnt="14">
        <dgm:presLayoutVars/>
      </dgm:prSet>
      <dgm:spPr/>
    </dgm:pt>
    <dgm:pt modelId="{5896895A-604A-4852-B7E5-268FE14BD281}" type="pres">
      <dgm:prSet presAssocID="{F2076E19-1210-4DBE-BB1A-84E51BECD101}" presName="sibTrans" presStyleCnt="0"/>
      <dgm:spPr/>
    </dgm:pt>
    <dgm:pt modelId="{8F1949E3-50A5-456D-89A9-250873264BF0}" type="pres">
      <dgm:prSet presAssocID="{3B48F56F-240F-4B0A-A99A-A335AA8895CF}" presName="compNode" presStyleCnt="0"/>
      <dgm:spPr/>
    </dgm:pt>
    <dgm:pt modelId="{58778482-2A4F-47ED-BDF6-484973FC1366}" type="pres">
      <dgm:prSet presAssocID="{3B48F56F-240F-4B0A-A99A-A335AA8895C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DDB9D57-E681-413C-97A1-D7FE4124DDCA}" type="pres">
      <dgm:prSet presAssocID="{3B48F56F-240F-4B0A-A99A-A335AA8895CF}" presName="iconSpace" presStyleCnt="0"/>
      <dgm:spPr/>
    </dgm:pt>
    <dgm:pt modelId="{99936103-0C92-4146-99D4-79EA0A5FAC99}" type="pres">
      <dgm:prSet presAssocID="{3B48F56F-240F-4B0A-A99A-A335AA8895CF}" presName="parTx" presStyleLbl="revTx" presStyleIdx="6" presStyleCnt="14">
        <dgm:presLayoutVars>
          <dgm:chMax val="0"/>
          <dgm:chPref val="0"/>
        </dgm:presLayoutVars>
      </dgm:prSet>
      <dgm:spPr/>
    </dgm:pt>
    <dgm:pt modelId="{154D4030-D886-4443-B94E-628AF8EC4FB1}" type="pres">
      <dgm:prSet presAssocID="{3B48F56F-240F-4B0A-A99A-A335AA8895CF}" presName="txSpace" presStyleCnt="0"/>
      <dgm:spPr/>
    </dgm:pt>
    <dgm:pt modelId="{951BDE92-7BE0-41D8-B36F-B4BA8A6DA706}" type="pres">
      <dgm:prSet presAssocID="{3B48F56F-240F-4B0A-A99A-A335AA8895CF}" presName="desTx" presStyleLbl="revTx" presStyleIdx="7" presStyleCnt="14">
        <dgm:presLayoutVars/>
      </dgm:prSet>
      <dgm:spPr/>
    </dgm:pt>
    <dgm:pt modelId="{A8A33D5C-BCE0-4556-827A-25C6EF9B02E0}" type="pres">
      <dgm:prSet presAssocID="{E5F47374-D4D1-42AF-AE72-4C304B9B18C2}" presName="sibTrans" presStyleCnt="0"/>
      <dgm:spPr/>
    </dgm:pt>
    <dgm:pt modelId="{AB962A2E-30B8-49CA-86F1-9139E5C19573}" type="pres">
      <dgm:prSet presAssocID="{AFE812DE-385F-42BC-94FD-10F243F419D1}" presName="compNode" presStyleCnt="0"/>
      <dgm:spPr/>
    </dgm:pt>
    <dgm:pt modelId="{331D7C3D-3BF9-429A-AA48-3708A654529B}" type="pres">
      <dgm:prSet presAssocID="{AFE812DE-385F-42BC-94FD-10F243F419D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803848D1-D89D-46F8-A923-BD54952B1F7F}" type="pres">
      <dgm:prSet presAssocID="{AFE812DE-385F-42BC-94FD-10F243F419D1}" presName="iconSpace" presStyleCnt="0"/>
      <dgm:spPr/>
    </dgm:pt>
    <dgm:pt modelId="{BDAB25DC-23F0-45DF-AED4-72FEED8F5D9F}" type="pres">
      <dgm:prSet presAssocID="{AFE812DE-385F-42BC-94FD-10F243F419D1}" presName="parTx" presStyleLbl="revTx" presStyleIdx="8" presStyleCnt="14">
        <dgm:presLayoutVars>
          <dgm:chMax val="0"/>
          <dgm:chPref val="0"/>
        </dgm:presLayoutVars>
      </dgm:prSet>
      <dgm:spPr/>
    </dgm:pt>
    <dgm:pt modelId="{549629A5-22E0-4CFF-BE39-406A5D3BBC00}" type="pres">
      <dgm:prSet presAssocID="{AFE812DE-385F-42BC-94FD-10F243F419D1}" presName="txSpace" presStyleCnt="0"/>
      <dgm:spPr/>
    </dgm:pt>
    <dgm:pt modelId="{135E6CDF-A983-43BB-9C75-329ACEA0D918}" type="pres">
      <dgm:prSet presAssocID="{AFE812DE-385F-42BC-94FD-10F243F419D1}" presName="desTx" presStyleLbl="revTx" presStyleIdx="9" presStyleCnt="14">
        <dgm:presLayoutVars/>
      </dgm:prSet>
      <dgm:spPr/>
    </dgm:pt>
    <dgm:pt modelId="{4347D1CF-85B7-4ED1-8560-E7D2A35EAEA2}" type="pres">
      <dgm:prSet presAssocID="{61D18394-4BA8-40F4-BECC-60901846F3AD}" presName="sibTrans" presStyleCnt="0"/>
      <dgm:spPr/>
    </dgm:pt>
    <dgm:pt modelId="{BC5C7035-83D7-48BB-B7E4-191C43F20698}" type="pres">
      <dgm:prSet presAssocID="{97B0525A-A61F-4086-9FF4-6BB64BD74E78}" presName="compNode" presStyleCnt="0"/>
      <dgm:spPr/>
    </dgm:pt>
    <dgm:pt modelId="{9DA05F47-079C-458A-B095-A65AC5CEA8FD}" type="pres">
      <dgm:prSet presAssocID="{97B0525A-A61F-4086-9FF4-6BB64BD74E7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DAAF9AA-6FF2-4024-A3B5-833F65C8F093}" type="pres">
      <dgm:prSet presAssocID="{97B0525A-A61F-4086-9FF4-6BB64BD74E78}" presName="iconSpace" presStyleCnt="0"/>
      <dgm:spPr/>
    </dgm:pt>
    <dgm:pt modelId="{BD8E59E1-9A0C-4552-AEE2-1AC022F2D899}" type="pres">
      <dgm:prSet presAssocID="{97B0525A-A61F-4086-9FF4-6BB64BD74E78}" presName="parTx" presStyleLbl="revTx" presStyleIdx="10" presStyleCnt="14">
        <dgm:presLayoutVars>
          <dgm:chMax val="0"/>
          <dgm:chPref val="0"/>
        </dgm:presLayoutVars>
      </dgm:prSet>
      <dgm:spPr/>
    </dgm:pt>
    <dgm:pt modelId="{FAD011E6-B4A4-442D-839F-6D662559BA3F}" type="pres">
      <dgm:prSet presAssocID="{97B0525A-A61F-4086-9FF4-6BB64BD74E78}" presName="txSpace" presStyleCnt="0"/>
      <dgm:spPr/>
    </dgm:pt>
    <dgm:pt modelId="{36A211F1-36FE-4F71-80D3-EFDF219C8720}" type="pres">
      <dgm:prSet presAssocID="{97B0525A-A61F-4086-9FF4-6BB64BD74E78}" presName="desTx" presStyleLbl="revTx" presStyleIdx="11" presStyleCnt="14">
        <dgm:presLayoutVars/>
      </dgm:prSet>
      <dgm:spPr/>
    </dgm:pt>
    <dgm:pt modelId="{689ACF40-4823-4C74-B8C0-715682C3C0B8}" type="pres">
      <dgm:prSet presAssocID="{E259F183-A525-48D9-9449-351D38FA5AF0}" presName="sibTrans" presStyleCnt="0"/>
      <dgm:spPr/>
    </dgm:pt>
    <dgm:pt modelId="{03FD32C0-967D-4CE2-96E5-76A1CFAA351F}" type="pres">
      <dgm:prSet presAssocID="{A7F6E4FF-6A61-45D1-909B-2FC9A58DFBE5}" presName="compNode" presStyleCnt="0"/>
      <dgm:spPr/>
    </dgm:pt>
    <dgm:pt modelId="{829C07F3-D984-4FE6-911A-2DE86E9C7B1E}" type="pres">
      <dgm:prSet presAssocID="{A7F6E4FF-6A61-45D1-909B-2FC9A58DFBE5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620FA153-2538-4B80-90FF-A5E43A85E1EC}" type="pres">
      <dgm:prSet presAssocID="{A7F6E4FF-6A61-45D1-909B-2FC9A58DFBE5}" presName="iconSpace" presStyleCnt="0"/>
      <dgm:spPr/>
    </dgm:pt>
    <dgm:pt modelId="{0D7D5860-4270-4E4F-927F-195A262770A0}" type="pres">
      <dgm:prSet presAssocID="{A7F6E4FF-6A61-45D1-909B-2FC9A58DFBE5}" presName="parTx" presStyleLbl="revTx" presStyleIdx="12" presStyleCnt="14">
        <dgm:presLayoutVars>
          <dgm:chMax val="0"/>
          <dgm:chPref val="0"/>
        </dgm:presLayoutVars>
      </dgm:prSet>
      <dgm:spPr/>
    </dgm:pt>
    <dgm:pt modelId="{C8630C9D-1F6E-4151-9691-1720730F58C2}" type="pres">
      <dgm:prSet presAssocID="{A7F6E4FF-6A61-45D1-909B-2FC9A58DFBE5}" presName="txSpace" presStyleCnt="0"/>
      <dgm:spPr/>
    </dgm:pt>
    <dgm:pt modelId="{58119715-B4CB-443D-8709-FF69FBAA80E1}" type="pres">
      <dgm:prSet presAssocID="{A7F6E4FF-6A61-45D1-909B-2FC9A58DFBE5}" presName="desTx" presStyleLbl="revTx" presStyleIdx="13" presStyleCnt="14">
        <dgm:presLayoutVars/>
      </dgm:prSet>
      <dgm:spPr/>
    </dgm:pt>
  </dgm:ptLst>
  <dgm:cxnLst>
    <dgm:cxn modelId="{01101700-A882-4E31-B092-32F7BC42C1A3}" type="presOf" srcId="{5EDB3A3B-7A2C-4756-8D9C-F3728B9151B4}" destId="{A4661DD4-E7AB-442F-A0EB-9A04EA6026BA}" srcOrd="0" destOrd="1" presId="urn:microsoft.com/office/officeart/2018/2/layout/IconLabelDescriptionList"/>
    <dgm:cxn modelId="{0358F70D-F23E-4C0B-96A4-059BD9F62986}" srcId="{A7F6E4FF-6A61-45D1-909B-2FC9A58DFBE5}" destId="{8B07CC81-19B7-4D0E-B4D8-0B87D4F664FF}" srcOrd="1" destOrd="0" parTransId="{C9C978F9-9965-4136-92B8-6C6CE8C662FF}" sibTransId="{45882A29-1577-4901-9DC9-5E40274D1AF2}"/>
    <dgm:cxn modelId="{90BAE90F-3124-48F5-B172-02E4504BC592}" srcId="{5469C90C-8EEB-4473-BD03-34DF2D9757F2}" destId="{C0AC8C63-1AB5-4228-A054-F41510F587D2}" srcOrd="0" destOrd="0" parTransId="{90FEF6D1-8A2A-45F4-806E-36D1462E33DB}" sibTransId="{21A5DEB9-2F1A-45F9-B290-D51CAA0D4C96}"/>
    <dgm:cxn modelId="{44A72922-8433-4AB1-A9B3-101EE095EAFC}" type="presOf" srcId="{F6E0465E-49EF-4B9A-B01A-7E3B87F392B1}" destId="{A4661DD4-E7AB-442F-A0EB-9A04EA6026BA}" srcOrd="0" destOrd="0" presId="urn:microsoft.com/office/officeart/2018/2/layout/IconLabelDescriptionList"/>
    <dgm:cxn modelId="{432D552B-7FDD-413C-A0FF-AC2F25327630}" srcId="{E69497C7-3922-4449-8E1E-A2644092F03D}" destId="{24A5531E-5B0A-409A-AEDB-C07FBB8B657C}" srcOrd="0" destOrd="0" parTransId="{12D95817-FB46-4F84-9634-B61898C5B985}" sibTransId="{AC441D66-1158-47ED-92D8-975F34CA0E1C}"/>
    <dgm:cxn modelId="{24424830-FE76-4371-A6F2-A50D15FA975D}" srcId="{5469C90C-8EEB-4473-BD03-34DF2D9757F2}" destId="{E69497C7-3922-4449-8E1E-A2644092F03D}" srcOrd="1" destOrd="0" parTransId="{9844AF8E-148B-4BC6-9D38-D876D4C40D0B}" sibTransId="{DDBC3A5A-AFD4-46AE-B73C-8092D89A3E97}"/>
    <dgm:cxn modelId="{E3439E33-9DDA-4366-970B-4CA38B434367}" type="presOf" srcId="{49D4AF39-5BA4-49CB-8A53-7B4EAC086B78}" destId="{5B643192-6DBB-47D5-8205-B9EF3E1A3747}" srcOrd="0" destOrd="1" presId="urn:microsoft.com/office/officeart/2018/2/layout/IconLabelDescriptionList"/>
    <dgm:cxn modelId="{6D458B3D-3ADF-4A51-94A8-1CAC1DC0607F}" srcId="{97B0525A-A61F-4086-9FF4-6BB64BD74E78}" destId="{BFE5F9F4-4A37-46DF-B84D-A420217BBAE9}" srcOrd="0" destOrd="0" parTransId="{AF6A5864-85EF-4D3E-B108-854EFAF14074}" sibTransId="{12B679F1-AB9E-4432-BF8B-FF7C4B571E35}"/>
    <dgm:cxn modelId="{5959A65D-CAFB-46EE-89EE-EE16936A0926}" type="presOf" srcId="{97B0525A-A61F-4086-9FF4-6BB64BD74E78}" destId="{BD8E59E1-9A0C-4552-AEE2-1AC022F2D899}" srcOrd="0" destOrd="0" presId="urn:microsoft.com/office/officeart/2018/2/layout/IconLabelDescriptionList"/>
    <dgm:cxn modelId="{F9578B41-C5C8-4251-9401-4FFC031E1C1B}" type="presOf" srcId="{B1CC483F-839E-429C-A98E-5D0F32193A0D}" destId="{D3E90D7B-0027-4386-9A74-7CF907EFD99F}" srcOrd="0" destOrd="0" presId="urn:microsoft.com/office/officeart/2018/2/layout/IconLabelDescriptionList"/>
    <dgm:cxn modelId="{F9075E63-EBB1-44F6-9EA0-FA93402043C4}" srcId="{5469C90C-8EEB-4473-BD03-34DF2D9757F2}" destId="{AFE812DE-385F-42BC-94FD-10F243F419D1}" srcOrd="4" destOrd="0" parTransId="{047680B2-659A-4D20-BCA7-97BC97B4D8D3}" sibTransId="{61D18394-4BA8-40F4-BECC-60901846F3AD}"/>
    <dgm:cxn modelId="{6CCB9E63-9EAB-4CC1-94D7-D2A6A0E7A706}" srcId="{3B48F56F-240F-4B0A-A99A-A335AA8895CF}" destId="{A1719A9D-ED51-4134-8BD1-1770B314DF71}" srcOrd="0" destOrd="0" parTransId="{9CF7BE71-5481-4120-99BA-C4821ED745B2}" sibTransId="{D47A2385-7736-494D-BE32-A30E129B94A5}"/>
    <dgm:cxn modelId="{829F6B46-1AFA-475D-A5EF-90B993A2C0D5}" srcId="{97B0525A-A61F-4086-9FF4-6BB64BD74E78}" destId="{1116E431-2A16-4711-A4A8-2B5E06B3FF17}" srcOrd="1" destOrd="0" parTransId="{7281831D-2062-4621-9043-E8718C2DCD47}" sibTransId="{E29C7C19-6E75-445F-ACED-A69E885EC36C}"/>
    <dgm:cxn modelId="{97BABD47-B861-445A-9418-C89EC4C5C52F}" srcId="{5469C90C-8EEB-4473-BD03-34DF2D9757F2}" destId="{97B0525A-A61F-4086-9FF4-6BB64BD74E78}" srcOrd="5" destOrd="0" parTransId="{D0FD22B0-CEE0-42B1-BBF5-08D4BA80A2A1}" sibTransId="{E259F183-A525-48D9-9449-351D38FA5AF0}"/>
    <dgm:cxn modelId="{9560776F-3E92-48E6-A5C3-D01CBE8033E5}" srcId="{B1CC483F-839E-429C-A98E-5D0F32193A0D}" destId="{AA1375A6-0E7C-4F9F-8C25-2C61EDC71AD2}" srcOrd="0" destOrd="0" parTransId="{9DE4C44C-82B9-4394-9C38-D690AF6DBCBA}" sibTransId="{0EF79FBF-E1A6-445E-963B-270D0149E5DD}"/>
    <dgm:cxn modelId="{0A2C2952-31F9-4774-80BD-7C71BAFC709C}" srcId="{3B48F56F-240F-4B0A-A99A-A335AA8895CF}" destId="{D997DF02-B416-471C-8C4D-919F82F4BFBA}" srcOrd="1" destOrd="0" parTransId="{A52282CA-2812-4F5D-A2EB-577B9E2490AC}" sibTransId="{F0845DD4-BA17-4D5F-AD65-FD83725B704A}"/>
    <dgm:cxn modelId="{CDF6D053-2CB4-4F1B-8622-D07C43C8F6E6}" srcId="{B1CC483F-839E-429C-A98E-5D0F32193A0D}" destId="{49D4AF39-5BA4-49CB-8A53-7B4EAC086B78}" srcOrd="1" destOrd="0" parTransId="{988CF004-116C-49A8-BD24-5DAC5C0BABFE}" sibTransId="{987FDAFC-A854-43E3-B786-BD9459AE846F}"/>
    <dgm:cxn modelId="{11001576-7C69-4D65-8CDD-68EC77F564FC}" type="presOf" srcId="{8B07CC81-19B7-4D0E-B4D8-0B87D4F664FF}" destId="{58119715-B4CB-443D-8709-FF69FBAA80E1}" srcOrd="0" destOrd="1" presId="urn:microsoft.com/office/officeart/2018/2/layout/IconLabelDescriptionList"/>
    <dgm:cxn modelId="{01A41D57-921F-4030-AB4B-7C2E0962509F}" type="presOf" srcId="{C0AC8C63-1AB5-4228-A054-F41510F587D2}" destId="{CC05F488-FBC5-4175-9FA0-E0296BFF1400}" srcOrd="0" destOrd="0" presId="urn:microsoft.com/office/officeart/2018/2/layout/IconLabelDescriptionList"/>
    <dgm:cxn modelId="{2037257B-E334-46DF-B9D0-7FDED5CF1CEC}" srcId="{E69497C7-3922-4449-8E1E-A2644092F03D}" destId="{D3E0EB0B-88D1-4565-8F72-0426284B6C0D}" srcOrd="1" destOrd="0" parTransId="{D4BD2309-5A85-45FB-8B2C-42080E3A8065}" sibTransId="{7369ECF8-5451-42C1-A604-A50A28F2F307}"/>
    <dgm:cxn modelId="{C8EE528A-487A-4EB3-B332-6196F967C519}" type="presOf" srcId="{2A89D07B-C513-4305-9012-7D9FB9D00B5E}" destId="{58119715-B4CB-443D-8709-FF69FBAA80E1}" srcOrd="0" destOrd="0" presId="urn:microsoft.com/office/officeart/2018/2/layout/IconLabelDescriptionList"/>
    <dgm:cxn modelId="{0BC4CE8A-A564-4DF5-814F-9F6DE80E53E4}" srcId="{AFE812DE-385F-42BC-94FD-10F243F419D1}" destId="{CEF3B4F6-705A-454D-97B5-073D30A1BB23}" srcOrd="0" destOrd="0" parTransId="{4BF51FAC-6D2C-4CEE-A910-9173BA35DF93}" sibTransId="{3D87A218-E567-49DE-8171-E2F0921BC202}"/>
    <dgm:cxn modelId="{28E1998C-E353-44B5-93DA-8992DA4D8433}" type="presOf" srcId="{A1719A9D-ED51-4134-8BD1-1770B314DF71}" destId="{951BDE92-7BE0-41D8-B36F-B4BA8A6DA706}" srcOrd="0" destOrd="0" presId="urn:microsoft.com/office/officeart/2018/2/layout/IconLabelDescriptionList"/>
    <dgm:cxn modelId="{B4835D9B-A711-45A2-9F14-E0239D5007D5}" type="presOf" srcId="{DA7C209E-5F92-4808-A677-3C886E649D2A}" destId="{135E6CDF-A983-43BB-9C75-329ACEA0D918}" srcOrd="0" destOrd="1" presId="urn:microsoft.com/office/officeart/2018/2/layout/IconLabelDescriptionList"/>
    <dgm:cxn modelId="{584D169E-8F1F-4E78-A5F7-197650B3A2A2}" type="presOf" srcId="{AFE812DE-385F-42BC-94FD-10F243F419D1}" destId="{BDAB25DC-23F0-45DF-AED4-72FEED8F5D9F}" srcOrd="0" destOrd="0" presId="urn:microsoft.com/office/officeart/2018/2/layout/IconLabelDescriptionList"/>
    <dgm:cxn modelId="{4CAF12A3-D50D-4293-85AF-9DE637F326B2}" srcId="{C0AC8C63-1AB5-4228-A054-F41510F587D2}" destId="{F6E0465E-49EF-4B9A-B01A-7E3B87F392B1}" srcOrd="0" destOrd="0" parTransId="{225A77C0-8924-47B9-9E5F-FDC7E7F7D873}" sibTransId="{CB1E1BEF-E18B-4F45-BEB4-F2B8C67AF67F}"/>
    <dgm:cxn modelId="{6A650DA5-62AC-4135-BCD5-A10D75DCCCD1}" type="presOf" srcId="{1116E431-2A16-4711-A4A8-2B5E06B3FF17}" destId="{36A211F1-36FE-4F71-80D3-EFDF219C8720}" srcOrd="0" destOrd="1" presId="urn:microsoft.com/office/officeart/2018/2/layout/IconLabelDescriptionList"/>
    <dgm:cxn modelId="{74469CAB-DD6C-4590-8038-EC4816A4C46C}" type="presOf" srcId="{3B48F56F-240F-4B0A-A99A-A335AA8895CF}" destId="{99936103-0C92-4146-99D4-79EA0A5FAC99}" srcOrd="0" destOrd="0" presId="urn:microsoft.com/office/officeart/2018/2/layout/IconLabelDescriptionList"/>
    <dgm:cxn modelId="{BDA8BEAE-1C2A-4F0D-A3F5-DC870AA4BAC2}" type="presOf" srcId="{5469C90C-8EEB-4473-BD03-34DF2D9757F2}" destId="{F5A60750-4CC8-473E-83EF-6D2D111DF41C}" srcOrd="0" destOrd="0" presId="urn:microsoft.com/office/officeart/2018/2/layout/IconLabelDescriptionList"/>
    <dgm:cxn modelId="{FEEE3BB9-B8B8-49FC-89C1-D0372C68D4CF}" type="presOf" srcId="{E69497C7-3922-4449-8E1E-A2644092F03D}" destId="{B594A670-37E7-41CF-BE3C-8C76DD6379B9}" srcOrd="0" destOrd="0" presId="urn:microsoft.com/office/officeart/2018/2/layout/IconLabelDescriptionList"/>
    <dgm:cxn modelId="{1BF81BC0-BB80-48D5-A8E5-0729C27BBB08}" type="presOf" srcId="{AA1375A6-0E7C-4F9F-8C25-2C61EDC71AD2}" destId="{5B643192-6DBB-47D5-8205-B9EF3E1A3747}" srcOrd="0" destOrd="0" presId="urn:microsoft.com/office/officeart/2018/2/layout/IconLabelDescriptionList"/>
    <dgm:cxn modelId="{28A7F9C4-7727-49B8-889E-79D28030D92A}" type="presOf" srcId="{D997DF02-B416-471C-8C4D-919F82F4BFBA}" destId="{951BDE92-7BE0-41D8-B36F-B4BA8A6DA706}" srcOrd="0" destOrd="1" presId="urn:microsoft.com/office/officeart/2018/2/layout/IconLabelDescriptionList"/>
    <dgm:cxn modelId="{94F1E4D5-000D-4E3A-A2DF-ADCCE0D8E9C5}" srcId="{5469C90C-8EEB-4473-BD03-34DF2D9757F2}" destId="{B1CC483F-839E-429C-A98E-5D0F32193A0D}" srcOrd="2" destOrd="0" parTransId="{EB0E2E37-206D-4E48-855E-91B9F88F23C5}" sibTransId="{F2076E19-1210-4DBE-BB1A-84E51BECD101}"/>
    <dgm:cxn modelId="{46250AD6-3AF9-4C4D-99D4-BC9664AF18F6}" srcId="{C0AC8C63-1AB5-4228-A054-F41510F587D2}" destId="{5EDB3A3B-7A2C-4756-8D9C-F3728B9151B4}" srcOrd="1" destOrd="0" parTransId="{2EEDE6DC-01E9-4273-9938-CDCC13881F4E}" sibTransId="{F6ED4FBA-187E-47C0-B697-BDC022D9B7DE}"/>
    <dgm:cxn modelId="{747BE6D9-6041-455A-A906-F848B526CC34}" srcId="{5469C90C-8EEB-4473-BD03-34DF2D9757F2}" destId="{3B48F56F-240F-4B0A-A99A-A335AA8895CF}" srcOrd="3" destOrd="0" parTransId="{47302A1B-61D3-4F66-804E-4F9C81E05B96}" sibTransId="{E5F47374-D4D1-42AF-AE72-4C304B9B18C2}"/>
    <dgm:cxn modelId="{41A093DC-7F5D-42FD-84E9-1197900B6BA3}" srcId="{A7F6E4FF-6A61-45D1-909B-2FC9A58DFBE5}" destId="{2A89D07B-C513-4305-9012-7D9FB9D00B5E}" srcOrd="0" destOrd="0" parTransId="{FEE5F240-1AF3-4CF9-8764-61B131DA297A}" sibTransId="{892D9D8D-A14B-43B1-A370-B81C2930A8BE}"/>
    <dgm:cxn modelId="{7BCE97E0-69F0-445D-87E3-7751F1CD7784}" type="presOf" srcId="{A7F6E4FF-6A61-45D1-909B-2FC9A58DFBE5}" destId="{0D7D5860-4270-4E4F-927F-195A262770A0}" srcOrd="0" destOrd="0" presId="urn:microsoft.com/office/officeart/2018/2/layout/IconLabelDescriptionList"/>
    <dgm:cxn modelId="{87819AE6-1491-416A-8681-9F6891D20DA9}" type="presOf" srcId="{D3E0EB0B-88D1-4565-8F72-0426284B6C0D}" destId="{0898BFC4-37A4-4393-95CE-87076E24E26A}" srcOrd="0" destOrd="1" presId="urn:microsoft.com/office/officeart/2018/2/layout/IconLabelDescriptionList"/>
    <dgm:cxn modelId="{A92D6FE7-9D69-447B-AD8D-6CEBC0256E15}" type="presOf" srcId="{BFE5F9F4-4A37-46DF-B84D-A420217BBAE9}" destId="{36A211F1-36FE-4F71-80D3-EFDF219C8720}" srcOrd="0" destOrd="0" presId="urn:microsoft.com/office/officeart/2018/2/layout/IconLabelDescriptionList"/>
    <dgm:cxn modelId="{9D9FB1ED-42BF-4DBC-BA6F-EE3155AAF70F}" type="presOf" srcId="{24A5531E-5B0A-409A-AEDB-C07FBB8B657C}" destId="{0898BFC4-37A4-4393-95CE-87076E24E26A}" srcOrd="0" destOrd="0" presId="urn:microsoft.com/office/officeart/2018/2/layout/IconLabelDescriptionList"/>
    <dgm:cxn modelId="{8FC027F0-95C6-4E91-8D13-89B9DEA31C9E}" srcId="{5469C90C-8EEB-4473-BD03-34DF2D9757F2}" destId="{A7F6E4FF-6A61-45D1-909B-2FC9A58DFBE5}" srcOrd="6" destOrd="0" parTransId="{AFA34097-70F6-45C9-B027-67520A05705C}" sibTransId="{3453DC19-F160-4A7A-A8D3-D01ABF94B3FB}"/>
    <dgm:cxn modelId="{32714BF5-473A-420A-9938-0ECE7F1079D1}" type="presOf" srcId="{CEF3B4F6-705A-454D-97B5-073D30A1BB23}" destId="{135E6CDF-A983-43BB-9C75-329ACEA0D918}" srcOrd="0" destOrd="0" presId="urn:microsoft.com/office/officeart/2018/2/layout/IconLabelDescriptionList"/>
    <dgm:cxn modelId="{D6D4D5FF-DB65-4657-99C9-1EF13287B692}" srcId="{AFE812DE-385F-42BC-94FD-10F243F419D1}" destId="{DA7C209E-5F92-4808-A677-3C886E649D2A}" srcOrd="1" destOrd="0" parTransId="{04FE90E5-EFFD-4732-A3D1-24AE146C184F}" sibTransId="{EC4BC374-9047-492C-BB66-A5A4EDD163F0}"/>
    <dgm:cxn modelId="{D05598AA-F330-47A7-816B-46811FE13269}" type="presParOf" srcId="{F5A60750-4CC8-473E-83EF-6D2D111DF41C}" destId="{B93F92A7-E40F-401A-BBCE-BE0DE2D60A45}" srcOrd="0" destOrd="0" presId="urn:microsoft.com/office/officeart/2018/2/layout/IconLabelDescriptionList"/>
    <dgm:cxn modelId="{543DD4FE-D841-44A1-95B7-12B707DBF7EA}" type="presParOf" srcId="{B93F92A7-E40F-401A-BBCE-BE0DE2D60A45}" destId="{098F07EA-1C7D-4496-97FC-588F846CA2DB}" srcOrd="0" destOrd="0" presId="urn:microsoft.com/office/officeart/2018/2/layout/IconLabelDescriptionList"/>
    <dgm:cxn modelId="{4ACE7B2F-43F2-4907-BEFB-A60929EF1709}" type="presParOf" srcId="{B93F92A7-E40F-401A-BBCE-BE0DE2D60A45}" destId="{BF6BA92F-B42C-456F-9275-B1128B786962}" srcOrd="1" destOrd="0" presId="urn:microsoft.com/office/officeart/2018/2/layout/IconLabelDescriptionList"/>
    <dgm:cxn modelId="{82E999D5-EF46-4405-92BE-8E88B147F2C9}" type="presParOf" srcId="{B93F92A7-E40F-401A-BBCE-BE0DE2D60A45}" destId="{CC05F488-FBC5-4175-9FA0-E0296BFF1400}" srcOrd="2" destOrd="0" presId="urn:microsoft.com/office/officeart/2018/2/layout/IconLabelDescriptionList"/>
    <dgm:cxn modelId="{599BFF27-D747-42F4-83FF-E0470D71F07D}" type="presParOf" srcId="{B93F92A7-E40F-401A-BBCE-BE0DE2D60A45}" destId="{8D055BAE-0C49-4287-A07B-4E6874149D7B}" srcOrd="3" destOrd="0" presId="urn:microsoft.com/office/officeart/2018/2/layout/IconLabelDescriptionList"/>
    <dgm:cxn modelId="{DDA25325-EC67-4823-9C04-44E237CCE80D}" type="presParOf" srcId="{B93F92A7-E40F-401A-BBCE-BE0DE2D60A45}" destId="{A4661DD4-E7AB-442F-A0EB-9A04EA6026BA}" srcOrd="4" destOrd="0" presId="urn:microsoft.com/office/officeart/2018/2/layout/IconLabelDescriptionList"/>
    <dgm:cxn modelId="{9F8AF3A8-7005-41FA-8A2D-5BC7704FCBD0}" type="presParOf" srcId="{F5A60750-4CC8-473E-83EF-6D2D111DF41C}" destId="{10C01FA8-ED6B-4351-93B3-B8D22F48E672}" srcOrd="1" destOrd="0" presId="urn:microsoft.com/office/officeart/2018/2/layout/IconLabelDescriptionList"/>
    <dgm:cxn modelId="{A6E348E1-195D-456C-B9B5-97956CE40E08}" type="presParOf" srcId="{F5A60750-4CC8-473E-83EF-6D2D111DF41C}" destId="{47EBF1AF-539C-4611-BF56-2AF520481FAA}" srcOrd="2" destOrd="0" presId="urn:microsoft.com/office/officeart/2018/2/layout/IconLabelDescriptionList"/>
    <dgm:cxn modelId="{4D482E76-D378-4499-8F5B-C2E0560D7658}" type="presParOf" srcId="{47EBF1AF-539C-4611-BF56-2AF520481FAA}" destId="{81AF5D9A-2572-4C20-85C6-879DBD3743CA}" srcOrd="0" destOrd="0" presId="urn:microsoft.com/office/officeart/2018/2/layout/IconLabelDescriptionList"/>
    <dgm:cxn modelId="{12BFF150-F687-44DE-A9FE-0DF62941AFBA}" type="presParOf" srcId="{47EBF1AF-539C-4611-BF56-2AF520481FAA}" destId="{AE3C76BF-1866-43B2-9B48-4560BFCAC3E2}" srcOrd="1" destOrd="0" presId="urn:microsoft.com/office/officeart/2018/2/layout/IconLabelDescriptionList"/>
    <dgm:cxn modelId="{D3D2DF60-2C24-41A6-8253-0B9953CA2375}" type="presParOf" srcId="{47EBF1AF-539C-4611-BF56-2AF520481FAA}" destId="{B594A670-37E7-41CF-BE3C-8C76DD6379B9}" srcOrd="2" destOrd="0" presId="urn:microsoft.com/office/officeart/2018/2/layout/IconLabelDescriptionList"/>
    <dgm:cxn modelId="{2ABEAB41-72EF-48AD-9A2A-196B4EE859FB}" type="presParOf" srcId="{47EBF1AF-539C-4611-BF56-2AF520481FAA}" destId="{2B8089C9-854E-4B7F-8993-971895B5EEFC}" srcOrd="3" destOrd="0" presId="urn:microsoft.com/office/officeart/2018/2/layout/IconLabelDescriptionList"/>
    <dgm:cxn modelId="{DF42D299-6C2A-4B6F-874A-80D4DAFA4D6F}" type="presParOf" srcId="{47EBF1AF-539C-4611-BF56-2AF520481FAA}" destId="{0898BFC4-37A4-4393-95CE-87076E24E26A}" srcOrd="4" destOrd="0" presId="urn:microsoft.com/office/officeart/2018/2/layout/IconLabelDescriptionList"/>
    <dgm:cxn modelId="{1CFC624D-4706-4C90-9606-49B464713A29}" type="presParOf" srcId="{F5A60750-4CC8-473E-83EF-6D2D111DF41C}" destId="{B669971A-5D50-4DD8-9606-0C694C1A657A}" srcOrd="3" destOrd="0" presId="urn:microsoft.com/office/officeart/2018/2/layout/IconLabelDescriptionList"/>
    <dgm:cxn modelId="{A22C9825-4C29-4D79-931F-99455F728D2E}" type="presParOf" srcId="{F5A60750-4CC8-473E-83EF-6D2D111DF41C}" destId="{DFAB98A9-8CEF-4BFA-97EF-BDA40F8F0743}" srcOrd="4" destOrd="0" presId="urn:microsoft.com/office/officeart/2018/2/layout/IconLabelDescriptionList"/>
    <dgm:cxn modelId="{8DBA48E9-291C-4BB5-8E87-21F9AE59ED04}" type="presParOf" srcId="{DFAB98A9-8CEF-4BFA-97EF-BDA40F8F0743}" destId="{F4E1BEBD-4944-4340-A6B0-0A1499AED237}" srcOrd="0" destOrd="0" presId="urn:microsoft.com/office/officeart/2018/2/layout/IconLabelDescriptionList"/>
    <dgm:cxn modelId="{EE335482-30A0-4444-89BF-2A8DD5311C57}" type="presParOf" srcId="{DFAB98A9-8CEF-4BFA-97EF-BDA40F8F0743}" destId="{08C4B8F5-8D20-42FE-AEF3-2E2041707AE1}" srcOrd="1" destOrd="0" presId="urn:microsoft.com/office/officeart/2018/2/layout/IconLabelDescriptionList"/>
    <dgm:cxn modelId="{3CFF6699-F525-4034-B799-18B1BD6262C8}" type="presParOf" srcId="{DFAB98A9-8CEF-4BFA-97EF-BDA40F8F0743}" destId="{D3E90D7B-0027-4386-9A74-7CF907EFD99F}" srcOrd="2" destOrd="0" presId="urn:microsoft.com/office/officeart/2018/2/layout/IconLabelDescriptionList"/>
    <dgm:cxn modelId="{B5C8B5F3-F9AB-474B-91D4-5A56383085A7}" type="presParOf" srcId="{DFAB98A9-8CEF-4BFA-97EF-BDA40F8F0743}" destId="{9817C84D-6422-40A6-85A4-42114BE84B09}" srcOrd="3" destOrd="0" presId="urn:microsoft.com/office/officeart/2018/2/layout/IconLabelDescriptionList"/>
    <dgm:cxn modelId="{99C325F1-44D9-4F4D-A625-2847591D441F}" type="presParOf" srcId="{DFAB98A9-8CEF-4BFA-97EF-BDA40F8F0743}" destId="{5B643192-6DBB-47D5-8205-B9EF3E1A3747}" srcOrd="4" destOrd="0" presId="urn:microsoft.com/office/officeart/2018/2/layout/IconLabelDescriptionList"/>
    <dgm:cxn modelId="{B6D56F68-E2F3-40C0-845E-233331DE2865}" type="presParOf" srcId="{F5A60750-4CC8-473E-83EF-6D2D111DF41C}" destId="{5896895A-604A-4852-B7E5-268FE14BD281}" srcOrd="5" destOrd="0" presId="urn:microsoft.com/office/officeart/2018/2/layout/IconLabelDescriptionList"/>
    <dgm:cxn modelId="{A16D4E55-2373-46B8-B123-2E83F0990017}" type="presParOf" srcId="{F5A60750-4CC8-473E-83EF-6D2D111DF41C}" destId="{8F1949E3-50A5-456D-89A9-250873264BF0}" srcOrd="6" destOrd="0" presId="urn:microsoft.com/office/officeart/2018/2/layout/IconLabelDescriptionList"/>
    <dgm:cxn modelId="{2814F33A-7786-4C7C-99D6-7AD8E973A25A}" type="presParOf" srcId="{8F1949E3-50A5-456D-89A9-250873264BF0}" destId="{58778482-2A4F-47ED-BDF6-484973FC1366}" srcOrd="0" destOrd="0" presId="urn:microsoft.com/office/officeart/2018/2/layout/IconLabelDescriptionList"/>
    <dgm:cxn modelId="{352E2703-79E3-4D90-A96D-6C6ED320512F}" type="presParOf" srcId="{8F1949E3-50A5-456D-89A9-250873264BF0}" destId="{3DDB9D57-E681-413C-97A1-D7FE4124DDCA}" srcOrd="1" destOrd="0" presId="urn:microsoft.com/office/officeart/2018/2/layout/IconLabelDescriptionList"/>
    <dgm:cxn modelId="{C3DBB786-9FCF-4645-9413-08392859332D}" type="presParOf" srcId="{8F1949E3-50A5-456D-89A9-250873264BF0}" destId="{99936103-0C92-4146-99D4-79EA0A5FAC99}" srcOrd="2" destOrd="0" presId="urn:microsoft.com/office/officeart/2018/2/layout/IconLabelDescriptionList"/>
    <dgm:cxn modelId="{534D2ADB-C2BA-4FF5-A1B2-B931BE7456B3}" type="presParOf" srcId="{8F1949E3-50A5-456D-89A9-250873264BF0}" destId="{154D4030-D886-4443-B94E-628AF8EC4FB1}" srcOrd="3" destOrd="0" presId="urn:microsoft.com/office/officeart/2018/2/layout/IconLabelDescriptionList"/>
    <dgm:cxn modelId="{0A8C10CD-5F13-4B9C-83A7-652A6AB63D6C}" type="presParOf" srcId="{8F1949E3-50A5-456D-89A9-250873264BF0}" destId="{951BDE92-7BE0-41D8-B36F-B4BA8A6DA706}" srcOrd="4" destOrd="0" presId="urn:microsoft.com/office/officeart/2018/2/layout/IconLabelDescriptionList"/>
    <dgm:cxn modelId="{461C1B5C-4DE2-46CB-B666-F7449D737923}" type="presParOf" srcId="{F5A60750-4CC8-473E-83EF-6D2D111DF41C}" destId="{A8A33D5C-BCE0-4556-827A-25C6EF9B02E0}" srcOrd="7" destOrd="0" presId="urn:microsoft.com/office/officeart/2018/2/layout/IconLabelDescriptionList"/>
    <dgm:cxn modelId="{36901889-A3C0-4DE7-BEA6-C35187110E6C}" type="presParOf" srcId="{F5A60750-4CC8-473E-83EF-6D2D111DF41C}" destId="{AB962A2E-30B8-49CA-86F1-9139E5C19573}" srcOrd="8" destOrd="0" presId="urn:microsoft.com/office/officeart/2018/2/layout/IconLabelDescriptionList"/>
    <dgm:cxn modelId="{FA5A57BD-8CA7-44DC-B6ED-B0E4497FBC7A}" type="presParOf" srcId="{AB962A2E-30B8-49CA-86F1-9139E5C19573}" destId="{331D7C3D-3BF9-429A-AA48-3708A654529B}" srcOrd="0" destOrd="0" presId="urn:microsoft.com/office/officeart/2018/2/layout/IconLabelDescriptionList"/>
    <dgm:cxn modelId="{EC53C880-4039-4104-8333-D34C10FDBD3C}" type="presParOf" srcId="{AB962A2E-30B8-49CA-86F1-9139E5C19573}" destId="{803848D1-D89D-46F8-A923-BD54952B1F7F}" srcOrd="1" destOrd="0" presId="urn:microsoft.com/office/officeart/2018/2/layout/IconLabelDescriptionList"/>
    <dgm:cxn modelId="{8B216E37-D753-4048-A6AA-F4A1BC812502}" type="presParOf" srcId="{AB962A2E-30B8-49CA-86F1-9139E5C19573}" destId="{BDAB25DC-23F0-45DF-AED4-72FEED8F5D9F}" srcOrd="2" destOrd="0" presId="urn:microsoft.com/office/officeart/2018/2/layout/IconLabelDescriptionList"/>
    <dgm:cxn modelId="{9137989F-653F-41CC-8D38-B679C27F9404}" type="presParOf" srcId="{AB962A2E-30B8-49CA-86F1-9139E5C19573}" destId="{549629A5-22E0-4CFF-BE39-406A5D3BBC00}" srcOrd="3" destOrd="0" presId="urn:microsoft.com/office/officeart/2018/2/layout/IconLabelDescriptionList"/>
    <dgm:cxn modelId="{4296F16E-ACEA-4045-B7DA-E37EC2AF44D8}" type="presParOf" srcId="{AB962A2E-30B8-49CA-86F1-9139E5C19573}" destId="{135E6CDF-A983-43BB-9C75-329ACEA0D918}" srcOrd="4" destOrd="0" presId="urn:microsoft.com/office/officeart/2018/2/layout/IconLabelDescriptionList"/>
    <dgm:cxn modelId="{E35C523A-D00B-401A-AA45-F8396BC58DED}" type="presParOf" srcId="{F5A60750-4CC8-473E-83EF-6D2D111DF41C}" destId="{4347D1CF-85B7-4ED1-8560-E7D2A35EAEA2}" srcOrd="9" destOrd="0" presId="urn:microsoft.com/office/officeart/2018/2/layout/IconLabelDescriptionList"/>
    <dgm:cxn modelId="{0A258A28-DA77-44AD-8DC7-791EABE39AA7}" type="presParOf" srcId="{F5A60750-4CC8-473E-83EF-6D2D111DF41C}" destId="{BC5C7035-83D7-48BB-B7E4-191C43F20698}" srcOrd="10" destOrd="0" presId="urn:microsoft.com/office/officeart/2018/2/layout/IconLabelDescriptionList"/>
    <dgm:cxn modelId="{14DC8B0F-885D-41EB-BB6C-EED92ADEB06E}" type="presParOf" srcId="{BC5C7035-83D7-48BB-B7E4-191C43F20698}" destId="{9DA05F47-079C-458A-B095-A65AC5CEA8FD}" srcOrd="0" destOrd="0" presId="urn:microsoft.com/office/officeart/2018/2/layout/IconLabelDescriptionList"/>
    <dgm:cxn modelId="{1C1D0743-35CA-49F6-83E6-AD1F1BE248AB}" type="presParOf" srcId="{BC5C7035-83D7-48BB-B7E4-191C43F20698}" destId="{6DAAF9AA-6FF2-4024-A3B5-833F65C8F093}" srcOrd="1" destOrd="0" presId="urn:microsoft.com/office/officeart/2018/2/layout/IconLabelDescriptionList"/>
    <dgm:cxn modelId="{982CC834-F93D-448D-A22F-F7A386F779E8}" type="presParOf" srcId="{BC5C7035-83D7-48BB-B7E4-191C43F20698}" destId="{BD8E59E1-9A0C-4552-AEE2-1AC022F2D899}" srcOrd="2" destOrd="0" presId="urn:microsoft.com/office/officeart/2018/2/layout/IconLabelDescriptionList"/>
    <dgm:cxn modelId="{678ED41D-A492-4B4C-94B0-D9627774C34E}" type="presParOf" srcId="{BC5C7035-83D7-48BB-B7E4-191C43F20698}" destId="{FAD011E6-B4A4-442D-839F-6D662559BA3F}" srcOrd="3" destOrd="0" presId="urn:microsoft.com/office/officeart/2018/2/layout/IconLabelDescriptionList"/>
    <dgm:cxn modelId="{F5F7910B-E02B-4C13-9ADF-312671E57F44}" type="presParOf" srcId="{BC5C7035-83D7-48BB-B7E4-191C43F20698}" destId="{36A211F1-36FE-4F71-80D3-EFDF219C8720}" srcOrd="4" destOrd="0" presId="urn:microsoft.com/office/officeart/2018/2/layout/IconLabelDescriptionList"/>
    <dgm:cxn modelId="{41FFC381-05CA-4E1E-8C03-13FDEBA442A4}" type="presParOf" srcId="{F5A60750-4CC8-473E-83EF-6D2D111DF41C}" destId="{689ACF40-4823-4C74-B8C0-715682C3C0B8}" srcOrd="11" destOrd="0" presId="urn:microsoft.com/office/officeart/2018/2/layout/IconLabelDescriptionList"/>
    <dgm:cxn modelId="{F3A4DE1C-9763-4545-AC86-795EBF5F6112}" type="presParOf" srcId="{F5A60750-4CC8-473E-83EF-6D2D111DF41C}" destId="{03FD32C0-967D-4CE2-96E5-76A1CFAA351F}" srcOrd="12" destOrd="0" presId="urn:microsoft.com/office/officeart/2018/2/layout/IconLabelDescriptionList"/>
    <dgm:cxn modelId="{D041BA50-F835-4C31-8CA7-625A2976B29B}" type="presParOf" srcId="{03FD32C0-967D-4CE2-96E5-76A1CFAA351F}" destId="{829C07F3-D984-4FE6-911A-2DE86E9C7B1E}" srcOrd="0" destOrd="0" presId="urn:microsoft.com/office/officeart/2018/2/layout/IconLabelDescriptionList"/>
    <dgm:cxn modelId="{791615F3-26D8-421D-9F61-F9CAEB9D874E}" type="presParOf" srcId="{03FD32C0-967D-4CE2-96E5-76A1CFAA351F}" destId="{620FA153-2538-4B80-90FF-A5E43A85E1EC}" srcOrd="1" destOrd="0" presId="urn:microsoft.com/office/officeart/2018/2/layout/IconLabelDescriptionList"/>
    <dgm:cxn modelId="{81D6FBCF-E655-4A6B-AFB7-D6F787D5B31C}" type="presParOf" srcId="{03FD32C0-967D-4CE2-96E5-76A1CFAA351F}" destId="{0D7D5860-4270-4E4F-927F-195A262770A0}" srcOrd="2" destOrd="0" presId="urn:microsoft.com/office/officeart/2018/2/layout/IconLabelDescriptionList"/>
    <dgm:cxn modelId="{26E58015-73E3-4B78-960E-FD860BD95852}" type="presParOf" srcId="{03FD32C0-967D-4CE2-96E5-76A1CFAA351F}" destId="{C8630C9D-1F6E-4151-9691-1720730F58C2}" srcOrd="3" destOrd="0" presId="urn:microsoft.com/office/officeart/2018/2/layout/IconLabelDescriptionList"/>
    <dgm:cxn modelId="{57D3B459-7442-44BA-9988-4591064D3F65}" type="presParOf" srcId="{03FD32C0-967D-4CE2-96E5-76A1CFAA351F}" destId="{58119715-B4CB-443D-8709-FF69FBAA80E1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B5CC2C-F990-4D63-9C83-2898EE71D678}">
      <dsp:nvSpPr>
        <dsp:cNvPr id="0" name=""/>
        <dsp:cNvSpPr/>
      </dsp:nvSpPr>
      <dsp:spPr>
        <a:xfrm rot="5400000">
          <a:off x="6426781" y="-2781527"/>
          <a:ext cx="618597" cy="63398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Title: Feasibility Plan for an International Meeting ​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Theme: Addressing Challenges Faced by Minorities and Immigrant Workers in the UK Hospitality and Tourism Industry (</a:t>
          </a:r>
          <a:r>
            <a:rPr lang="en-GB" sz="1000" b="0" i="0" kern="1200" dirty="0" err="1"/>
            <a:t>Kalargyrou</a:t>
          </a:r>
          <a:r>
            <a:rPr lang="en-GB" sz="1000" b="0" i="0" kern="1200" dirty="0"/>
            <a:t> and Costen,  2017; Manoharan and Singal, 2017)</a:t>
          </a:r>
          <a:endParaRPr lang="en-US" sz="1000" kern="1200" dirty="0"/>
        </a:p>
      </dsp:txBody>
      <dsp:txXfrm rot="-5400000">
        <a:off x="3566160" y="109291"/>
        <a:ext cx="6309643" cy="558203"/>
      </dsp:txXfrm>
    </dsp:sp>
    <dsp:sp modelId="{786DEF36-FA96-4966-85CD-15CC3F4F04EB}">
      <dsp:nvSpPr>
        <dsp:cNvPr id="0" name=""/>
        <dsp:cNvSpPr/>
      </dsp:nvSpPr>
      <dsp:spPr>
        <a:xfrm>
          <a:off x="0" y="1768"/>
          <a:ext cx="3566160" cy="7732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Event Overview:</a:t>
          </a:r>
          <a:endParaRPr lang="en-US" sz="2700" kern="1200"/>
        </a:p>
      </dsp:txBody>
      <dsp:txXfrm>
        <a:off x="37747" y="39515"/>
        <a:ext cx="3490666" cy="697753"/>
      </dsp:txXfrm>
    </dsp:sp>
    <dsp:sp modelId="{94CF000D-CB73-46FF-B70B-30687A6178CC}">
      <dsp:nvSpPr>
        <dsp:cNvPr id="0" name=""/>
        <dsp:cNvSpPr/>
      </dsp:nvSpPr>
      <dsp:spPr>
        <a:xfrm rot="5400000">
          <a:off x="6426781" y="-1969617"/>
          <a:ext cx="618597" cy="63398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Aim: Provide solutions for businesses to improve their DEI strategy regarding minorities and immigrant workers (</a:t>
          </a:r>
          <a:r>
            <a:rPr lang="en-GB" sz="1000" b="0" i="0" kern="1200" dirty="0" err="1"/>
            <a:t>Im</a:t>
          </a:r>
          <a:r>
            <a:rPr lang="en-GB" sz="1000" b="0" i="0" kern="1200" dirty="0"/>
            <a:t> and Chung, 2023)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Importance: Highlighting and addressing issues such as discrimination, racism, and mismanagement behaviours in the industry (</a:t>
          </a:r>
          <a:r>
            <a:rPr lang="en-GB" sz="1000" b="0" i="0" kern="1200" dirty="0" err="1"/>
            <a:t>Kalargyrou</a:t>
          </a:r>
          <a:r>
            <a:rPr lang="en-GB" sz="1000" b="0" i="0" kern="1200" dirty="0"/>
            <a:t> and Costen,  2017; </a:t>
          </a:r>
          <a:r>
            <a:rPr lang="en-GB" sz="1000" kern="1200" dirty="0"/>
            <a:t>Ram, 2018; </a:t>
          </a:r>
          <a:r>
            <a:rPr lang="en-GB" sz="1000" b="0" i="0" kern="1200" dirty="0"/>
            <a:t>Mooney, 2020;</a:t>
          </a:r>
          <a:r>
            <a:rPr lang="en-GB" sz="1000" kern="1200" dirty="0"/>
            <a:t> </a:t>
          </a:r>
          <a:r>
            <a:rPr lang="fi-FI" sz="1000" b="0" i="0" kern="1200" dirty="0"/>
            <a:t>Opoku, Wimalasena, and Sitko, 2024</a:t>
          </a:r>
          <a:r>
            <a:rPr lang="en-GB" sz="1000" kern="1200" dirty="0"/>
            <a:t>)</a:t>
          </a:r>
          <a:endParaRPr lang="en-US" sz="1000" kern="1200" dirty="0"/>
        </a:p>
      </dsp:txBody>
      <dsp:txXfrm rot="-5400000">
        <a:off x="3566160" y="921201"/>
        <a:ext cx="6309643" cy="558203"/>
      </dsp:txXfrm>
    </dsp:sp>
    <dsp:sp modelId="{DB6E55F6-EE7D-4D65-90B7-7D4D86A0E047}">
      <dsp:nvSpPr>
        <dsp:cNvPr id="0" name=""/>
        <dsp:cNvSpPr/>
      </dsp:nvSpPr>
      <dsp:spPr>
        <a:xfrm>
          <a:off x="0" y="813678"/>
          <a:ext cx="3566160" cy="7732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Purpose and Significance:</a:t>
          </a:r>
          <a:endParaRPr lang="en-US" sz="2700" kern="1200"/>
        </a:p>
      </dsp:txBody>
      <dsp:txXfrm>
        <a:off x="37747" y="851425"/>
        <a:ext cx="3490666" cy="697753"/>
      </dsp:txXfrm>
    </dsp:sp>
    <dsp:sp modelId="{466AA708-9674-4711-8741-27A22F3F4ED3}">
      <dsp:nvSpPr>
        <dsp:cNvPr id="0" name=""/>
        <dsp:cNvSpPr/>
      </dsp:nvSpPr>
      <dsp:spPr>
        <a:xfrm rot="5400000">
          <a:off x="6426781" y="-1157708"/>
          <a:ext cx="618597" cy="63398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Proposed Location: The Loading Bay at </a:t>
          </a:r>
          <a:r>
            <a:rPr lang="en-GB" sz="1000" kern="1200" dirty="0" err="1"/>
            <a:t>Techspace</a:t>
          </a:r>
          <a:r>
            <a:rPr lang="en-GB" sz="1000" kern="1200" dirty="0"/>
            <a:t> Shoreditch, 25, Luke Street, London, </a:t>
          </a:r>
          <a:r>
            <a:rPr lang="en-GB" sz="1000" kern="1200" dirty="0" err="1"/>
            <a:t>EC2A</a:t>
          </a:r>
          <a:r>
            <a:rPr lang="en-GB" sz="1000" kern="1200" dirty="0"/>
            <a:t> </a:t>
          </a:r>
          <a:r>
            <a:rPr lang="en-GB" sz="1000" kern="1200" dirty="0" err="1"/>
            <a:t>4DS</a:t>
          </a:r>
          <a:r>
            <a:rPr lang="en-GB" sz="1000" kern="1200" dirty="0"/>
            <a:t> (</a:t>
          </a:r>
          <a:r>
            <a:rPr lang="en-GB" sz="1000" kern="1200" dirty="0" err="1"/>
            <a:t>Tagvenue</a:t>
          </a:r>
          <a:r>
            <a:rPr lang="en-GB" sz="1000" kern="1200" dirty="0"/>
            <a:t>, 2025)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Date: Friday, 7 March 2025</a:t>
          </a:r>
          <a:endParaRPr lang="en-US" sz="1000" kern="1200" dirty="0"/>
        </a:p>
      </dsp:txBody>
      <dsp:txXfrm rot="-5400000">
        <a:off x="3566160" y="1733110"/>
        <a:ext cx="6309643" cy="558203"/>
      </dsp:txXfrm>
    </dsp:sp>
    <dsp:sp modelId="{E74431EB-D1C1-49BA-8FDD-CC05780836AD}">
      <dsp:nvSpPr>
        <dsp:cNvPr id="0" name=""/>
        <dsp:cNvSpPr/>
      </dsp:nvSpPr>
      <dsp:spPr>
        <a:xfrm>
          <a:off x="0" y="1625588"/>
          <a:ext cx="3566160" cy="7732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Location and Date:</a:t>
          </a:r>
          <a:endParaRPr lang="en-US" sz="2700" kern="1200"/>
        </a:p>
      </dsp:txBody>
      <dsp:txXfrm>
        <a:off x="37747" y="1663335"/>
        <a:ext cx="3490666" cy="697753"/>
      </dsp:txXfrm>
    </dsp:sp>
    <dsp:sp modelId="{CD5047B9-5FDB-4C99-874B-ADD6FEB1E647}">
      <dsp:nvSpPr>
        <dsp:cNvPr id="0" name=""/>
        <dsp:cNvSpPr/>
      </dsp:nvSpPr>
      <dsp:spPr>
        <a:xfrm rot="5400000">
          <a:off x="6426781" y="-345798"/>
          <a:ext cx="618597" cy="63398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Industry professionals, business leaders, HR managers, scholars, and policymakers in the UK hospitality and tourism sector (</a:t>
          </a:r>
          <a:r>
            <a:rPr lang="en-GB" sz="1000" b="0" i="0" kern="1200" dirty="0"/>
            <a:t>Chon and Weber, 2014)</a:t>
          </a:r>
          <a:endParaRPr lang="en-US" sz="1000" kern="1200" dirty="0"/>
        </a:p>
      </dsp:txBody>
      <dsp:txXfrm rot="-5400000">
        <a:off x="3566160" y="2545020"/>
        <a:ext cx="6309643" cy="558203"/>
      </dsp:txXfrm>
    </dsp:sp>
    <dsp:sp modelId="{4835F284-CB2C-4CF4-852D-499882872809}">
      <dsp:nvSpPr>
        <dsp:cNvPr id="0" name=""/>
        <dsp:cNvSpPr/>
      </dsp:nvSpPr>
      <dsp:spPr>
        <a:xfrm>
          <a:off x="0" y="2437498"/>
          <a:ext cx="3566160" cy="7732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Target Audience:</a:t>
          </a:r>
          <a:endParaRPr lang="en-US" sz="2700" kern="1200"/>
        </a:p>
      </dsp:txBody>
      <dsp:txXfrm>
        <a:off x="37747" y="2475245"/>
        <a:ext cx="3490666" cy="697753"/>
      </dsp:txXfrm>
    </dsp:sp>
    <dsp:sp modelId="{5CE7CB52-8646-45CF-B331-493C18353FB2}">
      <dsp:nvSpPr>
        <dsp:cNvPr id="0" name=""/>
        <dsp:cNvSpPr/>
      </dsp:nvSpPr>
      <dsp:spPr>
        <a:xfrm rot="5400000">
          <a:off x="6426781" y="466111"/>
          <a:ext cx="618597" cy="63398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Keynote speeches, panel discussions, and workshops (</a:t>
          </a:r>
          <a:r>
            <a:rPr lang="en-GB" sz="1000" kern="1200" dirty="0" err="1"/>
            <a:t>Jalongo</a:t>
          </a:r>
          <a:r>
            <a:rPr lang="en-GB" sz="1000" kern="1200" dirty="0"/>
            <a:t> and Machado, 2016). 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Focus on sharing best practices and exploring suitable solutions for DEI challenges (</a:t>
          </a:r>
          <a:r>
            <a:rPr lang="en-GB" sz="1000" b="0" i="0" kern="1200" dirty="0" err="1"/>
            <a:t>Marabelli</a:t>
          </a:r>
          <a:r>
            <a:rPr lang="en-GB" sz="1000" b="0" i="0" kern="1200" dirty="0"/>
            <a:t> </a:t>
          </a:r>
          <a:r>
            <a:rPr lang="en-GB" sz="1000" b="0" i="1" kern="1200" dirty="0"/>
            <a:t>et al</a:t>
          </a:r>
          <a:r>
            <a:rPr lang="en-GB" sz="1000" b="0" i="0" kern="1200" dirty="0"/>
            <a:t>., 2023)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b="0" i="0" kern="1200" dirty="0"/>
            <a:t>Inviting renowned scholars to lead discussions and provide academic insights (</a:t>
          </a:r>
          <a:r>
            <a:rPr lang="en-GB" sz="1000" b="0" i="0" kern="1200" dirty="0" err="1"/>
            <a:t>Scharkow</a:t>
          </a:r>
          <a:r>
            <a:rPr lang="en-GB" sz="1000" b="0" i="0" kern="1200" dirty="0"/>
            <a:t> and </a:t>
          </a:r>
          <a:r>
            <a:rPr lang="en-GB" sz="1000" b="0" i="0" kern="1200" dirty="0" err="1"/>
            <a:t>Trepte</a:t>
          </a:r>
          <a:r>
            <a:rPr lang="en-GB" sz="1000" b="0" i="0" kern="1200" dirty="0"/>
            <a:t>, 2024)</a:t>
          </a:r>
          <a:endParaRPr lang="en-US" sz="1000" kern="1200" dirty="0"/>
        </a:p>
      </dsp:txBody>
      <dsp:txXfrm rot="-5400000">
        <a:off x="3566160" y="3356930"/>
        <a:ext cx="6309643" cy="558203"/>
      </dsp:txXfrm>
    </dsp:sp>
    <dsp:sp modelId="{F5C1DE88-B8F9-4727-9F47-3CEA778AC787}">
      <dsp:nvSpPr>
        <dsp:cNvPr id="0" name=""/>
        <dsp:cNvSpPr/>
      </dsp:nvSpPr>
      <dsp:spPr>
        <a:xfrm>
          <a:off x="0" y="3249407"/>
          <a:ext cx="3566160" cy="7732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Event Format:</a:t>
          </a:r>
          <a:endParaRPr lang="en-US" sz="2700" kern="1200"/>
        </a:p>
      </dsp:txBody>
      <dsp:txXfrm>
        <a:off x="37747" y="3287154"/>
        <a:ext cx="3490666" cy="6977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6563A2-6A26-425F-9B18-FC55B8CC16C6}">
      <dsp:nvSpPr>
        <dsp:cNvPr id="0" name=""/>
        <dsp:cNvSpPr/>
      </dsp:nvSpPr>
      <dsp:spPr>
        <a:xfrm>
          <a:off x="1149600" y="983828"/>
          <a:ext cx="914095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922D49-7E9D-45E9-9426-167B2E8C93F7}">
      <dsp:nvSpPr>
        <dsp:cNvPr id="0" name=""/>
        <dsp:cNvSpPr/>
      </dsp:nvSpPr>
      <dsp:spPr>
        <a:xfrm>
          <a:off x="2118542" y="907005"/>
          <a:ext cx="105121" cy="197637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88879B-4317-47E2-AE5D-827B1CEC4DE5}">
      <dsp:nvSpPr>
        <dsp:cNvPr id="0" name=""/>
        <dsp:cNvSpPr/>
      </dsp:nvSpPr>
      <dsp:spPr>
        <a:xfrm>
          <a:off x="569145" y="517670"/>
          <a:ext cx="932387" cy="9323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82" tIns="36182" rIns="36182" bIns="36182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1</a:t>
          </a:r>
        </a:p>
      </dsp:txBody>
      <dsp:txXfrm>
        <a:off x="705690" y="654215"/>
        <a:ext cx="659297" cy="659297"/>
      </dsp:txXfrm>
    </dsp:sp>
    <dsp:sp modelId="{85DD6B6F-F8C3-41EC-AB02-3904E5909A15}">
      <dsp:nvSpPr>
        <dsp:cNvPr id="0" name=""/>
        <dsp:cNvSpPr/>
      </dsp:nvSpPr>
      <dsp:spPr>
        <a:xfrm>
          <a:off x="6981" y="1615657"/>
          <a:ext cx="2056715" cy="25798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236" tIns="165100" rIns="162236" bIns="16510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Context: 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/>
            <a:t>actively creating a workplace and customer experience for people from all backgrounds (</a:t>
          </a:r>
          <a:r>
            <a:rPr lang="en-GB" sz="1100" b="0" i="0" kern="1200" dirty="0" err="1"/>
            <a:t>Kiradoo</a:t>
          </a:r>
          <a:r>
            <a:rPr lang="en-GB" sz="1100" b="0" i="0" kern="1200" dirty="0"/>
            <a:t>, 2022); ensuring equal opportunities in employment, promoting diverse representation within staff, and adapting services to cater to diverse guest needs (Slocum, 2023).</a:t>
          </a:r>
          <a:endParaRPr lang="en-US" sz="1100" kern="1200" dirty="0"/>
        </a:p>
      </dsp:txBody>
      <dsp:txXfrm>
        <a:off x="6981" y="2027000"/>
        <a:ext cx="2056715" cy="2168507"/>
      </dsp:txXfrm>
    </dsp:sp>
    <dsp:sp modelId="{9060B229-1146-4253-9487-F3B478EC1389}">
      <dsp:nvSpPr>
        <dsp:cNvPr id="0" name=""/>
        <dsp:cNvSpPr/>
      </dsp:nvSpPr>
      <dsp:spPr>
        <a:xfrm>
          <a:off x="2292220" y="983828"/>
          <a:ext cx="2056715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0184E6-9BED-4522-972B-A93DBFFD9FC6}">
      <dsp:nvSpPr>
        <dsp:cNvPr id="0" name=""/>
        <dsp:cNvSpPr/>
      </dsp:nvSpPr>
      <dsp:spPr>
        <a:xfrm>
          <a:off x="4403782" y="907004"/>
          <a:ext cx="105121" cy="197637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B67A45-DB7A-4963-B557-AE0D04B3A316}">
      <dsp:nvSpPr>
        <dsp:cNvPr id="0" name=""/>
        <dsp:cNvSpPr/>
      </dsp:nvSpPr>
      <dsp:spPr>
        <a:xfrm>
          <a:off x="2854384" y="517670"/>
          <a:ext cx="932387" cy="9323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82" tIns="36182" rIns="36182" bIns="36182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2</a:t>
          </a:r>
        </a:p>
      </dsp:txBody>
      <dsp:txXfrm>
        <a:off x="2990929" y="654215"/>
        <a:ext cx="659297" cy="659297"/>
      </dsp:txXfrm>
    </dsp:sp>
    <dsp:sp modelId="{58D446C5-B8E5-4CC1-97F5-21509E5A4094}">
      <dsp:nvSpPr>
        <dsp:cNvPr id="0" name=""/>
        <dsp:cNvSpPr/>
      </dsp:nvSpPr>
      <dsp:spPr>
        <a:xfrm>
          <a:off x="2292220" y="1615657"/>
          <a:ext cx="2056715" cy="25798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236" tIns="165100" rIns="162236" bIns="16510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/>
            <a:t>​</a:t>
          </a:r>
          <a:r>
            <a:rPr lang="en-GB" sz="1100" b="1" i="0" kern="1200" dirty="0"/>
            <a:t>Type and nature of the event: 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/>
            <a:t>international conference (Rogers and Wynn-Moylan, 2022); educational and professional </a:t>
          </a:r>
          <a:r>
            <a:rPr lang="en-GB" sz="1100" kern="1200" dirty="0"/>
            <a:t>d</a:t>
          </a:r>
          <a:r>
            <a:rPr lang="en-GB" sz="1100" b="0" i="0" kern="1200" dirty="0"/>
            <a:t>evelopment, </a:t>
          </a:r>
          <a:r>
            <a:rPr lang="en-GB" sz="1100" kern="1200" dirty="0"/>
            <a:t>n</a:t>
          </a:r>
          <a:r>
            <a:rPr lang="en-GB" sz="1100" b="0" i="0" kern="1200" dirty="0"/>
            <a:t>etworking, interactive, strategic planning, awareness and advocacy (Allen, Harris, and Jago, 2022).</a:t>
          </a:r>
          <a:endParaRPr lang="en-US" sz="1100" kern="1200" dirty="0"/>
        </a:p>
      </dsp:txBody>
      <dsp:txXfrm>
        <a:off x="2292220" y="2027000"/>
        <a:ext cx="2056715" cy="2168507"/>
      </dsp:txXfrm>
    </dsp:sp>
    <dsp:sp modelId="{DF3B52B0-475C-489E-B8DF-D864D2E2EF67}">
      <dsp:nvSpPr>
        <dsp:cNvPr id="0" name=""/>
        <dsp:cNvSpPr/>
      </dsp:nvSpPr>
      <dsp:spPr>
        <a:xfrm>
          <a:off x="4577460" y="983828"/>
          <a:ext cx="2056715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7C9C8-695D-45AE-9B60-E7C65C76770F}">
      <dsp:nvSpPr>
        <dsp:cNvPr id="0" name=""/>
        <dsp:cNvSpPr/>
      </dsp:nvSpPr>
      <dsp:spPr>
        <a:xfrm>
          <a:off x="6689021" y="907004"/>
          <a:ext cx="105121" cy="197637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51150-E646-41EF-AEA3-EDE70C6AB6E8}">
      <dsp:nvSpPr>
        <dsp:cNvPr id="0" name=""/>
        <dsp:cNvSpPr/>
      </dsp:nvSpPr>
      <dsp:spPr>
        <a:xfrm>
          <a:off x="5139624" y="517670"/>
          <a:ext cx="932387" cy="9323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82" tIns="36182" rIns="36182" bIns="36182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3</a:t>
          </a:r>
        </a:p>
      </dsp:txBody>
      <dsp:txXfrm>
        <a:off x="5276169" y="654215"/>
        <a:ext cx="659297" cy="659297"/>
      </dsp:txXfrm>
    </dsp:sp>
    <dsp:sp modelId="{B8790DA6-8450-49A7-9311-F2BBC022806C}">
      <dsp:nvSpPr>
        <dsp:cNvPr id="0" name=""/>
        <dsp:cNvSpPr/>
      </dsp:nvSpPr>
      <dsp:spPr>
        <a:xfrm>
          <a:off x="4577460" y="1615657"/>
          <a:ext cx="2056715" cy="25798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236" tIns="165100" rIns="162236" bIns="16510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dirty="0"/>
            <a:t>Significance: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/>
            <a:t>the hospitality and tourism industry in the UK is a major employer (UK Hospitality, 2025); addressing DEI issues can lead to improved employee satisfaction, better customer experiences, and enhanced business performance (</a:t>
          </a:r>
          <a:r>
            <a:rPr lang="en-GB" sz="1100" b="0" i="0" kern="1200" dirty="0" err="1"/>
            <a:t>Kalargyrou</a:t>
          </a:r>
          <a:r>
            <a:rPr lang="en-GB" sz="1100" b="0" i="0" kern="1200" dirty="0"/>
            <a:t> and Costen, 2017).</a:t>
          </a:r>
          <a:endParaRPr lang="en-US" sz="1100" kern="1200" dirty="0"/>
        </a:p>
      </dsp:txBody>
      <dsp:txXfrm>
        <a:off x="4577460" y="2027000"/>
        <a:ext cx="2056715" cy="2168507"/>
      </dsp:txXfrm>
    </dsp:sp>
    <dsp:sp modelId="{B6C00362-E6E9-4413-A9F9-CFEBD7EA4E76}">
      <dsp:nvSpPr>
        <dsp:cNvPr id="0" name=""/>
        <dsp:cNvSpPr/>
      </dsp:nvSpPr>
      <dsp:spPr>
        <a:xfrm>
          <a:off x="6862699" y="983828"/>
          <a:ext cx="2056715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B58906-29E4-47B1-B8F0-969B5E244BEB}">
      <dsp:nvSpPr>
        <dsp:cNvPr id="0" name=""/>
        <dsp:cNvSpPr/>
      </dsp:nvSpPr>
      <dsp:spPr>
        <a:xfrm>
          <a:off x="8974261" y="907004"/>
          <a:ext cx="105121" cy="197637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5BC40A-D9A6-419C-B79B-25FEE0F2698A}">
      <dsp:nvSpPr>
        <dsp:cNvPr id="0" name=""/>
        <dsp:cNvSpPr/>
      </dsp:nvSpPr>
      <dsp:spPr>
        <a:xfrm>
          <a:off x="7424863" y="517670"/>
          <a:ext cx="932387" cy="9323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82" tIns="36182" rIns="36182" bIns="36182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4</a:t>
          </a:r>
        </a:p>
      </dsp:txBody>
      <dsp:txXfrm>
        <a:off x="7561408" y="654215"/>
        <a:ext cx="659297" cy="659297"/>
      </dsp:txXfrm>
    </dsp:sp>
    <dsp:sp modelId="{B683C69D-9555-4E54-8A98-F83CC1D5E21D}">
      <dsp:nvSpPr>
        <dsp:cNvPr id="0" name=""/>
        <dsp:cNvSpPr/>
      </dsp:nvSpPr>
      <dsp:spPr>
        <a:xfrm>
          <a:off x="6862699" y="1615657"/>
          <a:ext cx="2056715" cy="25798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236" tIns="165100" rIns="162236" bIns="16510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dirty="0"/>
            <a:t>Key topics: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/>
            <a:t>current DEI challenges in the hospitality and tourism industry; strategies for improving DEI policies and practices; case studies of successful DEI initiatives; the role of leadership in driving DEI change; legal and ethical considerations in DEI (Manoharan, Madera, and Singal, 2024).</a:t>
          </a:r>
          <a:endParaRPr lang="en-US" sz="1100" kern="1200" dirty="0"/>
        </a:p>
      </dsp:txBody>
      <dsp:txXfrm>
        <a:off x="6862699" y="2027000"/>
        <a:ext cx="2056715" cy="2168507"/>
      </dsp:txXfrm>
    </dsp:sp>
    <dsp:sp modelId="{E506A60D-90E5-4E8E-9E55-629F40818623}">
      <dsp:nvSpPr>
        <dsp:cNvPr id="0" name=""/>
        <dsp:cNvSpPr/>
      </dsp:nvSpPr>
      <dsp:spPr>
        <a:xfrm>
          <a:off x="9147939" y="983827"/>
          <a:ext cx="1028357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ACB0EE-B1A3-4FD8-BE83-C6AE3BF22E7C}">
      <dsp:nvSpPr>
        <dsp:cNvPr id="0" name=""/>
        <dsp:cNvSpPr/>
      </dsp:nvSpPr>
      <dsp:spPr>
        <a:xfrm>
          <a:off x="9710103" y="517670"/>
          <a:ext cx="932387" cy="9323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82" tIns="36182" rIns="36182" bIns="36182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5</a:t>
          </a:r>
        </a:p>
      </dsp:txBody>
      <dsp:txXfrm>
        <a:off x="9846648" y="654215"/>
        <a:ext cx="659297" cy="659297"/>
      </dsp:txXfrm>
    </dsp:sp>
    <dsp:sp modelId="{C08B1441-93C2-492F-8A18-1486DEBDF676}">
      <dsp:nvSpPr>
        <dsp:cNvPr id="0" name=""/>
        <dsp:cNvSpPr/>
      </dsp:nvSpPr>
      <dsp:spPr>
        <a:xfrm>
          <a:off x="9147939" y="1615657"/>
          <a:ext cx="2056715" cy="25798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236" tIns="165100" rIns="162236" bIns="16510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dirty="0"/>
            <a:t>Expected Outcomes: </a:t>
          </a:r>
          <a:r>
            <a:rPr lang="en-GB" sz="1100" b="0" i="0" kern="1200" dirty="0"/>
            <a:t>Increased awareness of DEI issues in the industry; practical solutions and strategies for businesses to implement; enhanced collaboration between industry professionals and scholars; development of a network of DEI advocates within the industry.</a:t>
          </a:r>
          <a:endParaRPr lang="en-US" sz="1100" kern="1200" dirty="0"/>
        </a:p>
      </dsp:txBody>
      <dsp:txXfrm>
        <a:off x="9147939" y="2027000"/>
        <a:ext cx="2056715" cy="21685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40DBB6-2F8E-44D2-BE57-AB6112BFD45A}">
      <dsp:nvSpPr>
        <dsp:cNvPr id="0" name=""/>
        <dsp:cNvSpPr/>
      </dsp:nvSpPr>
      <dsp:spPr>
        <a:xfrm rot="5400000">
          <a:off x="6426781" y="-2781527"/>
          <a:ext cx="618597" cy="63398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Hospitality and tourism professionals, DEI officers, HR managers, industry leaders, and academics.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Primarily aged 30-50, with a strong interest in DEI and professional development.</a:t>
          </a:r>
          <a:endParaRPr lang="en-US" sz="1000" kern="1200"/>
        </a:p>
      </dsp:txBody>
      <dsp:txXfrm rot="-5400000">
        <a:off x="3566160" y="109291"/>
        <a:ext cx="6309643" cy="558203"/>
      </dsp:txXfrm>
    </dsp:sp>
    <dsp:sp modelId="{F1018537-4EC6-4B52-BC2B-46A7F3331BEA}">
      <dsp:nvSpPr>
        <dsp:cNvPr id="0" name=""/>
        <dsp:cNvSpPr/>
      </dsp:nvSpPr>
      <dsp:spPr>
        <a:xfrm>
          <a:off x="0" y="1768"/>
          <a:ext cx="3566160" cy="7732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Target Market:</a:t>
          </a:r>
          <a:r>
            <a:rPr lang="en-GB" sz="3500" kern="1200"/>
            <a:t> ​</a:t>
          </a:r>
          <a:endParaRPr lang="en-US" sz="3500" kern="1200"/>
        </a:p>
      </dsp:txBody>
      <dsp:txXfrm>
        <a:off x="37747" y="39515"/>
        <a:ext cx="3490666" cy="697753"/>
      </dsp:txXfrm>
    </dsp:sp>
    <dsp:sp modelId="{705BA756-A1AE-415D-8FBE-7111DCEF444F}">
      <dsp:nvSpPr>
        <dsp:cNvPr id="0" name=""/>
        <dsp:cNvSpPr/>
      </dsp:nvSpPr>
      <dsp:spPr>
        <a:xfrm rot="5400000">
          <a:off x="6426781" y="-1969617"/>
          <a:ext cx="618597" cy="63398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Increasing focus on DEI in the industry (</a:t>
          </a:r>
          <a:r>
            <a:rPr lang="en-GB" sz="1000" b="0" i="0" kern="1200" dirty="0" err="1"/>
            <a:t>Kalargyrou</a:t>
          </a:r>
          <a:r>
            <a:rPr lang="en-GB" sz="1000" b="0" i="0" kern="1200" dirty="0"/>
            <a:t> and Costen,  2017; Manoharan and Singal, 2017)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High demand for knowledge and best practices in DEI (</a:t>
          </a:r>
          <a:r>
            <a:rPr lang="en-GB" sz="1000" b="0" i="0" kern="1200" dirty="0" err="1"/>
            <a:t>Kalargyrou</a:t>
          </a:r>
          <a:r>
            <a:rPr lang="en-GB" sz="1000" b="0" i="0" kern="1200" dirty="0"/>
            <a:t> and Costen,  2017; Manoharan and Singal, 2017)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Benefits include improved DEI strategies, compliance, and organizational culture.</a:t>
          </a:r>
          <a:endParaRPr lang="en-US" sz="1000" kern="1200" dirty="0"/>
        </a:p>
      </dsp:txBody>
      <dsp:txXfrm rot="-5400000">
        <a:off x="3566160" y="921201"/>
        <a:ext cx="6309643" cy="558203"/>
      </dsp:txXfrm>
    </dsp:sp>
    <dsp:sp modelId="{63195AE7-0797-4A97-B9CE-FBA68C647F32}">
      <dsp:nvSpPr>
        <dsp:cNvPr id="0" name=""/>
        <dsp:cNvSpPr/>
      </dsp:nvSpPr>
      <dsp:spPr>
        <a:xfrm>
          <a:off x="0" y="813678"/>
          <a:ext cx="3566160" cy="7732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 dirty="0"/>
            <a:t>Demand:</a:t>
          </a:r>
          <a:endParaRPr lang="en-US" sz="3500" kern="1200" dirty="0"/>
        </a:p>
      </dsp:txBody>
      <dsp:txXfrm>
        <a:off x="37747" y="851425"/>
        <a:ext cx="3490666" cy="697753"/>
      </dsp:txXfrm>
    </dsp:sp>
    <dsp:sp modelId="{5660BD06-35F4-40F2-9978-73EB6FA1B225}">
      <dsp:nvSpPr>
        <dsp:cNvPr id="0" name=""/>
        <dsp:cNvSpPr/>
      </dsp:nvSpPr>
      <dsp:spPr>
        <a:xfrm rot="5400000">
          <a:off x="6426781" y="-1157708"/>
          <a:ext cx="618597" cy="63398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Few comprehensive DEI conferences specifically for the hospitality sector (Campbell, 2024).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Our event fills a gap by offering exclusive content and high-profile speakers.</a:t>
          </a:r>
          <a:endParaRPr lang="en-US" sz="1000" kern="1200"/>
        </a:p>
      </dsp:txBody>
      <dsp:txXfrm rot="-5400000">
        <a:off x="3566160" y="1733110"/>
        <a:ext cx="6309643" cy="558203"/>
      </dsp:txXfrm>
    </dsp:sp>
    <dsp:sp modelId="{EAF34244-9E95-40F0-A9DC-852FD2C5412C}">
      <dsp:nvSpPr>
        <dsp:cNvPr id="0" name=""/>
        <dsp:cNvSpPr/>
      </dsp:nvSpPr>
      <dsp:spPr>
        <a:xfrm>
          <a:off x="0" y="1625588"/>
          <a:ext cx="3566160" cy="7732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Supply:</a:t>
          </a:r>
          <a:endParaRPr lang="en-US" sz="3500" kern="1200"/>
        </a:p>
      </dsp:txBody>
      <dsp:txXfrm>
        <a:off x="37747" y="1663335"/>
        <a:ext cx="3490666" cy="697753"/>
      </dsp:txXfrm>
    </dsp:sp>
    <dsp:sp modelId="{841626A4-E8B3-4A0F-97BC-9050615E3BA7}">
      <dsp:nvSpPr>
        <dsp:cNvPr id="0" name=""/>
        <dsp:cNvSpPr/>
      </dsp:nvSpPr>
      <dsp:spPr>
        <a:xfrm rot="5400000">
          <a:off x="6426781" y="-345798"/>
          <a:ext cx="618597" cy="63398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Other DEI conferences targeting similar audiences (Diversity &amp; Inclusion ​Conference, 2025; In-house Recruitment, 2025)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Our competitive advantage includes unique focus, renowned speakers, and interactive workshops.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Positioned as a leading DEI event in the hospitality and tourism industry.</a:t>
          </a:r>
          <a:endParaRPr lang="en-US" sz="1000" kern="1200" dirty="0"/>
        </a:p>
      </dsp:txBody>
      <dsp:txXfrm rot="-5400000">
        <a:off x="3566160" y="2545020"/>
        <a:ext cx="6309643" cy="558203"/>
      </dsp:txXfrm>
    </dsp:sp>
    <dsp:sp modelId="{42F80BF4-C4ED-478C-8F69-9E85D5EFB5E3}">
      <dsp:nvSpPr>
        <dsp:cNvPr id="0" name=""/>
        <dsp:cNvSpPr/>
      </dsp:nvSpPr>
      <dsp:spPr>
        <a:xfrm>
          <a:off x="0" y="2437498"/>
          <a:ext cx="3566160" cy="7732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Competition:</a:t>
          </a:r>
          <a:r>
            <a:rPr lang="en-GB" sz="3500" kern="1200"/>
            <a:t> ​</a:t>
          </a:r>
          <a:endParaRPr lang="en-US" sz="3500" kern="1200"/>
        </a:p>
      </dsp:txBody>
      <dsp:txXfrm>
        <a:off x="37747" y="2475245"/>
        <a:ext cx="3490666" cy="697753"/>
      </dsp:txXfrm>
    </dsp:sp>
    <dsp:sp modelId="{F0D7A496-E735-49C3-B632-30D2D60174D7}">
      <dsp:nvSpPr>
        <dsp:cNvPr id="0" name=""/>
        <dsp:cNvSpPr/>
      </dsp:nvSpPr>
      <dsp:spPr>
        <a:xfrm rot="5400000">
          <a:off x="6426781" y="466111"/>
          <a:ext cx="618597" cy="63398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Promotion through social media, email marketing, industry publications, and partnerships (</a:t>
          </a:r>
          <a:r>
            <a:rPr lang="en-GB" sz="1000" b="0" i="0" kern="1200" dirty="0"/>
            <a:t>Kang </a:t>
          </a:r>
          <a:r>
            <a:rPr lang="en-GB" sz="1000" b="0" i="1" kern="1200" dirty="0"/>
            <a:t>et al</a:t>
          </a:r>
          <a:r>
            <a:rPr lang="en-GB" sz="1000" b="0" i="0" kern="1200" dirty="0"/>
            <a:t>., 2024)</a:t>
          </a:r>
          <a:r>
            <a:rPr lang="en-GB" sz="1000" kern="1200" dirty="0"/>
            <a:t>.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Strategy includes key messages, branding, and promotional activities.</a:t>
          </a:r>
          <a:endParaRPr lang="en-US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Engagement tactics such as early bird discounts, content previews, and networking opportunities (</a:t>
          </a:r>
          <a:r>
            <a:rPr lang="en-GB" sz="1000" b="0" i="0" kern="1200" dirty="0"/>
            <a:t>Singh and Deri, 2024)</a:t>
          </a:r>
          <a:r>
            <a:rPr lang="en-GB" sz="1000" kern="1200" dirty="0"/>
            <a:t>.</a:t>
          </a:r>
          <a:endParaRPr lang="en-US" sz="1000" kern="1200" dirty="0"/>
        </a:p>
      </dsp:txBody>
      <dsp:txXfrm rot="-5400000">
        <a:off x="3566160" y="3356930"/>
        <a:ext cx="6309643" cy="558203"/>
      </dsp:txXfrm>
    </dsp:sp>
    <dsp:sp modelId="{19270F43-D2DE-46DE-AC9F-EF2A1DA37636}">
      <dsp:nvSpPr>
        <dsp:cNvPr id="0" name=""/>
        <dsp:cNvSpPr/>
      </dsp:nvSpPr>
      <dsp:spPr>
        <a:xfrm>
          <a:off x="0" y="3249407"/>
          <a:ext cx="3566160" cy="7732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Marketing Activity:</a:t>
          </a:r>
          <a:r>
            <a:rPr lang="en-GB" sz="3500" kern="1200"/>
            <a:t> ​</a:t>
          </a:r>
          <a:endParaRPr lang="en-US" sz="3500" kern="1200"/>
        </a:p>
      </dsp:txBody>
      <dsp:txXfrm>
        <a:off x="37747" y="3287154"/>
        <a:ext cx="3490666" cy="6977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6C13A7-F664-4EA7-8A0A-E70766E3EAF8}">
      <dsp:nvSpPr>
        <dsp:cNvPr id="0" name=""/>
        <dsp:cNvSpPr/>
      </dsp:nvSpPr>
      <dsp:spPr>
        <a:xfrm>
          <a:off x="10946" y="225894"/>
          <a:ext cx="656428" cy="6564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A5B03A-F80B-4B12-A1B5-FE6BABD1F362}">
      <dsp:nvSpPr>
        <dsp:cNvPr id="0" name=""/>
        <dsp:cNvSpPr/>
      </dsp:nvSpPr>
      <dsp:spPr>
        <a:xfrm>
          <a:off x="10946" y="1013531"/>
          <a:ext cx="1875510" cy="281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​</a:t>
          </a:r>
          <a:r>
            <a:rPr lang="en-GB" sz="1600" b="1" kern="1200"/>
            <a:t> Venue Availability:</a:t>
          </a:r>
          <a:r>
            <a:rPr lang="en-GB" sz="1600" kern="1200"/>
            <a:t> ​</a:t>
          </a:r>
          <a:endParaRPr lang="en-US" sz="1600" kern="1200"/>
        </a:p>
      </dsp:txBody>
      <dsp:txXfrm>
        <a:off x="10946" y="1013531"/>
        <a:ext cx="1875510" cy="281326"/>
      </dsp:txXfrm>
    </dsp:sp>
    <dsp:sp modelId="{60C3CE41-1BC1-4DE7-9E8E-C0B5B340ABB6}">
      <dsp:nvSpPr>
        <dsp:cNvPr id="0" name=""/>
        <dsp:cNvSpPr/>
      </dsp:nvSpPr>
      <dsp:spPr>
        <a:xfrm>
          <a:off x="10946" y="1355885"/>
          <a:ext cx="1875510" cy="1921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Location:</a:t>
          </a:r>
          <a:r>
            <a:rPr lang="en-GB" sz="1200" kern="1200"/>
            <a:t> The Loading Bay, heart of the London tech ecosystem.</a:t>
          </a:r>
          <a:endParaRPr lang="en-US" sz="1200" kern="120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Size:</a:t>
          </a:r>
          <a:r>
            <a:rPr lang="en-GB" sz="1200" kern="1200" dirty="0"/>
            <a:t> 2,000 </a:t>
          </a:r>
          <a:r>
            <a:rPr lang="en-GB" sz="1200" kern="1200" dirty="0" err="1"/>
            <a:t>sq</a:t>
          </a:r>
          <a:r>
            <a:rPr lang="en-GB" sz="1200" kern="1200" dirty="0"/>
            <a:t> ft. (</a:t>
          </a:r>
          <a:r>
            <a:rPr lang="en-GB" sz="1200" kern="1200" dirty="0" err="1"/>
            <a:t>Tagvenue</a:t>
          </a:r>
          <a:r>
            <a:rPr lang="en-GB" sz="1200" kern="1200" dirty="0"/>
            <a:t>, 2025)</a:t>
          </a:r>
          <a:endParaRPr lang="en-US" sz="1200" kern="1200" dirty="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Availability:</a:t>
          </a:r>
          <a:r>
            <a:rPr lang="en-GB" sz="1200" kern="1200"/>
            <a:t> Confirmed for event dates.</a:t>
          </a:r>
          <a:endParaRPr lang="en-US" sz="1200" kern="1200"/>
        </a:p>
      </dsp:txBody>
      <dsp:txXfrm>
        <a:off x="10946" y="1355885"/>
        <a:ext cx="1875510" cy="1921365"/>
      </dsp:txXfrm>
    </dsp:sp>
    <dsp:sp modelId="{DF02ED27-0646-4403-8E12-9CF87C740DC6}">
      <dsp:nvSpPr>
        <dsp:cNvPr id="0" name=""/>
        <dsp:cNvSpPr/>
      </dsp:nvSpPr>
      <dsp:spPr>
        <a:xfrm>
          <a:off x="2214671" y="225894"/>
          <a:ext cx="656428" cy="6564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8ADE22-4B36-47FF-AA71-A6D48A691E58}">
      <dsp:nvSpPr>
        <dsp:cNvPr id="0" name=""/>
        <dsp:cNvSpPr/>
      </dsp:nvSpPr>
      <dsp:spPr>
        <a:xfrm>
          <a:off x="2214671" y="1013531"/>
          <a:ext cx="1875510" cy="281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b="1" kern="1200"/>
            <a:t>Suitability of the Venue:</a:t>
          </a:r>
          <a:r>
            <a:rPr lang="en-GB" sz="1600" kern="1200"/>
            <a:t> ​</a:t>
          </a:r>
          <a:endParaRPr lang="en-US" sz="1600" kern="1200"/>
        </a:p>
      </dsp:txBody>
      <dsp:txXfrm>
        <a:off x="2214671" y="1013531"/>
        <a:ext cx="1875510" cy="281326"/>
      </dsp:txXfrm>
    </dsp:sp>
    <dsp:sp modelId="{D029116D-73B0-4B0D-9E04-9B57EE030C07}">
      <dsp:nvSpPr>
        <dsp:cNvPr id="0" name=""/>
        <dsp:cNvSpPr/>
      </dsp:nvSpPr>
      <dsp:spPr>
        <a:xfrm>
          <a:off x="2214671" y="1355885"/>
          <a:ext cx="1875510" cy="1921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Design:</a:t>
          </a:r>
          <a:r>
            <a:rPr lang="en-GB" sz="1200" kern="1200"/>
            <a:t> Industrial design, modern atmosphere.</a:t>
          </a:r>
          <a:endParaRPr lang="en-US" sz="1200" kern="120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Natural Light:</a:t>
          </a:r>
          <a:r>
            <a:rPr lang="en-GB" sz="1200" kern="1200"/>
            <a:t> Double-height south-facing windows.</a:t>
          </a:r>
          <a:endParaRPr lang="en-US" sz="1200" kern="120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Views:</a:t>
          </a:r>
          <a:r>
            <a:rPr lang="en-GB" sz="1200" kern="1200"/>
            <a:t> Overlooking Mark Square.</a:t>
          </a:r>
          <a:endParaRPr lang="en-US" sz="1200" kern="120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Capacity:</a:t>
          </a:r>
          <a:r>
            <a:rPr lang="en-GB" sz="1200" kern="1200" dirty="0"/>
            <a:t> 100 seated or 200 standing guests (</a:t>
          </a:r>
          <a:r>
            <a:rPr lang="en-GB" sz="1200" kern="1200" dirty="0" err="1"/>
            <a:t>Tagvenue</a:t>
          </a:r>
          <a:r>
            <a:rPr lang="en-GB" sz="1200" kern="1200" dirty="0"/>
            <a:t>, 2025)</a:t>
          </a:r>
          <a:endParaRPr lang="en-US" sz="1200" kern="1200" dirty="0"/>
        </a:p>
      </dsp:txBody>
      <dsp:txXfrm>
        <a:off x="2214671" y="1355885"/>
        <a:ext cx="1875510" cy="1921365"/>
      </dsp:txXfrm>
    </dsp:sp>
    <dsp:sp modelId="{A70A6CF1-C607-42D8-9090-3A3DF0544C0C}">
      <dsp:nvSpPr>
        <dsp:cNvPr id="0" name=""/>
        <dsp:cNvSpPr/>
      </dsp:nvSpPr>
      <dsp:spPr>
        <a:xfrm>
          <a:off x="4418395" y="225894"/>
          <a:ext cx="656428" cy="6564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DD642E-05D0-496E-AE62-4EBE87A18D92}">
      <dsp:nvSpPr>
        <dsp:cNvPr id="0" name=""/>
        <dsp:cNvSpPr/>
      </dsp:nvSpPr>
      <dsp:spPr>
        <a:xfrm>
          <a:off x="4418395" y="1013531"/>
          <a:ext cx="1875510" cy="281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b="1" kern="1200"/>
            <a:t>Staffing Requirements:</a:t>
          </a:r>
          <a:r>
            <a:rPr lang="en-GB" sz="1600" kern="1200"/>
            <a:t> ​</a:t>
          </a:r>
          <a:endParaRPr lang="en-US" sz="1600" kern="1200"/>
        </a:p>
      </dsp:txBody>
      <dsp:txXfrm>
        <a:off x="4418395" y="1013531"/>
        <a:ext cx="1875510" cy="281326"/>
      </dsp:txXfrm>
    </dsp:sp>
    <dsp:sp modelId="{4BF76A6F-AE8E-4823-8D00-F05A802F0685}">
      <dsp:nvSpPr>
        <dsp:cNvPr id="0" name=""/>
        <dsp:cNvSpPr/>
      </dsp:nvSpPr>
      <dsp:spPr>
        <a:xfrm>
          <a:off x="4418395" y="1355885"/>
          <a:ext cx="1875510" cy="1921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Event Staff:</a:t>
          </a:r>
          <a:r>
            <a:rPr lang="en-GB" sz="1200" kern="1200"/>
            <a:t> Registration, technical support, hospitality.</a:t>
          </a:r>
          <a:endParaRPr lang="en-US" sz="1200" kern="120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Skills:</a:t>
          </a:r>
          <a:r>
            <a:rPr lang="en-GB" sz="1200" kern="1200"/>
            <a:t> Customer service, technical support, DEI principles.</a:t>
          </a:r>
          <a:endParaRPr lang="en-US" sz="1200" kern="1200"/>
        </a:p>
      </dsp:txBody>
      <dsp:txXfrm>
        <a:off x="4418395" y="1355885"/>
        <a:ext cx="1875510" cy="1921365"/>
      </dsp:txXfrm>
    </dsp:sp>
    <dsp:sp modelId="{E9587404-B9AA-406C-A74D-E45CC95A25D3}">
      <dsp:nvSpPr>
        <dsp:cNvPr id="0" name=""/>
        <dsp:cNvSpPr/>
      </dsp:nvSpPr>
      <dsp:spPr>
        <a:xfrm>
          <a:off x="6622120" y="225894"/>
          <a:ext cx="656428" cy="6564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BB7165-0042-4C07-95DA-1CEF189CC3F0}">
      <dsp:nvSpPr>
        <dsp:cNvPr id="0" name=""/>
        <dsp:cNvSpPr/>
      </dsp:nvSpPr>
      <dsp:spPr>
        <a:xfrm>
          <a:off x="6622120" y="1013531"/>
          <a:ext cx="1875510" cy="281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b="1" kern="1200"/>
            <a:t>Resources:</a:t>
          </a:r>
          <a:r>
            <a:rPr lang="en-GB" sz="1600" kern="1200"/>
            <a:t> ​</a:t>
          </a:r>
          <a:endParaRPr lang="en-US" sz="1600" kern="1200"/>
        </a:p>
      </dsp:txBody>
      <dsp:txXfrm>
        <a:off x="6622120" y="1013531"/>
        <a:ext cx="1875510" cy="281326"/>
      </dsp:txXfrm>
    </dsp:sp>
    <dsp:sp modelId="{8C8C6E1E-2CCF-4E5C-A6F0-65B7988CADB5}">
      <dsp:nvSpPr>
        <dsp:cNvPr id="0" name=""/>
        <dsp:cNvSpPr/>
      </dsp:nvSpPr>
      <dsp:spPr>
        <a:xfrm>
          <a:off x="6622120" y="1355885"/>
          <a:ext cx="1875510" cy="1921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Catering:</a:t>
          </a:r>
          <a:r>
            <a:rPr lang="en-GB" sz="1200" kern="1200"/>
            <a:t> Diverse dietary options.</a:t>
          </a:r>
          <a:endParaRPr lang="en-US" sz="1200" kern="120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Lighting and AV:</a:t>
          </a:r>
          <a:r>
            <a:rPr lang="en-GB" sz="1200" kern="1200" dirty="0"/>
            <a:t> Natural light, professional lighting, and AV equipment (</a:t>
          </a:r>
          <a:r>
            <a:rPr lang="en-GB" sz="1200" kern="1200" dirty="0" err="1"/>
            <a:t>Tagvenue</a:t>
          </a:r>
          <a:r>
            <a:rPr lang="en-GB" sz="1200" kern="1200" dirty="0"/>
            <a:t>, 2025)</a:t>
          </a:r>
          <a:endParaRPr lang="en-US" sz="1200" kern="1200" dirty="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Parking Facilities:</a:t>
          </a:r>
          <a:r>
            <a:rPr lang="en-GB" sz="1200" kern="1200"/>
            <a:t> Nearby parking options. ​</a:t>
          </a:r>
          <a:endParaRPr lang="en-US" sz="1200" kern="120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Seating:</a:t>
          </a:r>
          <a:r>
            <a:rPr lang="en-GB" sz="1200" kern="1200" dirty="0"/>
            <a:t> Flexible seating arrangements for various session formats (</a:t>
          </a:r>
          <a:r>
            <a:rPr lang="en-GB" sz="1200" kern="1200" dirty="0" err="1"/>
            <a:t>Tagvenue</a:t>
          </a:r>
          <a:r>
            <a:rPr lang="en-GB" sz="1200" kern="1200" dirty="0"/>
            <a:t>, 2025)</a:t>
          </a:r>
          <a:endParaRPr lang="en-US" sz="1200" kern="1200" dirty="0"/>
        </a:p>
      </dsp:txBody>
      <dsp:txXfrm>
        <a:off x="6622120" y="1355885"/>
        <a:ext cx="1875510" cy="1921365"/>
      </dsp:txXfrm>
    </dsp:sp>
    <dsp:sp modelId="{A77529E9-45FD-42E8-A8EC-6526B1F6E397}">
      <dsp:nvSpPr>
        <dsp:cNvPr id="0" name=""/>
        <dsp:cNvSpPr/>
      </dsp:nvSpPr>
      <dsp:spPr>
        <a:xfrm>
          <a:off x="8825845" y="225894"/>
          <a:ext cx="656428" cy="6564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186A61-1908-48C1-854D-0FC095023395}">
      <dsp:nvSpPr>
        <dsp:cNvPr id="0" name=""/>
        <dsp:cNvSpPr/>
      </dsp:nvSpPr>
      <dsp:spPr>
        <a:xfrm>
          <a:off x="8825845" y="1013531"/>
          <a:ext cx="1875510" cy="281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b="1" kern="1200"/>
            <a:t>Support Services:</a:t>
          </a:r>
          <a:r>
            <a:rPr lang="en-GB" sz="1600" kern="1200"/>
            <a:t> ​</a:t>
          </a:r>
          <a:endParaRPr lang="en-US" sz="1600" kern="1200"/>
        </a:p>
      </dsp:txBody>
      <dsp:txXfrm>
        <a:off x="8825845" y="1013531"/>
        <a:ext cx="1875510" cy="281326"/>
      </dsp:txXfrm>
    </dsp:sp>
    <dsp:sp modelId="{DA2B3E74-4DA6-484F-A684-D82373DB102C}">
      <dsp:nvSpPr>
        <dsp:cNvPr id="0" name=""/>
        <dsp:cNvSpPr/>
      </dsp:nvSpPr>
      <dsp:spPr>
        <a:xfrm>
          <a:off x="8825845" y="1355885"/>
          <a:ext cx="1875510" cy="1921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Dedicated Events Team:</a:t>
          </a:r>
          <a:r>
            <a:rPr lang="en-GB" sz="1200" kern="1200" dirty="0"/>
            <a:t> Available to assist throughout the planning journey.</a:t>
          </a:r>
          <a:endParaRPr lang="en-US" sz="1200" kern="1200" dirty="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Tailored Event Design:</a:t>
          </a:r>
          <a:r>
            <a:rPr lang="en-GB" sz="1200" kern="1200" dirty="0"/>
            <a:t> Assistance with caterers, florists, and event production to ensure a smooth and successful event delivery.</a:t>
          </a:r>
          <a:endParaRPr lang="en-US" sz="1200" kern="1200" dirty="0"/>
        </a:p>
      </dsp:txBody>
      <dsp:txXfrm>
        <a:off x="8825845" y="1355885"/>
        <a:ext cx="1875510" cy="192136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8F07EA-1C7D-4496-97FC-588F846CA2DB}">
      <dsp:nvSpPr>
        <dsp:cNvPr id="0" name=""/>
        <dsp:cNvSpPr/>
      </dsp:nvSpPr>
      <dsp:spPr>
        <a:xfrm>
          <a:off x="3193" y="959927"/>
          <a:ext cx="430417" cy="4304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05F488-FBC5-4175-9FA0-E0296BFF1400}">
      <dsp:nvSpPr>
        <dsp:cNvPr id="0" name=""/>
        <dsp:cNvSpPr/>
      </dsp:nvSpPr>
      <dsp:spPr>
        <a:xfrm>
          <a:off x="3193" y="1480841"/>
          <a:ext cx="1229765" cy="4426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Event Feasibility: ​</a:t>
          </a:r>
          <a:endParaRPr lang="en-US" sz="1400" kern="1200"/>
        </a:p>
      </dsp:txBody>
      <dsp:txXfrm>
        <a:off x="3193" y="1480841"/>
        <a:ext cx="1229765" cy="442607"/>
      </dsp:txXfrm>
    </dsp:sp>
    <dsp:sp modelId="{A4661DD4-E7AB-442F-A0EB-9A04EA6026BA}">
      <dsp:nvSpPr>
        <dsp:cNvPr id="0" name=""/>
        <dsp:cNvSpPr/>
      </dsp:nvSpPr>
      <dsp:spPr>
        <a:xfrm>
          <a:off x="3193" y="1965540"/>
          <a:ext cx="1229765" cy="1098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High demand and societal relevance</a:t>
          </a:r>
          <a:endParaRPr lang="en-US" sz="1100" kern="1200" dirty="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Central location and experienced team</a:t>
          </a:r>
          <a:endParaRPr lang="en-US" sz="1100" kern="1200"/>
        </a:p>
      </dsp:txBody>
      <dsp:txXfrm>
        <a:off x="3193" y="1965540"/>
        <a:ext cx="1229765" cy="1098956"/>
      </dsp:txXfrm>
    </dsp:sp>
    <dsp:sp modelId="{81AF5D9A-2572-4C20-85C6-879DBD3743CA}">
      <dsp:nvSpPr>
        <dsp:cNvPr id="0" name=""/>
        <dsp:cNvSpPr/>
      </dsp:nvSpPr>
      <dsp:spPr>
        <a:xfrm>
          <a:off x="1448167" y="959927"/>
          <a:ext cx="430417" cy="4304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94A670-37E7-41CF-BE3C-8C76DD6379B9}">
      <dsp:nvSpPr>
        <dsp:cNvPr id="0" name=""/>
        <dsp:cNvSpPr/>
      </dsp:nvSpPr>
      <dsp:spPr>
        <a:xfrm>
          <a:off x="1448167" y="1480841"/>
          <a:ext cx="1229765" cy="4426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Financial Planning: ​</a:t>
          </a:r>
          <a:endParaRPr lang="en-US" sz="1400" kern="1200"/>
        </a:p>
      </dsp:txBody>
      <dsp:txXfrm>
        <a:off x="1448167" y="1480841"/>
        <a:ext cx="1229765" cy="442607"/>
      </dsp:txXfrm>
    </dsp:sp>
    <dsp:sp modelId="{0898BFC4-37A4-4393-95CE-87076E24E26A}">
      <dsp:nvSpPr>
        <dsp:cNvPr id="0" name=""/>
        <dsp:cNvSpPr/>
      </dsp:nvSpPr>
      <dsp:spPr>
        <a:xfrm>
          <a:off x="1448167" y="1965540"/>
          <a:ext cx="1229765" cy="1098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Detailed budget and cost management ​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Diverse sponsorships and partnerships</a:t>
          </a:r>
          <a:endParaRPr lang="en-US" sz="1100" kern="1200"/>
        </a:p>
      </dsp:txBody>
      <dsp:txXfrm>
        <a:off x="1448167" y="1965540"/>
        <a:ext cx="1229765" cy="1098956"/>
      </dsp:txXfrm>
    </dsp:sp>
    <dsp:sp modelId="{F4E1BEBD-4944-4340-A6B0-0A1499AED237}">
      <dsp:nvSpPr>
        <dsp:cNvPr id="0" name=""/>
        <dsp:cNvSpPr/>
      </dsp:nvSpPr>
      <dsp:spPr>
        <a:xfrm>
          <a:off x="2893142" y="959927"/>
          <a:ext cx="430417" cy="4304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E90D7B-0027-4386-9A74-7CF907EFD99F}">
      <dsp:nvSpPr>
        <dsp:cNvPr id="0" name=""/>
        <dsp:cNvSpPr/>
      </dsp:nvSpPr>
      <dsp:spPr>
        <a:xfrm>
          <a:off x="2893142" y="1480841"/>
          <a:ext cx="1229765" cy="4426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Marketing and Promotion:</a:t>
          </a:r>
          <a:endParaRPr lang="en-US" sz="1400" kern="1200"/>
        </a:p>
      </dsp:txBody>
      <dsp:txXfrm>
        <a:off x="2893142" y="1480841"/>
        <a:ext cx="1229765" cy="442607"/>
      </dsp:txXfrm>
    </dsp:sp>
    <dsp:sp modelId="{5B643192-6DBB-47D5-8205-B9EF3E1A3747}">
      <dsp:nvSpPr>
        <dsp:cNvPr id="0" name=""/>
        <dsp:cNvSpPr/>
      </dsp:nvSpPr>
      <dsp:spPr>
        <a:xfrm>
          <a:off x="2893142" y="1965540"/>
          <a:ext cx="1229765" cy="1098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Strong marketing campaign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Leverage social media and media coverage</a:t>
          </a:r>
          <a:endParaRPr lang="en-US" sz="1100" kern="1200"/>
        </a:p>
      </dsp:txBody>
      <dsp:txXfrm>
        <a:off x="2893142" y="1965540"/>
        <a:ext cx="1229765" cy="1098956"/>
      </dsp:txXfrm>
    </dsp:sp>
    <dsp:sp modelId="{58778482-2A4F-47ED-BDF6-484973FC1366}">
      <dsp:nvSpPr>
        <dsp:cNvPr id="0" name=""/>
        <dsp:cNvSpPr/>
      </dsp:nvSpPr>
      <dsp:spPr>
        <a:xfrm>
          <a:off x="4338117" y="959927"/>
          <a:ext cx="430417" cy="4304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936103-0C92-4146-99D4-79EA0A5FAC99}">
      <dsp:nvSpPr>
        <dsp:cNvPr id="0" name=""/>
        <dsp:cNvSpPr/>
      </dsp:nvSpPr>
      <dsp:spPr>
        <a:xfrm>
          <a:off x="4338117" y="1480841"/>
          <a:ext cx="1229765" cy="4426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Operational Considerations:</a:t>
          </a:r>
          <a:endParaRPr lang="en-US" sz="1400" kern="1200"/>
        </a:p>
      </dsp:txBody>
      <dsp:txXfrm>
        <a:off x="4338117" y="1480841"/>
        <a:ext cx="1229765" cy="442607"/>
      </dsp:txXfrm>
    </dsp:sp>
    <dsp:sp modelId="{951BDE92-7BE0-41D8-B36F-B4BA8A6DA706}">
      <dsp:nvSpPr>
        <dsp:cNvPr id="0" name=""/>
        <dsp:cNvSpPr/>
      </dsp:nvSpPr>
      <dsp:spPr>
        <a:xfrm>
          <a:off x="4338117" y="1965540"/>
          <a:ext cx="1229765" cy="1098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Robust logistical planning and contingencies ​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Advanced event technology and hybrid components</a:t>
          </a:r>
          <a:endParaRPr lang="en-US" sz="1100" kern="1200"/>
        </a:p>
      </dsp:txBody>
      <dsp:txXfrm>
        <a:off x="4338117" y="1965540"/>
        <a:ext cx="1229765" cy="1098956"/>
      </dsp:txXfrm>
    </dsp:sp>
    <dsp:sp modelId="{331D7C3D-3BF9-429A-AA48-3708A654529B}">
      <dsp:nvSpPr>
        <dsp:cNvPr id="0" name=""/>
        <dsp:cNvSpPr/>
      </dsp:nvSpPr>
      <dsp:spPr>
        <a:xfrm>
          <a:off x="5783091" y="959927"/>
          <a:ext cx="430417" cy="43041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B25DC-23F0-45DF-AED4-72FEED8F5D9F}">
      <dsp:nvSpPr>
        <dsp:cNvPr id="0" name=""/>
        <dsp:cNvSpPr/>
      </dsp:nvSpPr>
      <dsp:spPr>
        <a:xfrm>
          <a:off x="5783091" y="1480841"/>
          <a:ext cx="1229765" cy="4426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Sustainability and Compliance:</a:t>
          </a:r>
          <a:endParaRPr lang="en-US" sz="1400" kern="1200"/>
        </a:p>
      </dsp:txBody>
      <dsp:txXfrm>
        <a:off x="5783091" y="1480841"/>
        <a:ext cx="1229765" cy="442607"/>
      </dsp:txXfrm>
    </dsp:sp>
    <dsp:sp modelId="{135E6CDF-A983-43BB-9C75-329ACEA0D918}">
      <dsp:nvSpPr>
        <dsp:cNvPr id="0" name=""/>
        <dsp:cNvSpPr/>
      </dsp:nvSpPr>
      <dsp:spPr>
        <a:xfrm>
          <a:off x="5783091" y="1965540"/>
          <a:ext cx="1229765" cy="1098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Sustainable practices and venue choice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Compliance with regulations and health guidelines</a:t>
          </a:r>
          <a:endParaRPr lang="en-US" sz="1100" kern="1200"/>
        </a:p>
      </dsp:txBody>
      <dsp:txXfrm>
        <a:off x="5783091" y="1965540"/>
        <a:ext cx="1229765" cy="1098956"/>
      </dsp:txXfrm>
    </dsp:sp>
    <dsp:sp modelId="{9DA05F47-079C-458A-B095-A65AC5CEA8FD}">
      <dsp:nvSpPr>
        <dsp:cNvPr id="0" name=""/>
        <dsp:cNvSpPr/>
      </dsp:nvSpPr>
      <dsp:spPr>
        <a:xfrm>
          <a:off x="7228066" y="959927"/>
          <a:ext cx="430417" cy="43041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E59E1-9A0C-4552-AEE2-1AC022F2D899}">
      <dsp:nvSpPr>
        <dsp:cNvPr id="0" name=""/>
        <dsp:cNvSpPr/>
      </dsp:nvSpPr>
      <dsp:spPr>
        <a:xfrm>
          <a:off x="7228066" y="1480841"/>
          <a:ext cx="1229765" cy="4426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Strategic Partnerships:</a:t>
          </a:r>
          <a:endParaRPr lang="en-US" sz="1400" kern="1200"/>
        </a:p>
      </dsp:txBody>
      <dsp:txXfrm>
        <a:off x="7228066" y="1480841"/>
        <a:ext cx="1229765" cy="442607"/>
      </dsp:txXfrm>
    </dsp:sp>
    <dsp:sp modelId="{36A211F1-36FE-4F71-80D3-EFDF219C8720}">
      <dsp:nvSpPr>
        <dsp:cNvPr id="0" name=""/>
        <dsp:cNvSpPr/>
      </dsp:nvSpPr>
      <dsp:spPr>
        <a:xfrm>
          <a:off x="7228066" y="1965540"/>
          <a:ext cx="1229765" cy="1098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Partnerships with aligned organizations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Networking opportunities</a:t>
          </a:r>
          <a:endParaRPr lang="en-US" sz="1100" kern="1200"/>
        </a:p>
      </dsp:txBody>
      <dsp:txXfrm>
        <a:off x="7228066" y="1965540"/>
        <a:ext cx="1229765" cy="1098956"/>
      </dsp:txXfrm>
    </dsp:sp>
    <dsp:sp modelId="{829C07F3-D984-4FE6-911A-2DE86E9C7B1E}">
      <dsp:nvSpPr>
        <dsp:cNvPr id="0" name=""/>
        <dsp:cNvSpPr/>
      </dsp:nvSpPr>
      <dsp:spPr>
        <a:xfrm>
          <a:off x="8673041" y="959927"/>
          <a:ext cx="430417" cy="43041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D5860-4270-4E4F-927F-195A262770A0}">
      <dsp:nvSpPr>
        <dsp:cNvPr id="0" name=""/>
        <dsp:cNvSpPr/>
      </dsp:nvSpPr>
      <dsp:spPr>
        <a:xfrm>
          <a:off x="8673041" y="1480841"/>
          <a:ext cx="1229765" cy="4426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Risk Management:</a:t>
          </a:r>
          <a:endParaRPr lang="en-US" sz="1400" kern="1200"/>
        </a:p>
      </dsp:txBody>
      <dsp:txXfrm>
        <a:off x="8673041" y="1480841"/>
        <a:ext cx="1229765" cy="442607"/>
      </dsp:txXfrm>
    </dsp:sp>
    <dsp:sp modelId="{58119715-B4CB-443D-8709-FF69FBAA80E1}">
      <dsp:nvSpPr>
        <dsp:cNvPr id="0" name=""/>
        <dsp:cNvSpPr/>
      </dsp:nvSpPr>
      <dsp:spPr>
        <a:xfrm>
          <a:off x="8673041" y="1965540"/>
          <a:ext cx="1229765" cy="1098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Monitor economic trends and competitors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Develop contingency plans ​</a:t>
          </a:r>
          <a:endParaRPr lang="en-US" sz="1100" kern="1200"/>
        </a:p>
      </dsp:txBody>
      <dsp:txXfrm>
        <a:off x="8673041" y="1965540"/>
        <a:ext cx="1229765" cy="1098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27A816-102F-4622-9A7E-71BC47AA53AF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15BE9D-6DB5-4AF7-8D51-5C5F223363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714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15BE9D-6DB5-4AF7-8D51-5C5F2233633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101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E01E2-AC6F-4E8F-A797-B09BF69C95B2}" type="datetime1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184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E46BF-B669-496F-A3AF-E02683450AE3}" type="datetime1">
              <a:rPr lang="en-US" smtClean="0"/>
              <a:t>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313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F3071-3EA1-4B93-B173-178C88C563BF}" type="datetime1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602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98533-779E-4F17-840D-02852E6C0348}" type="datetime1">
              <a:rPr lang="en-US" smtClean="0"/>
              <a:t>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033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0D4E1-3513-4197-ACA1-2E61A5619F32}" type="datetime1">
              <a:rPr lang="en-US" smtClean="0"/>
              <a:t>1/30/2025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069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A59B0-F6D1-4B78-BA01-C021F94910D9}" type="datetime1">
              <a:rPr lang="en-US" smtClean="0"/>
              <a:t>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215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03114-1E51-4D33-80BC-1FC74132882A}" type="datetime1">
              <a:rPr lang="en-US" smtClean="0"/>
              <a:t>1/30/2025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126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CAE54-5EA2-4D0D-9142-C999A785938D}" type="datetime1">
              <a:rPr lang="en-US" smtClean="0"/>
              <a:t>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62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9987A-BD9A-49D6-BC8A-D256787713EB}" type="datetime1">
              <a:rPr lang="en-US" smtClean="0"/>
              <a:t>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047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93D1-157B-4828-B0AB-C34E33F3E1C9}" type="datetime1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877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F1A59-EC12-4413-BBEC-58A3840CB44C}" type="datetime1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424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9F6E7EE3-1432-492A-93C5-C61F79EE2F21}" type="datetime1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824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40" r:id="rId4"/>
    <p:sldLayoutId id="2147483741" r:id="rId5"/>
    <p:sldLayoutId id="2147483746" r:id="rId6"/>
    <p:sldLayoutId id="2147483742" r:id="rId7"/>
    <p:sldLayoutId id="2147483743" r:id="rId8"/>
    <p:sldLayoutId id="2147483744" r:id="rId9"/>
    <p:sldLayoutId id="2147483745" r:id="rId10"/>
    <p:sldLayoutId id="2147483747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ssrn.com/abstract=4392136" TargetMode="External"/><Relationship Id="rId13" Type="http://schemas.openxmlformats.org/officeDocument/2006/relationships/hyperlink" Target="https://doi.org/10.1080/13683500.2015.1064364" TargetMode="External"/><Relationship Id="rId3" Type="http://schemas.openxmlformats.org/officeDocument/2006/relationships/hyperlink" Target="https://thediversityconference.com/" TargetMode="External"/><Relationship Id="rId7" Type="http://schemas.openxmlformats.org/officeDocument/2006/relationships/hyperlink" Target="https://doi.org/10.1108/IJCHM-09-2015-0470" TargetMode="External"/><Relationship Id="rId12" Type="http://schemas.openxmlformats.org/officeDocument/2006/relationships/hyperlink" Target="https://doi.org/10.1016/j.tmp.2024.101285" TargetMode="External"/><Relationship Id="rId2" Type="http://schemas.openxmlformats.org/officeDocument/2006/relationships/hyperlink" Target="https://www.cvent.com/en/2024-top-hospitality-conferences" TargetMode="External"/><Relationship Id="rId16" Type="http://schemas.openxmlformats.org/officeDocument/2006/relationships/hyperlink" Target="https://www.ukhospitality.org.uk/media-centre/facts-and-sta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978-3-319-23174-7_10" TargetMode="External"/><Relationship Id="rId11" Type="http://schemas.openxmlformats.org/officeDocument/2006/relationships/hyperlink" Target="https://doi.org/10.1108/IJCHM-09-2019-0780" TargetMode="External"/><Relationship Id="rId5" Type="http://schemas.openxmlformats.org/officeDocument/2006/relationships/hyperlink" Target="https://portal.inhouserecruitment.co.uk/events/diversity-equity-and-inclusion-conference#event-description" TargetMode="External"/><Relationship Id="rId15" Type="http://schemas.openxmlformats.org/officeDocument/2006/relationships/hyperlink" Target="https://www.tagvenue.com/rooms/london/5141/techspace-shoreditch/techspace-the-loading-bay#map" TargetMode="External"/><Relationship Id="rId10" Type="http://schemas.openxmlformats.org/officeDocument/2006/relationships/hyperlink" Target="https://doi.org/10.1111/isj.12458" TargetMode="External"/><Relationship Id="rId4" Type="http://schemas.openxmlformats.org/officeDocument/2006/relationships/hyperlink" Target="https://doi.org/10.1016/j.tourman.2022.104662" TargetMode="External"/><Relationship Id="rId9" Type="http://schemas.openxmlformats.org/officeDocument/2006/relationships/hyperlink" Target="https://doi.org/10.1016/j.ijhm.2017.07.002" TargetMode="External"/><Relationship Id="rId14" Type="http://schemas.openxmlformats.org/officeDocument/2006/relationships/hyperlink" Target="https://doi.org/10.1080/23808985.2023.2261018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BC88933B-CFB2-4662-9CA9-2C1E08385B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909EEE1-52DB-4A86-AFCE-CCE904184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2"/>
            <a:ext cx="12192000" cy="685734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B9AA1D-D81D-DC90-0A4F-09BB53FC33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5869" y="1778001"/>
            <a:ext cx="6935872" cy="4149866"/>
          </a:xfrm>
        </p:spPr>
        <p:txBody>
          <a:bodyPr>
            <a:normAutofit/>
          </a:bodyPr>
          <a:lstStyle/>
          <a:p>
            <a:pPr algn="r"/>
            <a:br>
              <a:rPr lang="en-GB" sz="3600" b="0" i="0" u="none" strike="noStrike" baseline="0" dirty="0">
                <a:latin typeface="Arial" panose="020B0604020202020204" pitchFamily="34" charset="0"/>
              </a:rPr>
            </a:br>
            <a:r>
              <a:rPr lang="en-GB" sz="3600" b="1" i="0" u="none" strike="noStrike" baseline="0" dirty="0" err="1">
                <a:latin typeface="Arial" panose="020B0604020202020204" pitchFamily="34" charset="0"/>
              </a:rPr>
              <a:t>BMIH6007</a:t>
            </a:r>
            <a:r>
              <a:rPr lang="en-GB" sz="3600" b="1" i="0" u="none" strike="noStrike" baseline="0" dirty="0">
                <a:latin typeface="Arial" panose="020B0604020202020204" pitchFamily="34" charset="0"/>
              </a:rPr>
              <a:t> International Meetings Management for the Hotel Industry</a:t>
            </a:r>
            <a:br>
              <a:rPr lang="en-GB" sz="3600" b="1" i="0" u="none" strike="noStrike" baseline="0" dirty="0">
                <a:latin typeface="Arial" panose="020B0604020202020204" pitchFamily="34" charset="0"/>
              </a:rPr>
            </a:br>
            <a:r>
              <a:rPr lang="en-GB" sz="1800" b="1" i="0" dirty="0">
                <a:latin typeface="Arial" panose="020B0604020202020204" pitchFamily="34" charset="0"/>
              </a:rPr>
              <a:t>Lecturer: Kathryn </a:t>
            </a:r>
            <a:r>
              <a:rPr lang="en-GB" sz="1800" b="1" i="0" dirty="0" err="1">
                <a:latin typeface="Arial" panose="020B0604020202020204" pitchFamily="34" charset="0"/>
              </a:rPr>
              <a:t>flynn</a:t>
            </a:r>
            <a:br>
              <a:rPr lang="en-GB" sz="3600" b="0" i="0" u="none" strike="noStrike" baseline="0" dirty="0">
                <a:latin typeface="Arial" panose="020B0604020202020204" pitchFamily="34" charset="0"/>
              </a:rPr>
            </a:b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8D5A7F-F8C0-A2E6-08BE-B30188E41E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930133"/>
            <a:ext cx="6157951" cy="2310907"/>
          </a:xfrm>
        </p:spPr>
        <p:txBody>
          <a:bodyPr>
            <a:normAutofit/>
          </a:bodyPr>
          <a:lstStyle/>
          <a:p>
            <a:pPr algn="r">
              <a:lnSpc>
                <a:spcPct val="110000"/>
              </a:lnSpc>
            </a:pPr>
            <a:r>
              <a:rPr lang="en-GB" b="1" i="0" u="none" strike="noStrike" baseline="0" dirty="0">
                <a:latin typeface="Arial" panose="020B0604020202020204" pitchFamily="34" charset="0"/>
              </a:rPr>
              <a:t>Feasibility Plan for an International Meeting: </a:t>
            </a:r>
          </a:p>
          <a:p>
            <a:pPr algn="r">
              <a:lnSpc>
                <a:spcPct val="110000"/>
              </a:lnSpc>
            </a:pPr>
            <a:r>
              <a:rPr lang="en-GB" b="1" i="0" u="none" strike="noStrike" baseline="0" dirty="0">
                <a:latin typeface="Arial" panose="020B0604020202020204" pitchFamily="34" charset="0"/>
              </a:rPr>
              <a:t>Diversity, equity, and inclusion (DEI): Addressing the challenges faced by minorities and immigrant workers in the UK hospitality and tourism industry</a:t>
            </a:r>
            <a:endParaRPr lang="en-GB" dirty="0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BC531004-A78B-451F-DBF5-9266644E44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517" r="10358" b="-1"/>
          <a:stretch/>
        </p:blipFill>
        <p:spPr>
          <a:xfrm>
            <a:off x="-2573" y="-378075"/>
            <a:ext cx="4811317" cy="7236073"/>
          </a:xfrm>
          <a:custGeom>
            <a:avLst/>
            <a:gdLst/>
            <a:ahLst/>
            <a:cxnLst/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326FE4BA-3BD1-4AB3-A3EB-39FF16D96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BD85EF3-E980-4EF9-BF91-C0540D302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  <a:endCxn id="15" idx="2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B80DAE60-B7C5-0C60-157F-85BBF3E7EA30}"/>
              </a:ext>
            </a:extLst>
          </p:cNvPr>
          <p:cNvSpPr txBox="1"/>
          <p:nvPr/>
        </p:nvSpPr>
        <p:spPr>
          <a:xfrm>
            <a:off x="6096000" y="6055360"/>
            <a:ext cx="2993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Flor Yasmin Perez Paula, 2226712</a:t>
            </a:r>
          </a:p>
        </p:txBody>
      </p:sp>
    </p:spTree>
    <p:extLst>
      <p:ext uri="{BB962C8B-B14F-4D97-AF65-F5344CB8AC3E}">
        <p14:creationId xmlns:p14="http://schemas.microsoft.com/office/powerpoint/2010/main" val="978448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44150-46F3-CD36-912B-37B6ACB756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3C96D70-4749-1910-8B46-59D6E5A1E3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400553"/>
              </p:ext>
            </p:extLst>
          </p:nvPr>
        </p:nvGraphicFramePr>
        <p:xfrm>
          <a:off x="1143000" y="2009554"/>
          <a:ext cx="9906000" cy="4024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41CA62-7A06-7AE5-6CCC-8558878F8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8913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33E21-DD39-17C1-5999-C77304570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82881"/>
            <a:ext cx="9906000" cy="863600"/>
          </a:xfrm>
        </p:spPr>
        <p:txBody>
          <a:bodyPr>
            <a:normAutofit/>
          </a:bodyPr>
          <a:lstStyle/>
          <a:p>
            <a:r>
              <a:rPr lang="en-GB" b="0" i="0">
                <a:effectLst/>
                <a:latin typeface="Adobe Clean"/>
              </a:rPr>
              <a:t>Event Content and Context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7A0E4EB-657D-E21C-EDC8-7FD7836211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1011832"/>
              </p:ext>
            </p:extLst>
          </p:nvPr>
        </p:nvGraphicFramePr>
        <p:xfrm>
          <a:off x="447040" y="1320800"/>
          <a:ext cx="11440160" cy="47131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71907A-8099-B626-4F38-694702456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0619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65D2E-F16A-3D3C-2C33-0264D873C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Adobe Clean"/>
              </a:rPr>
              <a:t>Market Factors</a:t>
            </a:r>
            <a:br>
              <a:rPr lang="en-GB" b="0" i="0" dirty="0">
                <a:effectLst/>
                <a:latin typeface="Adobe Clean"/>
              </a:rPr>
            </a:b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D7E7483-2E31-6CCC-832A-D9958177AD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7096720"/>
              </p:ext>
            </p:extLst>
          </p:nvPr>
        </p:nvGraphicFramePr>
        <p:xfrm>
          <a:off x="1143000" y="2009554"/>
          <a:ext cx="9906000" cy="4024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F2E379-2523-4CFB-6386-B67F60365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660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430E9F-3B61-4A75-9A34-1EF839CC7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A93CC3-99AA-471D-9142-5BD2235D6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D5A1EFF-2E6F-4210-A283-AF9BE5B07C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4C9A7BB-4074-4704-B5B6-B526355DF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D5622E3-2C65-496F-9C3F-CBEE21924A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1299548"/>
            <a:ext cx="1769035" cy="69557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4ED111D-3746-4B9C-AEE8-7AB834670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5AE1D3C-1EF9-4A89-B613-EE7B78910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26551C-6A54-A03D-96F4-B607A0360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497395"/>
            <a:ext cx="10064376" cy="1229756"/>
          </a:xfrm>
        </p:spPr>
        <p:txBody>
          <a:bodyPr>
            <a:normAutofit/>
          </a:bodyPr>
          <a:lstStyle/>
          <a:p>
            <a:r>
              <a:rPr lang="en-GB" sz="4100" b="0" i="0">
                <a:effectLst/>
                <a:latin typeface="Adobe Clean"/>
              </a:rPr>
              <a:t>Operational Factors</a:t>
            </a:r>
            <a:br>
              <a:rPr lang="en-GB" sz="4100" b="0" i="0">
                <a:effectLst/>
                <a:latin typeface="Adobe Clean"/>
              </a:rPr>
            </a:br>
            <a:endParaRPr lang="en-GB" sz="410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DE80A3F-530A-4181-887F-9AAF6DCBF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-14436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AACEF9-9D7F-FF20-A7F8-B83F16989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DAC3674-7612-05E6-FFAC-125A41CC55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5647508"/>
              </p:ext>
            </p:extLst>
          </p:nvPr>
        </p:nvGraphicFramePr>
        <p:xfrm>
          <a:off x="818708" y="2552700"/>
          <a:ext cx="10712302" cy="35031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0289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6BE65-6912-8910-3A4E-8AB47A32C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Adobe Clean"/>
              </a:rPr>
              <a:t>Financial Factors</a:t>
            </a:r>
            <a:br>
              <a:rPr lang="en-GB" b="0" i="0" dirty="0">
                <a:effectLst/>
                <a:latin typeface="Adobe Clean"/>
              </a:rPr>
            </a:b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5AC8177-E77D-9A1C-217B-A44C5861CC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0196258"/>
              </p:ext>
            </p:extLst>
          </p:nvPr>
        </p:nvGraphicFramePr>
        <p:xfrm>
          <a:off x="1143000" y="2009775"/>
          <a:ext cx="3659910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9955">
                  <a:extLst>
                    <a:ext uri="{9D8B030D-6E8A-4147-A177-3AD203B41FA5}">
                      <a16:colId xmlns:a16="http://schemas.microsoft.com/office/drawing/2014/main" val="1330911715"/>
                    </a:ext>
                  </a:extLst>
                </a:gridCol>
                <a:gridCol w="1829955">
                  <a:extLst>
                    <a:ext uri="{9D8B030D-6E8A-4147-A177-3AD203B41FA5}">
                      <a16:colId xmlns:a16="http://schemas.microsoft.com/office/drawing/2014/main" val="10864802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Estimated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97235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Venue Hire Fee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£4,000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59027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Catering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£2,000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3818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£1,200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90926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Equipment and AV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£1,000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792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Marketing and Promotion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£500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9493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Miscellaneous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£300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58858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Total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£9,000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6834724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79F930-C28B-E4B6-9380-26A8B61AD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6</a:t>
            </a:fld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715D9BD-0687-14B5-AE0C-BBC9422846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6339250"/>
              </p:ext>
            </p:extLst>
          </p:nvPr>
        </p:nvGraphicFramePr>
        <p:xfrm>
          <a:off x="5892800" y="2009775"/>
          <a:ext cx="4267200" cy="20634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>
                  <a:extLst>
                    <a:ext uri="{9D8B030D-6E8A-4147-A177-3AD203B41FA5}">
                      <a16:colId xmlns:a16="http://schemas.microsoft.com/office/drawing/2014/main" val="3318703909"/>
                    </a:ext>
                  </a:extLst>
                </a:gridCol>
                <a:gridCol w="2133600">
                  <a:extLst>
                    <a:ext uri="{9D8B030D-6E8A-4147-A177-3AD203B41FA5}">
                      <a16:colId xmlns:a16="http://schemas.microsoft.com/office/drawing/2014/main" val="3390741566"/>
                    </a:ext>
                  </a:extLst>
                </a:gridCol>
              </a:tblGrid>
              <a:tr h="412692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Estimated Revenues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631324"/>
                  </a:ext>
                </a:extLst>
              </a:tr>
              <a:tr h="412692"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Ticket Sales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£6,000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6853916"/>
                  </a:ext>
                </a:extLst>
              </a:tr>
              <a:tr h="412692"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Sponsorship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£3,000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4475512"/>
                  </a:ext>
                </a:extLst>
              </a:tr>
              <a:tr h="412692"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Merchandise Sales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£1,000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5749723"/>
                  </a:ext>
                </a:extLst>
              </a:tr>
              <a:tr h="412692">
                <a:tc>
                  <a:txBody>
                    <a:bodyPr/>
                    <a:lstStyle/>
                    <a:p>
                      <a:r>
                        <a:rPr lang="en-GB" b="0" dirty="0"/>
                        <a:t>Total revenues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£10,000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548394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F3DDB13-6A45-2A2A-84FA-D4FB3009AA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7678684"/>
              </p:ext>
            </p:extLst>
          </p:nvPr>
        </p:nvGraphicFramePr>
        <p:xfrm>
          <a:off x="5892799" y="4368801"/>
          <a:ext cx="4267200" cy="162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>
                  <a:extLst>
                    <a:ext uri="{9D8B030D-6E8A-4147-A177-3AD203B41FA5}">
                      <a16:colId xmlns:a16="http://schemas.microsoft.com/office/drawing/2014/main" val="2588721575"/>
                    </a:ext>
                  </a:extLst>
                </a:gridCol>
                <a:gridCol w="2133600">
                  <a:extLst>
                    <a:ext uri="{9D8B030D-6E8A-4147-A177-3AD203B41FA5}">
                      <a16:colId xmlns:a16="http://schemas.microsoft.com/office/drawing/2014/main" val="3511293586"/>
                    </a:ext>
                  </a:extLst>
                </a:gridCol>
              </a:tblGrid>
              <a:tr h="845116">
                <a:tc>
                  <a:txBody>
                    <a:bodyPr/>
                    <a:lstStyle/>
                    <a:p>
                      <a:r>
                        <a:rPr lang="en-GB" dirty="0"/>
                        <a:t>Total Revenues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£10,000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7888925"/>
                  </a:ext>
                </a:extLst>
              </a:tr>
              <a:tr h="390242">
                <a:tc>
                  <a:txBody>
                    <a:bodyPr/>
                    <a:lstStyle/>
                    <a:p>
                      <a:r>
                        <a:rPr lang="en-GB" dirty="0"/>
                        <a:t>Total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£9,000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8686567"/>
                  </a:ext>
                </a:extLst>
              </a:tr>
              <a:tr h="390242">
                <a:tc>
                  <a:txBody>
                    <a:bodyPr/>
                    <a:lstStyle/>
                    <a:p>
                      <a:r>
                        <a:rPr lang="en-GB" dirty="0"/>
                        <a:t>Net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£1,000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09140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1119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DA1B4-6FC6-EC84-C9D5-BE1301212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Adobe Clean"/>
              </a:rPr>
              <a:t>Feasibility Analysis</a:t>
            </a:r>
            <a:br>
              <a:rPr lang="en-GB" b="0" i="0" dirty="0">
                <a:effectLst/>
                <a:latin typeface="Adobe Clean"/>
              </a:rPr>
            </a:b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9A887A3-0D09-443E-2595-8071F31321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8127428"/>
              </p:ext>
            </p:extLst>
          </p:nvPr>
        </p:nvGraphicFramePr>
        <p:xfrm>
          <a:off x="1143000" y="3925455"/>
          <a:ext cx="9906000" cy="16228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1000">
                  <a:extLst>
                    <a:ext uri="{9D8B030D-6E8A-4147-A177-3AD203B41FA5}">
                      <a16:colId xmlns:a16="http://schemas.microsoft.com/office/drawing/2014/main" val="2808870216"/>
                    </a:ext>
                  </a:extLst>
                </a:gridCol>
                <a:gridCol w="1651000">
                  <a:extLst>
                    <a:ext uri="{9D8B030D-6E8A-4147-A177-3AD203B41FA5}">
                      <a16:colId xmlns:a16="http://schemas.microsoft.com/office/drawing/2014/main" val="4268757602"/>
                    </a:ext>
                  </a:extLst>
                </a:gridCol>
                <a:gridCol w="1651000">
                  <a:extLst>
                    <a:ext uri="{9D8B030D-6E8A-4147-A177-3AD203B41FA5}">
                      <a16:colId xmlns:a16="http://schemas.microsoft.com/office/drawing/2014/main" val="737209526"/>
                    </a:ext>
                  </a:extLst>
                </a:gridCol>
                <a:gridCol w="1651000">
                  <a:extLst>
                    <a:ext uri="{9D8B030D-6E8A-4147-A177-3AD203B41FA5}">
                      <a16:colId xmlns:a16="http://schemas.microsoft.com/office/drawing/2014/main" val="1207409177"/>
                    </a:ext>
                  </a:extLst>
                </a:gridCol>
                <a:gridCol w="1651000">
                  <a:extLst>
                    <a:ext uri="{9D8B030D-6E8A-4147-A177-3AD203B41FA5}">
                      <a16:colId xmlns:a16="http://schemas.microsoft.com/office/drawing/2014/main" val="2172400071"/>
                    </a:ext>
                  </a:extLst>
                </a:gridCol>
                <a:gridCol w="1651000">
                  <a:extLst>
                    <a:ext uri="{9D8B030D-6E8A-4147-A177-3AD203B41FA5}">
                      <a16:colId xmlns:a16="http://schemas.microsoft.com/office/drawing/2014/main" val="2242348185"/>
                    </a:ext>
                  </a:extLst>
                </a:gridCol>
              </a:tblGrid>
              <a:tr h="434109">
                <a:tc>
                  <a:txBody>
                    <a:bodyPr/>
                    <a:lstStyle/>
                    <a:p>
                      <a:r>
                        <a:rPr lang="en-GB" sz="1200" dirty="0"/>
                        <a:t>Political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Economic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Social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Technological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Environmental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Legal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4777173"/>
                  </a:ext>
                </a:extLst>
              </a:tr>
              <a:tr h="1093710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Regulations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Government Support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Political Stability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dirty="0"/>
                        <a:t>Economic Climate </a:t>
                      </a:r>
                      <a:r>
                        <a:rPr lang="en-GB" sz="1200" b="0" i="0" dirty="0"/>
                        <a:t>(UK Hospitality, 2025); </a:t>
                      </a:r>
                      <a:endParaRPr lang="en-GB" sz="1200" dirty="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Funding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Cost Management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fr-FR" sz="1200" dirty="0"/>
                        <a:t>Cultural Trends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fr-FR" sz="1200" dirty="0"/>
                        <a:t>Demographics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fr-FR" sz="1200" dirty="0"/>
                        <a:t>Public Perception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Event Technology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Virtual Components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dirty="0"/>
                        <a:t>Social Media  (</a:t>
                      </a:r>
                      <a:r>
                        <a:rPr lang="en-GB" sz="1200" b="0" i="0" dirty="0"/>
                        <a:t>Kang </a:t>
                      </a:r>
                      <a:r>
                        <a:rPr lang="en-GB" sz="1200" b="0" i="1" dirty="0"/>
                        <a:t>et al</a:t>
                      </a:r>
                      <a:r>
                        <a:rPr lang="en-GB" sz="1200" b="0" i="0" dirty="0"/>
                        <a:t>., 2024)</a:t>
                      </a:r>
                      <a:r>
                        <a:rPr lang="en-GB" sz="1200" dirty="0"/>
                        <a:t>.</a:t>
                      </a:r>
                      <a:endParaRPr lang="en-US" sz="1200" dirty="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Sustainability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Venue Impact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Climate Considerations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Contracts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Health and Safety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Intellectual Property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9045561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A0196E-2DB2-6586-E0B1-D1A772DED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7</a:t>
            </a:fld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68F2000-B623-723A-049E-7C6AD28C52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0997789"/>
              </p:ext>
            </p:extLst>
          </p:nvPr>
        </p:nvGraphicFramePr>
        <p:xfrm>
          <a:off x="2032000" y="1404726"/>
          <a:ext cx="8128000" cy="21785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4227714948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501068398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39658613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934004205"/>
                    </a:ext>
                  </a:extLst>
                </a:gridCol>
              </a:tblGrid>
              <a:tr h="441218">
                <a:tc>
                  <a:txBody>
                    <a:bodyPr/>
                    <a:lstStyle/>
                    <a:p>
                      <a:r>
                        <a:rPr lang="en-GB" sz="1200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9577117"/>
                  </a:ext>
                </a:extLst>
              </a:tr>
              <a:tr h="1656013"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dirty="0"/>
                        <a:t>High Demand for diversity and inclusion topics (</a:t>
                      </a:r>
                      <a:r>
                        <a:rPr lang="en-GB" sz="1200" b="0" i="0" dirty="0" err="1"/>
                        <a:t>Kalargyrou</a:t>
                      </a:r>
                      <a:r>
                        <a:rPr lang="en-GB" sz="1200" b="0" i="0" dirty="0"/>
                        <a:t> and Costen,  2017; Manoharan and Singal, 2017)</a:t>
                      </a:r>
                      <a:endParaRPr lang="en-GB" sz="1200" dirty="0"/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dirty="0"/>
                        <a:t>Unique Theme (Campbell, 2024).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Experienced Team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Central Location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High Costs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Limited Sponsorship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New Event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Growing Awareness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Networking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Media Coverage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Partnerships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dirty="0"/>
                        <a:t>Competition (Diversity &amp; Inclusion ​Conference, 2025; In-house Recruitment, 2025)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Economic Factors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Logistical Issues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Health Concerns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14070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48689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F4D63-1741-86BD-348C-A657648A7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>
                <a:effectLst/>
                <a:latin typeface="Adobe Clean"/>
              </a:rPr>
              <a:t>Conclusions and recommendations</a:t>
            </a:r>
            <a:br>
              <a:rPr lang="en-GB" b="0" i="0">
                <a:effectLst/>
                <a:latin typeface="Adobe Clean"/>
              </a:rPr>
            </a:b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D74E0E7-0D58-EA65-30FE-C53A0F4EE8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3000" y="2009554"/>
          <a:ext cx="9906000" cy="4024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D7E84E-BFE3-FF59-8D9D-95715870F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4878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9C4C3-B6C8-64BE-4C55-C421B81A0C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21EF3-549F-3C52-181C-69EBC2B372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478604"/>
            <a:ext cx="10569102" cy="4555374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Allen, J., Harris, R. and Jago, L. (2022).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Festival &amp; special event management essentials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Milton: John Wiley &amp; Sons.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Campbell, K. (2024)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2024 Top Hospitality Conferences You Need to Know About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https://www.cvent.com/en/2024-top-hospitality-conferences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 27 January 2025)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Chon, K.S. and Weber, K. (2014).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Convention tourism: International research and industry perspectives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Routledge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Diversity &amp; Inclusion Conference (2025)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12th Edition Diversity &amp; Inclusion Conference – Action, Results, Impact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https://thediversityconference.com/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27 January 2025)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 and Chung, Y.K. (2023). Exploring diversity, equity, and inclusion in hospitality and tourism firms through the organizational justice and stakeholder theories.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Tourism Management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95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 104662.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https://doi.org/10.1016/j.tourman.2022.104662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In-house Recruitment (2025)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Diversity, Equity &amp; Inclusion Conference 2025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https://portal.inhouserecruitment.co.uk/events/diversity-equity-and-inclusion-conference#event-description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27 January 2025)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Jalongo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M.R., Machado, C. (2016). Keynote Address or Invited Session. In: Making Effective Presentations at Professional Conferences. Springer Briefs in Education. Springer, Cham.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https://doi.org/10.1007/978-3-319-23174-7_10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Kalargyrou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V. and Costen, W. (2017). Diversity management research in hospitality and tourism: past, present and future.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29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pp. 68-114.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https://doi.org/10.1108/IJCHM-09-2015-0470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Kang, B., Lee, J., Kim, S.H. and Jeong,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B.K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(2024, January). Destination website benchmarking: A comparative analysis of MICE destinations of Japan and five emerging destinations in East Asia. In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Convention &amp; Event Tourism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(Vol. 25, No. 1, pp. 10-32). Routledge. 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Kiradoo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G. (2022). Diversity, equity, and inclusion in the workplace: strategies for achieving and sustaining a diverse workforce.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Advance Research in Social Science and Management, Edition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pp. 139-151.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https://ssrn.com/abstract=4392136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Manoharan, A. and Singal, M. (2017). A systematic literature review of research on diversity and diversity management in the hospitality literature.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66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pp. 77-91.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https://doi.org/10.1016/j.ijhm.2017.07.002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Manoharan, A., Madera, J.M. and Singal, M. eds. (2024).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Routledge handbook of diversity, equity, and inclusion management in the hospitality industry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Routledge.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Marabelli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M., Zaza, S.,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Masiero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S., Li, J. and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Chudoba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K. (2023). Diversity, Equity and Inclusion in the AIS: Challenges and opportunities of remote conferences.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Information Systems Journal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33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(6), pp. 1370-1395.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https://doi.org/10.1111/isj.12458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Mooney, S.K. (2020). Gender research in hospitality and tourism management: time to change the guard.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32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(5), pp. 1861-1879.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https://doi.org/10.1108/IJCHM-09-2019-0780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Opoku,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E.K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Wimalasena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L. and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Sitko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 (2024). Sexism and workplace interpersonal mistreatment in hospitality and tourism industry: A critical systematic literature review.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Tourism Management Perspectives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53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  101285.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https://doi.org/10.1016/j.tmp.2024.101285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Ram, Y. (2018). Hostility or hospitality? A review on violence, bullying and sexual harassment in the tourism and hospitality industry.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Current Issues in Tourism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21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(7), pp. 760-774.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3"/>
              </a:rPr>
              <a:t>https://doi.org/10.1080/13683500.2015.1064364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Rogers, T. and Wynn-Moylan, P. (2022).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Conferences and conventions: A global industry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Routledge.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Scharkow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 and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Trepte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 (2024). National diversity at conferences of the International Communication Association.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Annals of the International Communication Association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48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pp. 17-36.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4"/>
              </a:rPr>
              <a:t>https://doi.org/10.1080/23808985.2023.2261018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Singh, A. and Deri, M.N. (2024). Exploring the Use of Virtual and Hybrid Events for MICE Sector: Trends and Opportunities. In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 Technologies in Virtual and Hybrid Events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(pp. 47-70).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IGI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Global.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Slocum, S. ed., (2023).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Inclusion in Tourism: Understanding Institutional Discrimination and Bias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Taylor &amp; Francis.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Tagvenue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(2025)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Techspace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- The Loading Bay at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Techspace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Shoreditch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5"/>
              </a:rPr>
              <a:t>https://www.tagvenue.com/rooms/london/5141/techspace-shoreditch/techspace-the-loading-bay#map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20 January 2025)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UK Hospitality (2025)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Facts and stats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6"/>
              </a:rPr>
              <a:t>https://www.ukhospitality.org.uk/media-centre/facts-and-stats/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27 January 2025)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E7CED3-B970-68E7-3FCC-2C376009B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1636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5E4165CA-2930-4841-AFB7-DD41E95F2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Magnifying glass and question mark">
            <a:extLst>
              <a:ext uri="{FF2B5EF4-FFF2-40B4-BE49-F238E27FC236}">
                <a16:creationId xmlns:a16="http://schemas.microsoft.com/office/drawing/2014/main" id="{91A7BD88-AAE7-4C1C-B470-C0585C960F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3A19439-95A7-4D53-B166-072A2A397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3666683"/>
            <a:ext cx="12188952" cy="3191317"/>
          </a:xfrm>
          <a:prstGeom prst="rect">
            <a:avLst/>
          </a:prstGeom>
          <a:gradFill>
            <a:gsLst>
              <a:gs pos="42000">
                <a:srgbClr val="000000">
                  <a:alpha val="23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6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9A5321-AB35-4C48-499C-9C172511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538483"/>
            <a:ext cx="9144000" cy="282508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i="1" kern="1200" cap="all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Q&amp;A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C6C71B-6B04-13F1-9B18-7DA1EA974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817554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AnalogousFromLightSeedRightStep">
      <a:dk1>
        <a:srgbClr val="000000"/>
      </a:dk1>
      <a:lt1>
        <a:srgbClr val="FFFFFF"/>
      </a:lt1>
      <a:dk2>
        <a:srgbClr val="413324"/>
      </a:dk2>
      <a:lt2>
        <a:srgbClr val="E2E8E6"/>
      </a:lt2>
      <a:accent1>
        <a:srgbClr val="DA839F"/>
      </a:accent1>
      <a:accent2>
        <a:srgbClr val="D27167"/>
      </a:accent2>
      <a:accent3>
        <a:srgbClr val="D09960"/>
      </a:accent3>
      <a:accent4>
        <a:srgbClr val="ABA454"/>
      </a:accent4>
      <a:accent5>
        <a:srgbClr val="95AD68"/>
      </a:accent5>
      <a:accent6>
        <a:srgbClr val="6EB358"/>
      </a:accent6>
      <a:hlink>
        <a:srgbClr val="568F7C"/>
      </a:hlink>
      <a:folHlink>
        <a:srgbClr val="7F7F7F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2183</Words>
  <Application>Microsoft Office PowerPoint</Application>
  <PresentationFormat>Widescreen</PresentationFormat>
  <Paragraphs>208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Adobe Clean</vt:lpstr>
      <vt:lpstr>Aptos</vt:lpstr>
      <vt:lpstr>Arial</vt:lpstr>
      <vt:lpstr>Univers Condensed Light</vt:lpstr>
      <vt:lpstr>Walbaum Display Light</vt:lpstr>
      <vt:lpstr>AngleLinesVTI</vt:lpstr>
      <vt:lpstr> BMIH6007 International Meetings Management for the Hotel Industry Lecturer: Kathryn flynn </vt:lpstr>
      <vt:lpstr>Introduction</vt:lpstr>
      <vt:lpstr>Event Content and Context</vt:lpstr>
      <vt:lpstr>Market Factors </vt:lpstr>
      <vt:lpstr>Operational Factors </vt:lpstr>
      <vt:lpstr>Financial Factors </vt:lpstr>
      <vt:lpstr>Feasibility Analysis </vt:lpstr>
      <vt:lpstr>Conclusions and recommendations </vt:lpstr>
      <vt:lpstr>references</vt:lpstr>
      <vt:lpstr>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Flor Yasmin Perez Paula</dc:creator>
  <cp:lastModifiedBy>sonia badulescu</cp:lastModifiedBy>
  <cp:revision>12</cp:revision>
  <dcterms:created xsi:type="dcterms:W3CDTF">2025-01-28T09:46:58Z</dcterms:created>
  <dcterms:modified xsi:type="dcterms:W3CDTF">2025-01-30T16:37:10Z</dcterms:modified>
</cp:coreProperties>
</file>