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2" r:id="rId1"/>
  </p:sldMasterIdLst>
  <p:notesMasterIdLst>
    <p:notesMasterId r:id="rId32"/>
  </p:notesMasterIdLst>
  <p:sldIdLst>
    <p:sldId id="256" r:id="rId2"/>
    <p:sldId id="283" r:id="rId3"/>
    <p:sldId id="284" r:id="rId4"/>
    <p:sldId id="285" r:id="rId5"/>
    <p:sldId id="286" r:id="rId6"/>
    <p:sldId id="287" r:id="rId7"/>
    <p:sldId id="257" r:id="rId8"/>
    <p:sldId id="276" r:id="rId9"/>
    <p:sldId id="278" r:id="rId10"/>
    <p:sldId id="279" r:id="rId11"/>
    <p:sldId id="288" r:id="rId12"/>
    <p:sldId id="280" r:id="rId13"/>
    <p:sldId id="281" r:id="rId14"/>
    <p:sldId id="282" r:id="rId15"/>
    <p:sldId id="289" r:id="rId16"/>
    <p:sldId id="290" r:id="rId17"/>
    <p:sldId id="291" r:id="rId18"/>
    <p:sldId id="299" r:id="rId19"/>
    <p:sldId id="300" r:id="rId20"/>
    <p:sldId id="301" r:id="rId21"/>
    <p:sldId id="302" r:id="rId22"/>
    <p:sldId id="303" r:id="rId23"/>
    <p:sldId id="292" r:id="rId24"/>
    <p:sldId id="264" r:id="rId25"/>
    <p:sldId id="294" r:id="rId26"/>
    <p:sldId id="293" r:id="rId27"/>
    <p:sldId id="295" r:id="rId28"/>
    <p:sldId id="296" r:id="rId29"/>
    <p:sldId id="298" r:id="rId30"/>
    <p:sldId id="29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88"/>
    <p:restoredTop sz="74658"/>
  </p:normalViewPr>
  <p:slideViewPr>
    <p:cSldViewPr snapToGrid="0" snapToObjects="1">
      <p:cViewPr varScale="1">
        <p:scale>
          <a:sx n="58" d="100"/>
          <a:sy n="58" d="100"/>
        </p:scale>
        <p:origin x="240" y="7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0399D7-32A6-C04C-9C8F-91E6804AA985}" type="datetimeFigureOut">
              <a:rPr lang="en-US" smtClean="0"/>
              <a:t>11/25/19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033F65-9545-BC4A-A763-716EEA0222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63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ysgrifennu</a:t>
            </a:r>
            <a:r>
              <a:rPr lang="en-US" dirty="0"/>
              <a:t> </a:t>
            </a:r>
            <a:r>
              <a:rPr lang="en-US" dirty="0" err="1"/>
              <a:t>lawr</a:t>
            </a:r>
            <a:r>
              <a:rPr lang="en-US" dirty="0"/>
              <a:t> Gwaith </a:t>
            </a:r>
            <a:r>
              <a:rPr lang="en-US" dirty="0" err="1"/>
              <a:t>Dosbarth</a:t>
            </a:r>
            <a:r>
              <a:rPr lang="en-US" dirty="0"/>
              <a:t>, y </a:t>
            </a:r>
            <a:r>
              <a:rPr lang="en-US" dirty="0" err="1"/>
              <a:t>Dyddiad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teitl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blaen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llyfrau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581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allu</a:t>
            </a:r>
            <a:r>
              <a:rPr lang="en-US" dirty="0"/>
              <a:t> a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blaenorol</a:t>
            </a:r>
            <a:r>
              <a:rPr lang="en-US" dirty="0"/>
              <a:t> y </a:t>
            </a:r>
            <a:r>
              <a:rPr lang="en-US" dirty="0" err="1"/>
              <a:t>ddisgyblion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6073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allu</a:t>
            </a:r>
            <a:r>
              <a:rPr lang="en-US" dirty="0"/>
              <a:t> a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blaenorol</a:t>
            </a:r>
            <a:r>
              <a:rPr lang="en-US" dirty="0"/>
              <a:t> y </a:t>
            </a:r>
            <a:r>
              <a:rPr lang="en-US" dirty="0" err="1"/>
              <a:t>ddisgyblion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9205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allu</a:t>
            </a:r>
            <a:r>
              <a:rPr lang="en-US" dirty="0"/>
              <a:t> a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blaenorol</a:t>
            </a:r>
            <a:r>
              <a:rPr lang="en-US" dirty="0"/>
              <a:t> y </a:t>
            </a:r>
            <a:r>
              <a:rPr lang="en-US" dirty="0" err="1"/>
              <a:t>ddisgyblion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1575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tasg</a:t>
            </a:r>
            <a:r>
              <a:rPr lang="en-US" dirty="0"/>
              <a:t> </a:t>
            </a:r>
            <a:r>
              <a:rPr lang="en-US" dirty="0" err="1"/>
              <a:t>yma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allu</a:t>
            </a:r>
            <a:r>
              <a:rPr lang="en-US" dirty="0"/>
              <a:t> a </a:t>
            </a:r>
            <a:r>
              <a:rPr lang="en-US" dirty="0" err="1"/>
              <a:t>wybodaeth</a:t>
            </a:r>
            <a:r>
              <a:rPr lang="en-US" dirty="0"/>
              <a:t> </a:t>
            </a:r>
            <a:r>
              <a:rPr lang="en-US" dirty="0" err="1"/>
              <a:t>blaenorol</a:t>
            </a:r>
            <a:r>
              <a:rPr lang="en-US" dirty="0"/>
              <a:t> y </a:t>
            </a:r>
            <a:r>
              <a:rPr lang="en-US" dirty="0" err="1"/>
              <a:t>ddisgyblion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707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cwestiynu’r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 a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iddynt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perthynas</a:t>
            </a:r>
            <a:r>
              <a:rPr lang="en-US" dirty="0"/>
              <a:t> </a:t>
            </a:r>
            <a:r>
              <a:rPr lang="en-US" dirty="0" err="1"/>
              <a:t>rhwng</a:t>
            </a:r>
            <a:r>
              <a:rPr lang="en-US" dirty="0"/>
              <a:t> y </a:t>
            </a:r>
            <a:r>
              <a:rPr lang="en-US" dirty="0" err="1"/>
              <a:t>degfedau</a:t>
            </a:r>
            <a:r>
              <a:rPr lang="en-US" dirty="0"/>
              <a:t>, </a:t>
            </a:r>
            <a:r>
              <a:rPr lang="en-US" dirty="0" err="1"/>
              <a:t>canfedau</a:t>
            </a:r>
            <a:r>
              <a:rPr lang="en-US" dirty="0"/>
              <a:t> a </a:t>
            </a:r>
            <a:r>
              <a:rPr lang="en-US" dirty="0" err="1"/>
              <a:t>milfedau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7942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nodau</a:t>
            </a:r>
            <a:r>
              <a:rPr lang="en-US" dirty="0"/>
              <a:t> ac </a:t>
            </a:r>
            <a:r>
              <a:rPr lang="en-US" dirty="0" err="1"/>
              <a:t>amcanion</a:t>
            </a:r>
            <a:r>
              <a:rPr lang="en-US" dirty="0"/>
              <a:t> y </a:t>
            </a:r>
            <a:r>
              <a:rPr lang="en-US" dirty="0" err="1"/>
              <a:t>wers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 a </a:t>
            </a:r>
            <a:r>
              <a:rPr lang="en-US" dirty="0" err="1"/>
              <a:t>trafod</a:t>
            </a:r>
            <a:r>
              <a:rPr lang="en-US" dirty="0"/>
              <a:t> </a:t>
            </a:r>
            <a:r>
              <a:rPr lang="en-US" dirty="0" err="1"/>
              <a:t>rhain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gyflym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7244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trafod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tabl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bod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gweld</a:t>
            </a:r>
            <a:r>
              <a:rPr lang="en-US" dirty="0"/>
              <a:t> bod </a:t>
            </a:r>
            <a:r>
              <a:rPr lang="en-US" dirty="0" err="1"/>
              <a:t>degfedau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uned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10 </a:t>
            </a:r>
            <a:r>
              <a:rPr lang="en-US" dirty="0" err="1"/>
              <a:t>a.y.b</a:t>
            </a:r>
            <a:r>
              <a:rPr lang="en-US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enghreifftiau</a:t>
            </a:r>
            <a:r>
              <a:rPr lang="en-US" dirty="0"/>
              <a:t> o </a:t>
            </a:r>
            <a:r>
              <a:rPr lang="en-US" dirty="0" err="1"/>
              <a:t>rhifau</a:t>
            </a:r>
            <a:r>
              <a:rPr lang="en-US" dirty="0"/>
              <a:t> a </a:t>
            </a:r>
            <a:r>
              <a:rPr lang="en-US" dirty="0" err="1"/>
              <a:t>gweld</a:t>
            </a:r>
            <a:r>
              <a:rPr lang="en-US" dirty="0"/>
              <a:t> pa </a:t>
            </a:r>
            <a:r>
              <a:rPr lang="en-US" dirty="0" err="1"/>
              <a:t>werth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a </a:t>
            </a:r>
            <a:r>
              <a:rPr lang="en-US" dirty="0" err="1"/>
              <a:t>phob</a:t>
            </a:r>
            <a:r>
              <a:rPr lang="en-US" dirty="0"/>
              <a:t> </a:t>
            </a:r>
            <a:r>
              <a:rPr lang="en-US" dirty="0" err="1"/>
              <a:t>digid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rhif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7735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trafod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tabl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bod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gweld</a:t>
            </a:r>
            <a:r>
              <a:rPr lang="en-US" dirty="0"/>
              <a:t> bod </a:t>
            </a:r>
            <a:r>
              <a:rPr lang="en-US" dirty="0" err="1"/>
              <a:t>degfedau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uned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10 </a:t>
            </a:r>
            <a:r>
              <a:rPr lang="en-US" dirty="0" err="1"/>
              <a:t>a.y.b</a:t>
            </a:r>
            <a:r>
              <a:rPr lang="en-US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enghreifftiau</a:t>
            </a:r>
            <a:r>
              <a:rPr lang="en-US" dirty="0"/>
              <a:t> o </a:t>
            </a:r>
            <a:r>
              <a:rPr lang="en-US" dirty="0" err="1"/>
              <a:t>rhifau</a:t>
            </a:r>
            <a:r>
              <a:rPr lang="en-US" dirty="0"/>
              <a:t> a </a:t>
            </a:r>
            <a:r>
              <a:rPr lang="en-US" dirty="0" err="1"/>
              <a:t>gweld</a:t>
            </a:r>
            <a:r>
              <a:rPr lang="en-US" dirty="0"/>
              <a:t> pa </a:t>
            </a:r>
            <a:r>
              <a:rPr lang="en-US" dirty="0" err="1"/>
              <a:t>werth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a </a:t>
            </a:r>
            <a:r>
              <a:rPr lang="en-US" dirty="0" err="1"/>
              <a:t>phob</a:t>
            </a:r>
            <a:r>
              <a:rPr lang="en-US" dirty="0"/>
              <a:t> </a:t>
            </a:r>
            <a:r>
              <a:rPr lang="en-US" dirty="0" err="1"/>
              <a:t>digid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rhif</a:t>
            </a:r>
            <a:r>
              <a:rPr lang="en-US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246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trafod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defnyddio’r</a:t>
            </a:r>
            <a:r>
              <a:rPr lang="en-US" dirty="0"/>
              <a:t> </a:t>
            </a:r>
            <a:r>
              <a:rPr lang="en-US" dirty="0" err="1"/>
              <a:t>tabl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bod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gweld</a:t>
            </a:r>
            <a:r>
              <a:rPr lang="en-US" dirty="0"/>
              <a:t> bod </a:t>
            </a:r>
            <a:r>
              <a:rPr lang="en-US" dirty="0" err="1"/>
              <a:t>degfedau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uned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10 </a:t>
            </a:r>
            <a:r>
              <a:rPr lang="en-US" dirty="0" err="1"/>
              <a:t>a.y.b</a:t>
            </a:r>
            <a:r>
              <a:rPr lang="en-US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enghreifftiau</a:t>
            </a:r>
            <a:r>
              <a:rPr lang="en-US" dirty="0"/>
              <a:t> o </a:t>
            </a:r>
            <a:r>
              <a:rPr lang="en-US" dirty="0" err="1"/>
              <a:t>rhifau</a:t>
            </a:r>
            <a:r>
              <a:rPr lang="en-US" dirty="0"/>
              <a:t> a </a:t>
            </a:r>
            <a:r>
              <a:rPr lang="en-US" dirty="0" err="1"/>
              <a:t>gweld</a:t>
            </a:r>
            <a:r>
              <a:rPr lang="en-US" dirty="0"/>
              <a:t> pa </a:t>
            </a:r>
            <a:r>
              <a:rPr lang="en-US" dirty="0" err="1"/>
              <a:t>werth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a </a:t>
            </a:r>
            <a:r>
              <a:rPr lang="en-US" dirty="0" err="1"/>
              <a:t>phob</a:t>
            </a:r>
            <a:r>
              <a:rPr lang="en-US" dirty="0"/>
              <a:t> </a:t>
            </a:r>
            <a:r>
              <a:rPr lang="en-US" dirty="0" err="1"/>
              <a:t>digid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rhif</a:t>
            </a:r>
            <a:r>
              <a:rPr lang="en-US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5742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y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y </a:t>
            </a:r>
            <a:r>
              <a:rPr lang="en-US" dirty="0" err="1"/>
              <a:t>taflen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4822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 err="1"/>
              <a:t>Byddaf</a:t>
            </a:r>
            <a:r>
              <a:rPr lang="en-US" dirty="0"/>
              <a:t> y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y </a:t>
            </a:r>
            <a:r>
              <a:rPr lang="en-US" dirty="0" err="1"/>
              <a:t>taflen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7068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 err="1"/>
              <a:t>Byddaf</a:t>
            </a:r>
            <a:r>
              <a:rPr lang="en-US" dirty="0"/>
              <a:t> y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atebion</a:t>
            </a:r>
            <a:r>
              <a:rPr lang="en-US" dirty="0"/>
              <a:t> y </a:t>
            </a:r>
            <a:r>
              <a:rPr lang="en-US" dirty="0" err="1"/>
              <a:t>taflen</a:t>
            </a:r>
            <a:r>
              <a:rPr lang="en-US" dirty="0"/>
              <a:t> </a:t>
            </a:r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5661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Byddai’n</a:t>
            </a:r>
            <a:r>
              <a:rPr lang="en-US" dirty="0"/>
              <a:t>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yhg</a:t>
            </a:r>
            <a:r>
              <a:rPr lang="en-US" dirty="0"/>
              <a:t> </a:t>
            </a:r>
            <a:r>
              <a:rPr lang="en-US" dirty="0" err="1"/>
              <a:t>nghanol</a:t>
            </a:r>
            <a:r>
              <a:rPr lang="en-US" dirty="0"/>
              <a:t> 0 ac 1, a </a:t>
            </a:r>
            <a:r>
              <a:rPr lang="en-US" dirty="0" err="1"/>
              <a:t>gweihtio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gwerth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wedyn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3277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Byddai’n</a:t>
            </a:r>
            <a:r>
              <a:rPr lang="en-US" dirty="0"/>
              <a:t> </a:t>
            </a:r>
            <a:r>
              <a:rPr lang="en-US" dirty="0" err="1"/>
              <a:t>gofyn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yhg</a:t>
            </a:r>
            <a:r>
              <a:rPr lang="en-US" dirty="0"/>
              <a:t> </a:t>
            </a:r>
            <a:r>
              <a:rPr lang="en-US" dirty="0" err="1"/>
              <a:t>nghanol</a:t>
            </a:r>
            <a:r>
              <a:rPr lang="en-US" dirty="0"/>
              <a:t> 0 ac 1, a </a:t>
            </a:r>
            <a:r>
              <a:rPr lang="en-US" dirty="0" err="1"/>
              <a:t>gweihtio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gwerth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wedyn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5802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werth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rhif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10.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o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cysylltu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trawscwricwlaidd</a:t>
            </a:r>
            <a:r>
              <a:rPr lang="en-US" dirty="0"/>
              <a:t>: </a:t>
            </a:r>
            <a:r>
              <a:rPr lang="en-US" dirty="0" err="1"/>
              <a:t>rhifedd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360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werth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rhif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10.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o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cysylltu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trawscwricwlaidd</a:t>
            </a:r>
            <a:r>
              <a:rPr lang="en-US" dirty="0"/>
              <a:t>: </a:t>
            </a:r>
            <a:r>
              <a:rPr lang="en-US" dirty="0" err="1"/>
              <a:t>rhifedd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5963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werth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rhif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10.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o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cysylltu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trawscwricwlaidd</a:t>
            </a:r>
            <a:r>
              <a:rPr lang="en-US" dirty="0"/>
              <a:t>: </a:t>
            </a:r>
            <a:r>
              <a:rPr lang="en-US" dirty="0" err="1"/>
              <a:t>rhifedd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87668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werth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rhif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10.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o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cysylltu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trawscwricwlaidd</a:t>
            </a:r>
            <a:r>
              <a:rPr lang="en-US" dirty="0"/>
              <a:t>: </a:t>
            </a:r>
            <a:r>
              <a:rPr lang="en-US" dirty="0" err="1"/>
              <a:t>rhifedd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2334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werth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rhif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10.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o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cysylltu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trawscwricwlaidd</a:t>
            </a:r>
            <a:r>
              <a:rPr lang="en-US" dirty="0"/>
              <a:t>: </a:t>
            </a:r>
            <a:r>
              <a:rPr lang="en-US" dirty="0" err="1"/>
              <a:t>rhifedd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8508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Byddaf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werth</a:t>
            </a:r>
            <a:r>
              <a:rPr lang="en-US" dirty="0"/>
              <a:t> </a:t>
            </a:r>
            <a:r>
              <a:rPr lang="en-US" dirty="0" err="1"/>
              <a:t>pob</a:t>
            </a:r>
            <a:r>
              <a:rPr lang="en-US" dirty="0"/>
              <a:t> </a:t>
            </a:r>
            <a:r>
              <a:rPr lang="en-US" dirty="0" err="1"/>
              <a:t>rhif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ni</a:t>
            </a:r>
            <a:r>
              <a:rPr lang="en-US" dirty="0"/>
              <a:t>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10.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Mae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o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cysylltu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</a:t>
            </a: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trawscwricwlaidd</a:t>
            </a:r>
            <a:r>
              <a:rPr lang="en-US" dirty="0"/>
              <a:t>: </a:t>
            </a:r>
            <a:r>
              <a:rPr lang="en-US" dirty="0" err="1"/>
              <a:t>rhifedd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0282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Estyniad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ddisgyblion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am a </a:t>
            </a:r>
            <a:r>
              <a:rPr lang="en-US" dirty="0" err="1"/>
              <a:t>trafod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gorffen</a:t>
            </a:r>
            <a:r>
              <a:rPr lang="en-US" dirty="0"/>
              <a:t> y </a:t>
            </a:r>
            <a:r>
              <a:rPr lang="en-US" dirty="0" err="1"/>
              <a:t>gwaith</a:t>
            </a:r>
            <a:r>
              <a:rPr lang="en-US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033F65-9545-BC4A-A763-716EEA022283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63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11/25/19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595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393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709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11/25/19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987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11/25/19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74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11/25/19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437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11/25/19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14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11/25/19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481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11/25/19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19600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07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623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11/25/19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171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86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>
            <a:extLst>
              <a:ext uri="{FF2B5EF4-FFF2-40B4-BE49-F238E27FC236}">
                <a16:creationId xmlns:a16="http://schemas.microsoft.com/office/drawing/2014/main" id="{B23606DC-C672-40E9-B680-A09A9333C9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90000"/>
          </a:blip>
          <a:srcRect t="9717" b="6014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489F12-B6E0-9146-9C21-8EC188606C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>
            <a:normAutofit/>
          </a:bodyPr>
          <a:lstStyle/>
          <a:p>
            <a:r>
              <a:rPr lang="en-GB" sz="7000" b="1" dirty="0">
                <a:latin typeface="Calibri" panose="020F0502020204030204" pitchFamily="34" charset="0"/>
                <a:cs typeface="Calibri" panose="020F0502020204030204" pitchFamily="34" charset="0"/>
              </a:rPr>
              <a:t>Gwerthoedd Lle Degolion</a:t>
            </a:r>
            <a:endParaRPr lang="en-US" sz="70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01F703-E935-934E-B838-CA5C565EF0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14486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FE2E3-AD04-0D48-A782-343BBB8A4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Tasg</a:t>
            </a:r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Cychwynnol</a:t>
            </a:r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B9121E5-402C-C948-B218-102410630FBB}"/>
              </a:ext>
            </a:extLst>
          </p:cNvPr>
          <p:cNvGrpSpPr/>
          <p:nvPr/>
        </p:nvGrpSpPr>
        <p:grpSpPr>
          <a:xfrm>
            <a:off x="4290377" y="2014194"/>
            <a:ext cx="3611245" cy="2243316"/>
            <a:chOff x="4290377" y="2014194"/>
            <a:chExt cx="3611245" cy="2243316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6677A95B-6F7D-8741-8981-FF076FBEDA58}"/>
                </a:ext>
              </a:extLst>
            </p:cNvPr>
            <p:cNvGrpSpPr/>
            <p:nvPr/>
          </p:nvGrpSpPr>
          <p:grpSpPr>
            <a:xfrm>
              <a:off x="4632325" y="2014194"/>
              <a:ext cx="2927350" cy="1360805"/>
              <a:chOff x="0" y="-1"/>
              <a:chExt cx="2930313" cy="1361307"/>
            </a:xfrm>
          </p:grpSpPr>
          <p:sp>
            <p:nvSpPr>
              <p:cNvPr id="5" name="Text Box 1">
                <a:extLst>
                  <a:ext uri="{FF2B5EF4-FFF2-40B4-BE49-F238E27FC236}">
                    <a16:creationId xmlns:a16="http://schemas.microsoft.com/office/drawing/2014/main" id="{F52B1A1B-955B-6F49-95ED-099A8C94FE5D}"/>
                  </a:ext>
                </a:extLst>
              </p:cNvPr>
              <p:cNvSpPr txBox="1"/>
              <p:nvPr/>
            </p:nvSpPr>
            <p:spPr>
              <a:xfrm>
                <a:off x="0" y="0"/>
                <a:ext cx="633730" cy="12033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non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B05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2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6" name="Text Box 2">
                <a:extLst>
                  <a:ext uri="{FF2B5EF4-FFF2-40B4-BE49-F238E27FC236}">
                    <a16:creationId xmlns:a16="http://schemas.microsoft.com/office/drawing/2014/main" id="{63E17803-968D-7746-B364-C70969F14047}"/>
                  </a:ext>
                </a:extLst>
              </p:cNvPr>
              <p:cNvSpPr txBox="1"/>
              <p:nvPr/>
            </p:nvSpPr>
            <p:spPr>
              <a:xfrm>
                <a:off x="1105719" y="-1"/>
                <a:ext cx="633730" cy="1361307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non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 dirty="0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B05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7</a:t>
                </a:r>
                <a:endParaRPr lang="en-GB" sz="12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7" name="Text Box 4">
                <a:extLst>
                  <a:ext uri="{FF2B5EF4-FFF2-40B4-BE49-F238E27FC236}">
                    <a16:creationId xmlns:a16="http://schemas.microsoft.com/office/drawing/2014/main" id="{D5AACD37-AAFA-AF4C-BB97-640BECCF3DA7}"/>
                  </a:ext>
                </a:extLst>
              </p:cNvPr>
              <p:cNvSpPr txBox="1"/>
              <p:nvPr/>
            </p:nvSpPr>
            <p:spPr>
              <a:xfrm>
                <a:off x="2296583" y="21261"/>
                <a:ext cx="633730" cy="12033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non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B05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6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B87875FD-EEC5-CF4F-AEEF-204DBE5DBEFD}"/>
                </a:ext>
              </a:extLst>
            </p:cNvPr>
            <p:cNvGrpSpPr/>
            <p:nvPr/>
          </p:nvGrpSpPr>
          <p:grpSpPr>
            <a:xfrm>
              <a:off x="4290377" y="3640925"/>
              <a:ext cx="3611245" cy="616585"/>
              <a:chOff x="0" y="0"/>
              <a:chExt cx="3611674" cy="616585"/>
            </a:xfrm>
          </p:grpSpPr>
          <p:sp>
            <p:nvSpPr>
              <p:cNvPr id="9" name="Text Box 25">
                <a:extLst>
                  <a:ext uri="{FF2B5EF4-FFF2-40B4-BE49-F238E27FC236}">
                    <a16:creationId xmlns:a16="http://schemas.microsoft.com/office/drawing/2014/main" id="{978025A8-7CEA-E046-BEDA-B9BEADAF6C3F}"/>
                  </a:ext>
                </a:extLst>
              </p:cNvPr>
              <p:cNvSpPr txBox="1"/>
              <p:nvPr/>
            </p:nvSpPr>
            <p:spPr>
              <a:xfrm>
                <a:off x="0" y="0"/>
                <a:ext cx="1187450" cy="616585"/>
              </a:xfrm>
              <a:prstGeom prst="rect">
                <a:avLst/>
              </a:prstGeom>
              <a:ln w="19050">
                <a:solidFill>
                  <a:srgbClr val="00B05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B05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0" name="Text Box 28">
                <a:extLst>
                  <a:ext uri="{FF2B5EF4-FFF2-40B4-BE49-F238E27FC236}">
                    <a16:creationId xmlns:a16="http://schemas.microsoft.com/office/drawing/2014/main" id="{AD3D79EE-FFF8-E24B-874B-314C8BD3C2A8}"/>
                  </a:ext>
                </a:extLst>
              </p:cNvPr>
              <p:cNvSpPr txBox="1"/>
              <p:nvPr/>
            </p:nvSpPr>
            <p:spPr>
              <a:xfrm>
                <a:off x="1212112" y="0"/>
                <a:ext cx="1188000" cy="616585"/>
              </a:xfrm>
              <a:prstGeom prst="rect">
                <a:avLst/>
              </a:prstGeom>
              <a:ln w="19050">
                <a:solidFill>
                  <a:srgbClr val="00B05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B05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1" name="Text Box 29">
                <a:extLst>
                  <a:ext uri="{FF2B5EF4-FFF2-40B4-BE49-F238E27FC236}">
                    <a16:creationId xmlns:a16="http://schemas.microsoft.com/office/drawing/2014/main" id="{581086A0-64F0-E84B-848E-CF9228C87D1C}"/>
                  </a:ext>
                </a:extLst>
              </p:cNvPr>
              <p:cNvSpPr txBox="1"/>
              <p:nvPr/>
            </p:nvSpPr>
            <p:spPr>
              <a:xfrm>
                <a:off x="2424224" y="0"/>
                <a:ext cx="1187450" cy="616585"/>
              </a:xfrm>
              <a:prstGeom prst="rect">
                <a:avLst/>
              </a:prstGeom>
              <a:ln w="19050">
                <a:solidFill>
                  <a:srgbClr val="00B05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B05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13" name="Text Box 31">
            <a:extLst>
              <a:ext uri="{FF2B5EF4-FFF2-40B4-BE49-F238E27FC236}">
                <a16:creationId xmlns:a16="http://schemas.microsoft.com/office/drawing/2014/main" id="{C2EF6B57-8700-B44D-890F-736BFF828DB5}"/>
              </a:ext>
            </a:extLst>
          </p:cNvPr>
          <p:cNvSpPr txBox="1"/>
          <p:nvPr/>
        </p:nvSpPr>
        <p:spPr>
          <a:xfrm>
            <a:off x="4314345" y="3650284"/>
            <a:ext cx="1187450" cy="616585"/>
          </a:xfrm>
          <a:prstGeom prst="rect">
            <a:avLst/>
          </a:prstGeom>
          <a:ln w="190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000" b="1" dirty="0">
                <a:solidFill>
                  <a:srgbClr val="00B05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Cant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 Box 32">
            <a:extLst>
              <a:ext uri="{FF2B5EF4-FFF2-40B4-BE49-F238E27FC236}">
                <a16:creationId xmlns:a16="http://schemas.microsoft.com/office/drawing/2014/main" id="{B10ED69B-58C5-7042-AE33-00FCE0C41B20}"/>
              </a:ext>
            </a:extLst>
          </p:cNvPr>
          <p:cNvSpPr txBox="1"/>
          <p:nvPr/>
        </p:nvSpPr>
        <p:spPr>
          <a:xfrm>
            <a:off x="5509173" y="3659643"/>
            <a:ext cx="1187450" cy="616585"/>
          </a:xfrm>
          <a:prstGeom prst="rect">
            <a:avLst/>
          </a:prstGeom>
          <a:ln w="190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solidFill>
                  <a:srgbClr val="00B05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 Box 33">
            <a:extLst>
              <a:ext uri="{FF2B5EF4-FFF2-40B4-BE49-F238E27FC236}">
                <a16:creationId xmlns:a16="http://schemas.microsoft.com/office/drawing/2014/main" id="{448E4790-057F-684F-8E81-F9A8ABB82DB9}"/>
              </a:ext>
            </a:extLst>
          </p:cNvPr>
          <p:cNvSpPr txBox="1"/>
          <p:nvPr/>
        </p:nvSpPr>
        <p:spPr>
          <a:xfrm>
            <a:off x="6700943" y="3650284"/>
            <a:ext cx="1187450" cy="616585"/>
          </a:xfrm>
          <a:prstGeom prst="rect">
            <a:avLst/>
          </a:prstGeom>
          <a:ln w="190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000" b="1">
                <a:solidFill>
                  <a:srgbClr val="00B05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Uned</a:t>
            </a:r>
            <a:endParaRPr lang="en-GB" sz="12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3741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FE2E3-AD04-0D48-A782-343BBB8A4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Tasg</a:t>
            </a:r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Cychwynnol</a:t>
            </a:r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C436A7E-51E8-5F4D-8155-9339091C2D8C}"/>
              </a:ext>
            </a:extLst>
          </p:cNvPr>
          <p:cNvGrpSpPr/>
          <p:nvPr/>
        </p:nvGrpSpPr>
        <p:grpSpPr>
          <a:xfrm>
            <a:off x="4290377" y="2509203"/>
            <a:ext cx="3611245" cy="1839595"/>
            <a:chOff x="4290377" y="2509203"/>
            <a:chExt cx="3611245" cy="1839595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730E6F05-F0F3-F645-9448-2E1E540B07F3}"/>
                </a:ext>
              </a:extLst>
            </p:cNvPr>
            <p:cNvGrpSpPr/>
            <p:nvPr/>
          </p:nvGrpSpPr>
          <p:grpSpPr>
            <a:xfrm>
              <a:off x="4517072" y="2509203"/>
              <a:ext cx="3093717" cy="1224280"/>
              <a:chOff x="-298044" y="0"/>
              <a:chExt cx="3101005" cy="1224590"/>
            </a:xfrm>
          </p:grpSpPr>
          <p:sp>
            <p:nvSpPr>
              <p:cNvPr id="21" name="Text Box 5">
                <a:extLst>
                  <a:ext uri="{FF2B5EF4-FFF2-40B4-BE49-F238E27FC236}">
                    <a16:creationId xmlns:a16="http://schemas.microsoft.com/office/drawing/2014/main" id="{8C8340DA-D042-9D4D-B6E1-FF5696DE0675}"/>
                  </a:ext>
                </a:extLst>
              </p:cNvPr>
              <p:cNvSpPr txBox="1"/>
              <p:nvPr/>
            </p:nvSpPr>
            <p:spPr>
              <a:xfrm>
                <a:off x="1637832" y="0"/>
                <a:ext cx="420370" cy="12033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non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FFC00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.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2" name="Text Box 6">
                <a:extLst>
                  <a:ext uri="{FF2B5EF4-FFF2-40B4-BE49-F238E27FC236}">
                    <a16:creationId xmlns:a16="http://schemas.microsoft.com/office/drawing/2014/main" id="{AC9A89B9-3692-7047-BBDD-2AA6F1049DDD}"/>
                  </a:ext>
                </a:extLst>
              </p:cNvPr>
              <p:cNvSpPr txBox="1"/>
              <p:nvPr/>
            </p:nvSpPr>
            <p:spPr>
              <a:xfrm>
                <a:off x="-298044" y="0"/>
                <a:ext cx="633730" cy="12033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non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FFC00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3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3" name="Text Box 7">
                <a:extLst>
                  <a:ext uri="{FF2B5EF4-FFF2-40B4-BE49-F238E27FC236}">
                    <a16:creationId xmlns:a16="http://schemas.microsoft.com/office/drawing/2014/main" id="{2C13F77F-BA24-894D-8CB9-9B0EC6BD9978}"/>
                  </a:ext>
                </a:extLst>
              </p:cNvPr>
              <p:cNvSpPr txBox="1"/>
              <p:nvPr/>
            </p:nvSpPr>
            <p:spPr>
              <a:xfrm>
                <a:off x="893295" y="21265"/>
                <a:ext cx="633730" cy="12033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non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FFC00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2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4" name="Text Box 11">
                <a:extLst>
                  <a:ext uri="{FF2B5EF4-FFF2-40B4-BE49-F238E27FC236}">
                    <a16:creationId xmlns:a16="http://schemas.microsoft.com/office/drawing/2014/main" id="{DDC64452-9E79-C64D-8E6B-387DFBACA7C2}"/>
                  </a:ext>
                </a:extLst>
              </p:cNvPr>
              <p:cNvSpPr txBox="1"/>
              <p:nvPr/>
            </p:nvSpPr>
            <p:spPr>
              <a:xfrm>
                <a:off x="2169231" y="0"/>
                <a:ext cx="633730" cy="120332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non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FFC00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4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E83CF8B0-055C-2446-AB83-181804A29119}"/>
                </a:ext>
              </a:extLst>
            </p:cNvPr>
            <p:cNvGrpSpPr/>
            <p:nvPr/>
          </p:nvGrpSpPr>
          <p:grpSpPr>
            <a:xfrm>
              <a:off x="4290377" y="3732213"/>
              <a:ext cx="3611245" cy="616585"/>
              <a:chOff x="0" y="0"/>
              <a:chExt cx="3611674" cy="616585"/>
            </a:xfrm>
          </p:grpSpPr>
          <p:sp>
            <p:nvSpPr>
              <p:cNvPr id="18" name="Text Box 41">
                <a:extLst>
                  <a:ext uri="{FF2B5EF4-FFF2-40B4-BE49-F238E27FC236}">
                    <a16:creationId xmlns:a16="http://schemas.microsoft.com/office/drawing/2014/main" id="{49E2E22E-3355-454C-A6C7-0E37DFB991EA}"/>
                  </a:ext>
                </a:extLst>
              </p:cNvPr>
              <p:cNvSpPr txBox="1"/>
              <p:nvPr/>
            </p:nvSpPr>
            <p:spPr>
              <a:xfrm>
                <a:off x="0" y="0"/>
                <a:ext cx="1187450" cy="616585"/>
              </a:xfrm>
              <a:prstGeom prst="rect">
                <a:avLst/>
              </a:prstGeom>
              <a:ln w="19050">
                <a:solidFill>
                  <a:srgbClr val="FFC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B05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19" name="Text Box 42">
                <a:extLst>
                  <a:ext uri="{FF2B5EF4-FFF2-40B4-BE49-F238E27FC236}">
                    <a16:creationId xmlns:a16="http://schemas.microsoft.com/office/drawing/2014/main" id="{0345C44A-38AC-0B41-A383-68A0868EF4AC}"/>
                  </a:ext>
                </a:extLst>
              </p:cNvPr>
              <p:cNvSpPr txBox="1"/>
              <p:nvPr/>
            </p:nvSpPr>
            <p:spPr>
              <a:xfrm>
                <a:off x="1212112" y="0"/>
                <a:ext cx="1188000" cy="616585"/>
              </a:xfrm>
              <a:prstGeom prst="rect">
                <a:avLst/>
              </a:prstGeom>
              <a:ln w="19050">
                <a:solidFill>
                  <a:srgbClr val="FFC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B05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0" name="Text Box 43">
                <a:extLst>
                  <a:ext uri="{FF2B5EF4-FFF2-40B4-BE49-F238E27FC236}">
                    <a16:creationId xmlns:a16="http://schemas.microsoft.com/office/drawing/2014/main" id="{DD1A1E2E-F246-D24C-8ACF-2B64F08FE989}"/>
                  </a:ext>
                </a:extLst>
              </p:cNvPr>
              <p:cNvSpPr txBox="1"/>
              <p:nvPr/>
            </p:nvSpPr>
            <p:spPr>
              <a:xfrm>
                <a:off x="2424224" y="0"/>
                <a:ext cx="1187450" cy="616585"/>
              </a:xfrm>
              <a:prstGeom prst="rect">
                <a:avLst/>
              </a:prstGeom>
              <a:ln w="19050">
                <a:solidFill>
                  <a:srgbClr val="FFC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B05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25" name="Text Box 57">
            <a:extLst>
              <a:ext uri="{FF2B5EF4-FFF2-40B4-BE49-F238E27FC236}">
                <a16:creationId xmlns:a16="http://schemas.microsoft.com/office/drawing/2014/main" id="{3D3526D1-A86B-C54D-97FF-B83276886A16}"/>
              </a:ext>
            </a:extLst>
          </p:cNvPr>
          <p:cNvSpPr txBox="1"/>
          <p:nvPr/>
        </p:nvSpPr>
        <p:spPr>
          <a:xfrm>
            <a:off x="6697971" y="3697186"/>
            <a:ext cx="1521612" cy="616585"/>
          </a:xfrm>
          <a:prstGeom prst="rect">
            <a:avLst/>
          </a:prstGeom>
          <a:ln w="19050">
            <a:solidFill>
              <a:srgbClr val="FFC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600" b="1" dirty="0" err="1">
                <a:solidFill>
                  <a:srgbClr val="FFC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Degfed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6" name="Text Box 58">
            <a:extLst>
              <a:ext uri="{FF2B5EF4-FFF2-40B4-BE49-F238E27FC236}">
                <a16:creationId xmlns:a16="http://schemas.microsoft.com/office/drawing/2014/main" id="{AB939F05-9B05-5149-BF7B-0D02BBA47A62}"/>
              </a:ext>
            </a:extLst>
          </p:cNvPr>
          <p:cNvSpPr txBox="1"/>
          <p:nvPr/>
        </p:nvSpPr>
        <p:spPr>
          <a:xfrm>
            <a:off x="4321196" y="3702775"/>
            <a:ext cx="1187450" cy="616585"/>
          </a:xfrm>
          <a:prstGeom prst="rect">
            <a:avLst/>
          </a:prstGeom>
          <a:ln w="19050">
            <a:solidFill>
              <a:srgbClr val="FFC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solidFill>
                  <a:srgbClr val="FFC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Deg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" name="Text Box 59">
            <a:extLst>
              <a:ext uri="{FF2B5EF4-FFF2-40B4-BE49-F238E27FC236}">
                <a16:creationId xmlns:a16="http://schemas.microsoft.com/office/drawing/2014/main" id="{D4955C70-F9D7-7242-ADBC-C76BF0033670}"/>
              </a:ext>
            </a:extLst>
          </p:cNvPr>
          <p:cNvSpPr txBox="1"/>
          <p:nvPr/>
        </p:nvSpPr>
        <p:spPr>
          <a:xfrm>
            <a:off x="5510521" y="3711588"/>
            <a:ext cx="1187450" cy="616585"/>
          </a:xfrm>
          <a:prstGeom prst="rect">
            <a:avLst/>
          </a:prstGeom>
          <a:ln w="19050">
            <a:solidFill>
              <a:srgbClr val="FFC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solidFill>
                  <a:srgbClr val="FFC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270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FE2E3-AD04-0D48-A782-343BBB8A4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Tasg</a:t>
            </a:r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Cychwynnol</a:t>
            </a:r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9F1B2A2-6AE8-724D-86D7-25BF8796C70A}"/>
              </a:ext>
            </a:extLst>
          </p:cNvPr>
          <p:cNvGrpSpPr/>
          <p:nvPr/>
        </p:nvGrpSpPr>
        <p:grpSpPr>
          <a:xfrm>
            <a:off x="4290377" y="2506663"/>
            <a:ext cx="3611245" cy="1844675"/>
            <a:chOff x="4290377" y="2506663"/>
            <a:chExt cx="3611245" cy="1844675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FC0373FD-E47D-0545-8A96-895A6AF9BB7A}"/>
                </a:ext>
              </a:extLst>
            </p:cNvPr>
            <p:cNvGrpSpPr/>
            <p:nvPr/>
          </p:nvGrpSpPr>
          <p:grpSpPr>
            <a:xfrm>
              <a:off x="4554537" y="2506663"/>
              <a:ext cx="3056892" cy="1543050"/>
              <a:chOff x="0" y="0"/>
              <a:chExt cx="3066103" cy="1543566"/>
            </a:xfrm>
          </p:grpSpPr>
          <p:sp>
            <p:nvSpPr>
              <p:cNvPr id="33" name="Text Box 12">
                <a:extLst>
                  <a:ext uri="{FF2B5EF4-FFF2-40B4-BE49-F238E27FC236}">
                    <a16:creationId xmlns:a16="http://schemas.microsoft.com/office/drawing/2014/main" id="{4B90F7E6-6F0C-A145-AC9E-5CE7D0A56A7E}"/>
                  </a:ext>
                </a:extLst>
              </p:cNvPr>
              <p:cNvSpPr txBox="1"/>
              <p:nvPr/>
            </p:nvSpPr>
            <p:spPr>
              <a:xfrm>
                <a:off x="723004" y="0"/>
                <a:ext cx="349841" cy="145850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FF000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.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4" name="Text Box 13">
                <a:extLst>
                  <a:ext uri="{FF2B5EF4-FFF2-40B4-BE49-F238E27FC236}">
                    <a16:creationId xmlns:a16="http://schemas.microsoft.com/office/drawing/2014/main" id="{4098ABE6-4B83-4444-870D-34BFFCFC37DD}"/>
                  </a:ext>
                </a:extLst>
              </p:cNvPr>
              <p:cNvSpPr txBox="1"/>
              <p:nvPr/>
            </p:nvSpPr>
            <p:spPr>
              <a:xfrm>
                <a:off x="2361290" y="85060"/>
                <a:ext cx="704813" cy="145850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FF000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5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5" name="Text Box 14">
                <a:extLst>
                  <a:ext uri="{FF2B5EF4-FFF2-40B4-BE49-F238E27FC236}">
                    <a16:creationId xmlns:a16="http://schemas.microsoft.com/office/drawing/2014/main" id="{D125160F-E133-944F-B039-E01E1F1612A5}"/>
                  </a:ext>
                </a:extLst>
              </p:cNvPr>
              <p:cNvSpPr txBox="1"/>
              <p:nvPr/>
            </p:nvSpPr>
            <p:spPr>
              <a:xfrm>
                <a:off x="0" y="63795"/>
                <a:ext cx="527404" cy="145850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FF000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2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6" name="Text Box 15">
                <a:extLst>
                  <a:ext uri="{FF2B5EF4-FFF2-40B4-BE49-F238E27FC236}">
                    <a16:creationId xmlns:a16="http://schemas.microsoft.com/office/drawing/2014/main" id="{E251BF1D-0FCD-414C-8D66-9A7BE34E420B}"/>
                  </a:ext>
                </a:extLst>
              </p:cNvPr>
              <p:cNvSpPr txBox="1"/>
              <p:nvPr/>
            </p:nvSpPr>
            <p:spPr>
              <a:xfrm>
                <a:off x="1340137" y="63795"/>
                <a:ext cx="527404" cy="145850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FF000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4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6F736819-F468-1A47-9165-44D9FB4E15A9}"/>
                </a:ext>
              </a:extLst>
            </p:cNvPr>
            <p:cNvGrpSpPr/>
            <p:nvPr/>
          </p:nvGrpSpPr>
          <p:grpSpPr>
            <a:xfrm>
              <a:off x="4290377" y="3734753"/>
              <a:ext cx="3611245" cy="616585"/>
              <a:chOff x="0" y="0"/>
              <a:chExt cx="3611674" cy="616585"/>
            </a:xfrm>
          </p:grpSpPr>
          <p:sp>
            <p:nvSpPr>
              <p:cNvPr id="30" name="Text Box 45">
                <a:extLst>
                  <a:ext uri="{FF2B5EF4-FFF2-40B4-BE49-F238E27FC236}">
                    <a16:creationId xmlns:a16="http://schemas.microsoft.com/office/drawing/2014/main" id="{A8AA2910-3F67-B54D-8F69-203799D1D864}"/>
                  </a:ext>
                </a:extLst>
              </p:cNvPr>
              <p:cNvSpPr txBox="1"/>
              <p:nvPr/>
            </p:nvSpPr>
            <p:spPr>
              <a:xfrm>
                <a:off x="0" y="0"/>
                <a:ext cx="1187450" cy="616585"/>
              </a:xfrm>
              <a:prstGeom prst="rect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B05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1" name="Text Box 46">
                <a:extLst>
                  <a:ext uri="{FF2B5EF4-FFF2-40B4-BE49-F238E27FC236}">
                    <a16:creationId xmlns:a16="http://schemas.microsoft.com/office/drawing/2014/main" id="{8510EF72-F447-4241-98B7-12F46E05A9A3}"/>
                  </a:ext>
                </a:extLst>
              </p:cNvPr>
              <p:cNvSpPr txBox="1"/>
              <p:nvPr/>
            </p:nvSpPr>
            <p:spPr>
              <a:xfrm>
                <a:off x="1212112" y="0"/>
                <a:ext cx="1188000" cy="616585"/>
              </a:xfrm>
              <a:prstGeom prst="rect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B05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32" name="Text Box 47">
                <a:extLst>
                  <a:ext uri="{FF2B5EF4-FFF2-40B4-BE49-F238E27FC236}">
                    <a16:creationId xmlns:a16="http://schemas.microsoft.com/office/drawing/2014/main" id="{00BA2409-1D31-084F-A6E7-392F0BAE5667}"/>
                  </a:ext>
                </a:extLst>
              </p:cNvPr>
              <p:cNvSpPr txBox="1"/>
              <p:nvPr/>
            </p:nvSpPr>
            <p:spPr>
              <a:xfrm>
                <a:off x="2424224" y="0"/>
                <a:ext cx="1187450" cy="616585"/>
              </a:xfrm>
              <a:prstGeom prst="rect">
                <a:avLst/>
              </a:prstGeom>
              <a:ln w="19050">
                <a:solidFill>
                  <a:srgbClr val="FF000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B05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37" name="Text Box 60">
            <a:extLst>
              <a:ext uri="{FF2B5EF4-FFF2-40B4-BE49-F238E27FC236}">
                <a16:creationId xmlns:a16="http://schemas.microsoft.com/office/drawing/2014/main" id="{60411899-5794-4E4E-8772-0D14B402B2D5}"/>
              </a:ext>
            </a:extLst>
          </p:cNvPr>
          <p:cNvSpPr txBox="1"/>
          <p:nvPr/>
        </p:nvSpPr>
        <p:spPr>
          <a:xfrm>
            <a:off x="5414543" y="3726815"/>
            <a:ext cx="1389767" cy="616585"/>
          </a:xfrm>
          <a:prstGeom prst="rect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600" b="1" dirty="0" err="1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Degfed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8" name="Text Box 61">
            <a:extLst>
              <a:ext uri="{FF2B5EF4-FFF2-40B4-BE49-F238E27FC236}">
                <a16:creationId xmlns:a16="http://schemas.microsoft.com/office/drawing/2014/main" id="{D1ABDB34-8F2E-824E-BCF2-4587A7D5A606}"/>
              </a:ext>
            </a:extLst>
          </p:cNvPr>
          <p:cNvSpPr txBox="1"/>
          <p:nvPr/>
        </p:nvSpPr>
        <p:spPr>
          <a:xfrm>
            <a:off x="6724791" y="3718560"/>
            <a:ext cx="1507634" cy="616585"/>
          </a:xfrm>
          <a:prstGeom prst="rect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600" b="1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Canfed</a:t>
            </a:r>
            <a:endParaRPr lang="en-GB" sz="12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9" name="Text Box 62">
            <a:extLst>
              <a:ext uri="{FF2B5EF4-FFF2-40B4-BE49-F238E27FC236}">
                <a16:creationId xmlns:a16="http://schemas.microsoft.com/office/drawing/2014/main" id="{4DEC699A-7040-E642-8B1C-CF7F157AA966}"/>
              </a:ext>
            </a:extLst>
          </p:cNvPr>
          <p:cNvSpPr txBox="1"/>
          <p:nvPr/>
        </p:nvSpPr>
        <p:spPr>
          <a:xfrm>
            <a:off x="4256571" y="3718560"/>
            <a:ext cx="1187450" cy="616585"/>
          </a:xfrm>
          <a:prstGeom prst="rect">
            <a:avLst/>
          </a:prstGeom>
          <a:ln w="190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0398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8" grpId="0" animBg="1"/>
      <p:bldP spid="3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FE2E3-AD04-0D48-A782-343BBB8A4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Tasg</a:t>
            </a:r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Cychwynnol</a:t>
            </a:r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86DD3CB-C6CE-8A45-A276-8C2427D6FEF3}"/>
              </a:ext>
            </a:extLst>
          </p:cNvPr>
          <p:cNvGrpSpPr/>
          <p:nvPr/>
        </p:nvGrpSpPr>
        <p:grpSpPr>
          <a:xfrm>
            <a:off x="3684270" y="2466340"/>
            <a:ext cx="4823460" cy="1925320"/>
            <a:chOff x="3684270" y="2466340"/>
            <a:chExt cx="4823460" cy="192532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68C16C6B-FECC-CB4F-A9C5-AD033CCAEFFE}"/>
                </a:ext>
              </a:extLst>
            </p:cNvPr>
            <p:cNvGrpSpPr/>
            <p:nvPr/>
          </p:nvGrpSpPr>
          <p:grpSpPr>
            <a:xfrm>
              <a:off x="3919221" y="2466340"/>
              <a:ext cx="4265924" cy="1478915"/>
              <a:chOff x="-106336" y="0"/>
              <a:chExt cx="4275437" cy="1479225"/>
            </a:xfrm>
          </p:grpSpPr>
          <p:sp>
            <p:nvSpPr>
              <p:cNvPr id="23" name="Text Box 16">
                <a:extLst>
                  <a:ext uri="{FF2B5EF4-FFF2-40B4-BE49-F238E27FC236}">
                    <a16:creationId xmlns:a16="http://schemas.microsoft.com/office/drawing/2014/main" id="{3943A407-1B74-6341-9269-A369AA6E7BED}"/>
                  </a:ext>
                </a:extLst>
              </p:cNvPr>
              <p:cNvSpPr txBox="1"/>
              <p:nvPr/>
            </p:nvSpPr>
            <p:spPr>
              <a:xfrm>
                <a:off x="552873" y="21265"/>
                <a:ext cx="349250" cy="1457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70C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.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4" name="Text Box 17">
                <a:extLst>
                  <a:ext uri="{FF2B5EF4-FFF2-40B4-BE49-F238E27FC236}">
                    <a16:creationId xmlns:a16="http://schemas.microsoft.com/office/drawing/2014/main" id="{8B7C8459-3394-F94C-AED0-73561FB55A43}"/>
                  </a:ext>
                </a:extLst>
              </p:cNvPr>
              <p:cNvSpPr txBox="1"/>
              <p:nvPr/>
            </p:nvSpPr>
            <p:spPr>
              <a:xfrm>
                <a:off x="2318607" y="21265"/>
                <a:ext cx="527050" cy="1457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70C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7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5" name="Text Box 18">
                <a:extLst>
                  <a:ext uri="{FF2B5EF4-FFF2-40B4-BE49-F238E27FC236}">
                    <a16:creationId xmlns:a16="http://schemas.microsoft.com/office/drawing/2014/main" id="{51F71490-9444-D44E-AE37-F0642A6C6F06}"/>
                  </a:ext>
                </a:extLst>
              </p:cNvPr>
              <p:cNvSpPr txBox="1"/>
              <p:nvPr/>
            </p:nvSpPr>
            <p:spPr>
              <a:xfrm>
                <a:off x="-106336" y="21265"/>
                <a:ext cx="631825" cy="1457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 dirty="0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70C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5</a:t>
                </a:r>
                <a:endParaRPr lang="en-GB" sz="12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6" name="Text Box 19">
                <a:extLst>
                  <a:ext uri="{FF2B5EF4-FFF2-40B4-BE49-F238E27FC236}">
                    <a16:creationId xmlns:a16="http://schemas.microsoft.com/office/drawing/2014/main" id="{F90558FC-2AD1-7446-8DE3-98F4C15CF898}"/>
                  </a:ext>
                </a:extLst>
              </p:cNvPr>
              <p:cNvSpPr txBox="1"/>
              <p:nvPr/>
            </p:nvSpPr>
            <p:spPr>
              <a:xfrm>
                <a:off x="1169575" y="0"/>
                <a:ext cx="630555" cy="1457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70C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8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7" name="Text Box 23">
                <a:extLst>
                  <a:ext uri="{FF2B5EF4-FFF2-40B4-BE49-F238E27FC236}">
                    <a16:creationId xmlns:a16="http://schemas.microsoft.com/office/drawing/2014/main" id="{C99A3227-C774-8A49-81A9-AB6F83FC2947}"/>
                  </a:ext>
                </a:extLst>
              </p:cNvPr>
              <p:cNvSpPr txBox="1"/>
              <p:nvPr/>
            </p:nvSpPr>
            <p:spPr>
              <a:xfrm>
                <a:off x="3509971" y="21265"/>
                <a:ext cx="659130" cy="1457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70C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6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77D4635-F4F5-F346-8E0B-F292B0B32BEB}"/>
                </a:ext>
              </a:extLst>
            </p:cNvPr>
            <p:cNvGrpSpPr/>
            <p:nvPr/>
          </p:nvGrpSpPr>
          <p:grpSpPr>
            <a:xfrm>
              <a:off x="3684270" y="3775075"/>
              <a:ext cx="4823460" cy="616585"/>
              <a:chOff x="0" y="0"/>
              <a:chExt cx="4823644" cy="616585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82F0B116-A0E7-EE4B-8356-BB5DB1DE9124}"/>
                  </a:ext>
                </a:extLst>
              </p:cNvPr>
              <p:cNvGrpSpPr/>
              <p:nvPr/>
            </p:nvGrpSpPr>
            <p:grpSpPr>
              <a:xfrm>
                <a:off x="0" y="0"/>
                <a:ext cx="3611674" cy="616585"/>
                <a:chOff x="0" y="0"/>
                <a:chExt cx="3611674" cy="616585"/>
              </a:xfrm>
            </p:grpSpPr>
            <p:sp>
              <p:nvSpPr>
                <p:cNvPr id="20" name="Text Box 49">
                  <a:extLst>
                    <a:ext uri="{FF2B5EF4-FFF2-40B4-BE49-F238E27FC236}">
                      <a16:creationId xmlns:a16="http://schemas.microsoft.com/office/drawing/2014/main" id="{6A86F15D-5F23-004F-B7A2-FDFC57D711C6}"/>
                    </a:ext>
                  </a:extLst>
                </p:cNvPr>
                <p:cNvSpPr txBox="1"/>
                <p:nvPr/>
              </p:nvSpPr>
              <p:spPr>
                <a:xfrm>
                  <a:off x="0" y="0"/>
                  <a:ext cx="1187450" cy="616585"/>
                </a:xfrm>
                <a:prstGeom prst="rect">
                  <a:avLst/>
                </a:prstGeom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Aft>
                      <a:spcPts val="0"/>
                    </a:spcAft>
                  </a:pPr>
                  <a:r>
                    <a:rPr lang="en-GB" sz="3000" b="1">
                      <a:solidFill>
                        <a:srgbClr val="0070C0"/>
                      </a:solidFill>
                      <a:effectLst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 </a:t>
                  </a:r>
                  <a:endParaRPr lang="en-GB" sz="1200">
                    <a:effectLst/>
                    <a:ea typeface="Calibri" panose="020F0502020204030204" pitchFamily="3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1" name="Text Box 50">
                  <a:extLst>
                    <a:ext uri="{FF2B5EF4-FFF2-40B4-BE49-F238E27FC236}">
                      <a16:creationId xmlns:a16="http://schemas.microsoft.com/office/drawing/2014/main" id="{54A74FCA-103B-084B-A573-EDD2805A92D4}"/>
                    </a:ext>
                  </a:extLst>
                </p:cNvPr>
                <p:cNvSpPr txBox="1"/>
                <p:nvPr/>
              </p:nvSpPr>
              <p:spPr>
                <a:xfrm>
                  <a:off x="1212112" y="0"/>
                  <a:ext cx="1188000" cy="616585"/>
                </a:xfrm>
                <a:prstGeom prst="rect">
                  <a:avLst/>
                </a:prstGeom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Aft>
                      <a:spcPts val="0"/>
                    </a:spcAft>
                  </a:pPr>
                  <a:r>
                    <a:rPr lang="en-GB" sz="3000" b="1">
                      <a:solidFill>
                        <a:srgbClr val="0070C0"/>
                      </a:solidFill>
                      <a:effectLst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 </a:t>
                  </a:r>
                  <a:endParaRPr lang="en-GB" sz="1200">
                    <a:effectLst/>
                    <a:ea typeface="Calibri" panose="020F0502020204030204" pitchFamily="3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2" name="Text Box 51">
                  <a:extLst>
                    <a:ext uri="{FF2B5EF4-FFF2-40B4-BE49-F238E27FC236}">
                      <a16:creationId xmlns:a16="http://schemas.microsoft.com/office/drawing/2014/main" id="{24E5702C-142A-D349-9303-28172E8EF004}"/>
                    </a:ext>
                  </a:extLst>
                </p:cNvPr>
                <p:cNvSpPr txBox="1"/>
                <p:nvPr/>
              </p:nvSpPr>
              <p:spPr>
                <a:xfrm>
                  <a:off x="2424224" y="0"/>
                  <a:ext cx="1187450" cy="616585"/>
                </a:xfrm>
                <a:prstGeom prst="rect">
                  <a:avLst/>
                </a:prstGeom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Aft>
                      <a:spcPts val="0"/>
                    </a:spcAft>
                  </a:pPr>
                  <a:r>
                    <a:rPr lang="en-GB" sz="3000" b="1">
                      <a:solidFill>
                        <a:srgbClr val="0070C0"/>
                      </a:solidFill>
                      <a:effectLst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 </a:t>
                  </a:r>
                  <a:endParaRPr lang="en-GB" sz="1200">
                    <a:effectLst/>
                    <a:ea typeface="Calibri" panose="020F0502020204030204" pitchFamily="34" charset="0"/>
                    <a:cs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19" name="Text Box 52">
                <a:extLst>
                  <a:ext uri="{FF2B5EF4-FFF2-40B4-BE49-F238E27FC236}">
                    <a16:creationId xmlns:a16="http://schemas.microsoft.com/office/drawing/2014/main" id="{0C767AFB-A144-D745-AD0E-104508BB4CCB}"/>
                  </a:ext>
                </a:extLst>
              </p:cNvPr>
              <p:cNvSpPr txBox="1"/>
              <p:nvPr/>
            </p:nvSpPr>
            <p:spPr>
              <a:xfrm>
                <a:off x="3636335" y="0"/>
                <a:ext cx="1187309" cy="616585"/>
              </a:xfrm>
              <a:prstGeom prst="rect">
                <a:avLst/>
              </a:prstGeom>
              <a:ln w="19050">
                <a:solidFill>
                  <a:srgbClr val="0070C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70C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40" name="Text Box 63">
            <a:extLst>
              <a:ext uri="{FF2B5EF4-FFF2-40B4-BE49-F238E27FC236}">
                <a16:creationId xmlns:a16="http://schemas.microsoft.com/office/drawing/2014/main" id="{21F5EBAF-37F3-664B-B0DE-18FDDF2909D2}"/>
              </a:ext>
            </a:extLst>
          </p:cNvPr>
          <p:cNvSpPr txBox="1"/>
          <p:nvPr/>
        </p:nvSpPr>
        <p:spPr>
          <a:xfrm>
            <a:off x="4769275" y="3771594"/>
            <a:ext cx="1411789" cy="616585"/>
          </a:xfrm>
          <a:prstGeom prst="rect">
            <a:avLst/>
          </a:prstGeom>
          <a:ln w="190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600" b="1" dirty="0" err="1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Degfed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1" name="Text Box 64">
            <a:extLst>
              <a:ext uri="{FF2B5EF4-FFF2-40B4-BE49-F238E27FC236}">
                <a16:creationId xmlns:a16="http://schemas.microsoft.com/office/drawing/2014/main" id="{A4535B70-4192-DA48-BDC8-0385887D58EA}"/>
              </a:ext>
            </a:extLst>
          </p:cNvPr>
          <p:cNvSpPr txBox="1"/>
          <p:nvPr/>
        </p:nvSpPr>
        <p:spPr>
          <a:xfrm>
            <a:off x="6111547" y="3775073"/>
            <a:ext cx="1511941" cy="616585"/>
          </a:xfrm>
          <a:prstGeom prst="rect">
            <a:avLst/>
          </a:prstGeom>
          <a:ln w="190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600" b="1" dirty="0" err="1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Canfed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2" name="Text Box 65">
            <a:extLst>
              <a:ext uri="{FF2B5EF4-FFF2-40B4-BE49-F238E27FC236}">
                <a16:creationId xmlns:a16="http://schemas.microsoft.com/office/drawing/2014/main" id="{C40F590B-CB0C-514D-A1D6-19761CD78218}"/>
              </a:ext>
            </a:extLst>
          </p:cNvPr>
          <p:cNvSpPr txBox="1"/>
          <p:nvPr/>
        </p:nvSpPr>
        <p:spPr>
          <a:xfrm>
            <a:off x="3604845" y="3775074"/>
            <a:ext cx="1187450" cy="616585"/>
          </a:xfrm>
          <a:prstGeom prst="rect">
            <a:avLst/>
          </a:prstGeom>
          <a:ln w="190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3" name="Text Box 66">
            <a:extLst>
              <a:ext uri="{FF2B5EF4-FFF2-40B4-BE49-F238E27FC236}">
                <a16:creationId xmlns:a16="http://schemas.microsoft.com/office/drawing/2014/main" id="{6A5A06DA-D356-CE42-925D-572591F5C540}"/>
              </a:ext>
            </a:extLst>
          </p:cNvPr>
          <p:cNvSpPr txBox="1"/>
          <p:nvPr/>
        </p:nvSpPr>
        <p:spPr>
          <a:xfrm>
            <a:off x="7541988" y="3775074"/>
            <a:ext cx="1373412" cy="616585"/>
          </a:xfrm>
          <a:prstGeom prst="rect">
            <a:avLst/>
          </a:prstGeom>
          <a:ln w="190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600" b="1" dirty="0" err="1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Milfed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046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FE2E3-AD04-0D48-A782-343BBB8A46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015" y="5004860"/>
            <a:ext cx="9254769" cy="137160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Wrth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ni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fynd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dde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o’r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pwynt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degol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mae’r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digidau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mynd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10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gwaith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llai</a:t>
            </a:r>
            <a:br>
              <a:rPr lang="en-GB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b="1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F38D080-B8FB-364A-98CD-935B5CAA562C}"/>
              </a:ext>
            </a:extLst>
          </p:cNvPr>
          <p:cNvGrpSpPr/>
          <p:nvPr/>
        </p:nvGrpSpPr>
        <p:grpSpPr>
          <a:xfrm>
            <a:off x="3684270" y="1845854"/>
            <a:ext cx="4823460" cy="1925320"/>
            <a:chOff x="3684270" y="2466340"/>
            <a:chExt cx="4823460" cy="192532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F4AF7AF0-4250-4E40-9733-42FAAEAAD141}"/>
                </a:ext>
              </a:extLst>
            </p:cNvPr>
            <p:cNvGrpSpPr/>
            <p:nvPr/>
          </p:nvGrpSpPr>
          <p:grpSpPr>
            <a:xfrm>
              <a:off x="3919221" y="2466340"/>
              <a:ext cx="4265924" cy="1478915"/>
              <a:chOff x="-106336" y="0"/>
              <a:chExt cx="4275437" cy="1479225"/>
            </a:xfrm>
          </p:grpSpPr>
          <p:sp>
            <p:nvSpPr>
              <p:cNvPr id="24" name="Text Box 16">
                <a:extLst>
                  <a:ext uri="{FF2B5EF4-FFF2-40B4-BE49-F238E27FC236}">
                    <a16:creationId xmlns:a16="http://schemas.microsoft.com/office/drawing/2014/main" id="{B9E5EC5A-24B9-CA4C-9AAA-FDF3F7A1B751}"/>
                  </a:ext>
                </a:extLst>
              </p:cNvPr>
              <p:cNvSpPr txBox="1"/>
              <p:nvPr/>
            </p:nvSpPr>
            <p:spPr>
              <a:xfrm>
                <a:off x="552873" y="21265"/>
                <a:ext cx="349250" cy="1457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70C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.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5" name="Text Box 17">
                <a:extLst>
                  <a:ext uri="{FF2B5EF4-FFF2-40B4-BE49-F238E27FC236}">
                    <a16:creationId xmlns:a16="http://schemas.microsoft.com/office/drawing/2014/main" id="{7EAA26A1-DC25-9049-B375-51215F1528FC}"/>
                  </a:ext>
                </a:extLst>
              </p:cNvPr>
              <p:cNvSpPr txBox="1"/>
              <p:nvPr/>
            </p:nvSpPr>
            <p:spPr>
              <a:xfrm>
                <a:off x="2318607" y="21265"/>
                <a:ext cx="527050" cy="1457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70C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7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6" name="Text Box 18">
                <a:extLst>
                  <a:ext uri="{FF2B5EF4-FFF2-40B4-BE49-F238E27FC236}">
                    <a16:creationId xmlns:a16="http://schemas.microsoft.com/office/drawing/2014/main" id="{CC79D8BD-832E-794D-9CEC-1CBB067A64ED}"/>
                  </a:ext>
                </a:extLst>
              </p:cNvPr>
              <p:cNvSpPr txBox="1"/>
              <p:nvPr/>
            </p:nvSpPr>
            <p:spPr>
              <a:xfrm>
                <a:off x="-106336" y="21265"/>
                <a:ext cx="631825" cy="1457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 dirty="0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70C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5</a:t>
                </a:r>
                <a:endParaRPr lang="en-GB" sz="12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7" name="Text Box 19">
                <a:extLst>
                  <a:ext uri="{FF2B5EF4-FFF2-40B4-BE49-F238E27FC236}">
                    <a16:creationId xmlns:a16="http://schemas.microsoft.com/office/drawing/2014/main" id="{656B40BC-CAD5-864A-93F6-AA4C28177B38}"/>
                  </a:ext>
                </a:extLst>
              </p:cNvPr>
              <p:cNvSpPr txBox="1"/>
              <p:nvPr/>
            </p:nvSpPr>
            <p:spPr>
              <a:xfrm>
                <a:off x="1169575" y="0"/>
                <a:ext cx="630555" cy="1457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70C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8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  <p:sp>
            <p:nvSpPr>
              <p:cNvPr id="28" name="Text Box 23">
                <a:extLst>
                  <a:ext uri="{FF2B5EF4-FFF2-40B4-BE49-F238E27FC236}">
                    <a16:creationId xmlns:a16="http://schemas.microsoft.com/office/drawing/2014/main" id="{42F72E62-F263-624A-95E4-7B0974F82A45}"/>
                  </a:ext>
                </a:extLst>
              </p:cNvPr>
              <p:cNvSpPr txBox="1"/>
              <p:nvPr/>
            </p:nvSpPr>
            <p:spPr>
              <a:xfrm>
                <a:off x="3509971" y="21265"/>
                <a:ext cx="659130" cy="145796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7000" b="1">
                    <a:ln w="6731" cap="flat" cmpd="sng" algn="ctr">
                      <a:solidFill>
                        <a:srgbClr val="FFFFFF"/>
                      </a:solidFill>
                      <a:prstDash val="solid"/>
                      <a:round/>
                    </a:ln>
                    <a:solidFill>
                      <a:srgbClr val="0070C0"/>
                    </a:solidFill>
                    <a:effectLst>
                      <a:outerShdw dist="38100" dir="2700000" algn="bl">
                        <a:schemeClr val="accent5"/>
                      </a:outerShdw>
                    </a:effectLst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6</a:t>
                </a:r>
                <a:endParaRPr lang="en-GB" sz="1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F53C0E56-7677-E242-AECD-D44F91335B60}"/>
                </a:ext>
              </a:extLst>
            </p:cNvPr>
            <p:cNvGrpSpPr/>
            <p:nvPr/>
          </p:nvGrpSpPr>
          <p:grpSpPr>
            <a:xfrm>
              <a:off x="3684270" y="3775075"/>
              <a:ext cx="4823460" cy="616585"/>
              <a:chOff x="0" y="0"/>
              <a:chExt cx="4823644" cy="616585"/>
            </a:xfrm>
          </p:grpSpPr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052C218C-BD7A-2947-A5E5-8855D097813D}"/>
                  </a:ext>
                </a:extLst>
              </p:cNvPr>
              <p:cNvGrpSpPr/>
              <p:nvPr/>
            </p:nvGrpSpPr>
            <p:grpSpPr>
              <a:xfrm>
                <a:off x="0" y="0"/>
                <a:ext cx="3611674" cy="616585"/>
                <a:chOff x="0" y="0"/>
                <a:chExt cx="3611674" cy="616585"/>
              </a:xfrm>
            </p:grpSpPr>
            <p:sp>
              <p:nvSpPr>
                <p:cNvPr id="21" name="Text Box 49">
                  <a:extLst>
                    <a:ext uri="{FF2B5EF4-FFF2-40B4-BE49-F238E27FC236}">
                      <a16:creationId xmlns:a16="http://schemas.microsoft.com/office/drawing/2014/main" id="{E89894C9-AF31-1641-BDA4-A7574CC6E48F}"/>
                    </a:ext>
                  </a:extLst>
                </p:cNvPr>
                <p:cNvSpPr txBox="1"/>
                <p:nvPr/>
              </p:nvSpPr>
              <p:spPr>
                <a:xfrm>
                  <a:off x="0" y="0"/>
                  <a:ext cx="1187450" cy="616585"/>
                </a:xfrm>
                <a:prstGeom prst="rect">
                  <a:avLst/>
                </a:prstGeom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Aft>
                      <a:spcPts val="0"/>
                    </a:spcAft>
                  </a:pPr>
                  <a:r>
                    <a:rPr lang="en-GB" sz="3000" b="1">
                      <a:solidFill>
                        <a:srgbClr val="0070C0"/>
                      </a:solidFill>
                      <a:effectLst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 </a:t>
                  </a:r>
                  <a:endParaRPr lang="en-GB" sz="1200">
                    <a:effectLst/>
                    <a:ea typeface="Calibri" panose="020F0502020204030204" pitchFamily="3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2" name="Text Box 50">
                  <a:extLst>
                    <a:ext uri="{FF2B5EF4-FFF2-40B4-BE49-F238E27FC236}">
                      <a16:creationId xmlns:a16="http://schemas.microsoft.com/office/drawing/2014/main" id="{1E557CE9-6C7C-4C42-BC3E-4BA3BBBEFF43}"/>
                    </a:ext>
                  </a:extLst>
                </p:cNvPr>
                <p:cNvSpPr txBox="1"/>
                <p:nvPr/>
              </p:nvSpPr>
              <p:spPr>
                <a:xfrm>
                  <a:off x="1212112" y="0"/>
                  <a:ext cx="1188000" cy="616585"/>
                </a:xfrm>
                <a:prstGeom prst="rect">
                  <a:avLst/>
                </a:prstGeom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Aft>
                      <a:spcPts val="0"/>
                    </a:spcAft>
                  </a:pPr>
                  <a:r>
                    <a:rPr lang="en-GB" sz="3000" b="1">
                      <a:solidFill>
                        <a:srgbClr val="0070C0"/>
                      </a:solidFill>
                      <a:effectLst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 </a:t>
                  </a:r>
                  <a:endParaRPr lang="en-GB" sz="1200">
                    <a:effectLst/>
                    <a:ea typeface="Calibri" panose="020F0502020204030204" pitchFamily="34" charset="0"/>
                    <a:cs typeface="Times New Roman" panose="02020603050405020304" pitchFamily="18" charset="0"/>
                  </a:endParaRPr>
                </a:p>
              </p:txBody>
            </p:sp>
            <p:sp>
              <p:nvSpPr>
                <p:cNvPr id="23" name="Text Box 51">
                  <a:extLst>
                    <a:ext uri="{FF2B5EF4-FFF2-40B4-BE49-F238E27FC236}">
                      <a16:creationId xmlns:a16="http://schemas.microsoft.com/office/drawing/2014/main" id="{E77984EC-7FB3-6B45-8422-353AEE7DBB41}"/>
                    </a:ext>
                  </a:extLst>
                </p:cNvPr>
                <p:cNvSpPr txBox="1"/>
                <p:nvPr/>
              </p:nvSpPr>
              <p:spPr>
                <a:xfrm>
                  <a:off x="2424224" y="0"/>
                  <a:ext cx="1187450" cy="616585"/>
                </a:xfrm>
                <a:prstGeom prst="rect">
                  <a:avLst/>
                </a:prstGeom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 algn="ctr">
                    <a:spcAft>
                      <a:spcPts val="0"/>
                    </a:spcAft>
                  </a:pPr>
                  <a:r>
                    <a:rPr lang="en-GB" sz="3000" b="1">
                      <a:solidFill>
                        <a:srgbClr val="0070C0"/>
                      </a:solidFill>
                      <a:effectLst/>
                      <a:ea typeface="Calibri" panose="020F0502020204030204" pitchFamily="34" charset="0"/>
                      <a:cs typeface="Times New Roman" panose="02020603050405020304" pitchFamily="18" charset="0"/>
                    </a:rPr>
                    <a:t> </a:t>
                  </a:r>
                  <a:endParaRPr lang="en-GB" sz="1200">
                    <a:effectLst/>
                    <a:ea typeface="Calibri" panose="020F0502020204030204" pitchFamily="34" charset="0"/>
                    <a:cs typeface="Times New Roman" panose="02020603050405020304" pitchFamily="18" charset="0"/>
                  </a:endParaRPr>
                </a:p>
              </p:txBody>
            </p:sp>
          </p:grpSp>
          <p:sp>
            <p:nvSpPr>
              <p:cNvPr id="20" name="Text Box 52">
                <a:extLst>
                  <a:ext uri="{FF2B5EF4-FFF2-40B4-BE49-F238E27FC236}">
                    <a16:creationId xmlns:a16="http://schemas.microsoft.com/office/drawing/2014/main" id="{38702824-3DF7-E246-99F8-79A332D5333D}"/>
                  </a:ext>
                </a:extLst>
              </p:cNvPr>
              <p:cNvSpPr txBox="1"/>
              <p:nvPr/>
            </p:nvSpPr>
            <p:spPr>
              <a:xfrm>
                <a:off x="3636335" y="0"/>
                <a:ext cx="1187309" cy="616585"/>
              </a:xfrm>
              <a:prstGeom prst="rect">
                <a:avLst/>
              </a:prstGeom>
              <a:ln w="19050">
                <a:solidFill>
                  <a:srgbClr val="0070C0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ot="0" spcFirstLastPara="0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>
                  <a:spcAft>
                    <a:spcPts val="0"/>
                  </a:spcAft>
                </a:pPr>
                <a:r>
                  <a:rPr lang="en-GB" sz="3000" b="1">
                    <a:solidFill>
                      <a:srgbClr val="0070C0"/>
                    </a:solidFill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 </a:t>
                </a:r>
                <a:endParaRPr lang="en-GB" sz="120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p:grpSp>
      </p:grpSp>
      <p:sp>
        <p:nvSpPr>
          <p:cNvPr id="29" name="Text Box 63">
            <a:extLst>
              <a:ext uri="{FF2B5EF4-FFF2-40B4-BE49-F238E27FC236}">
                <a16:creationId xmlns:a16="http://schemas.microsoft.com/office/drawing/2014/main" id="{70568B77-642E-D446-B287-E27129972C0F}"/>
              </a:ext>
            </a:extLst>
          </p:cNvPr>
          <p:cNvSpPr txBox="1"/>
          <p:nvPr/>
        </p:nvSpPr>
        <p:spPr>
          <a:xfrm>
            <a:off x="4769275" y="3151108"/>
            <a:ext cx="1411789" cy="616585"/>
          </a:xfrm>
          <a:prstGeom prst="rect">
            <a:avLst/>
          </a:prstGeom>
          <a:ln w="190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600" b="1" dirty="0" err="1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Degfed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0" name="Text Box 64">
            <a:extLst>
              <a:ext uri="{FF2B5EF4-FFF2-40B4-BE49-F238E27FC236}">
                <a16:creationId xmlns:a16="http://schemas.microsoft.com/office/drawing/2014/main" id="{F67BD8D1-D3FA-054F-AEA1-5A8B55C210A5}"/>
              </a:ext>
            </a:extLst>
          </p:cNvPr>
          <p:cNvSpPr txBox="1"/>
          <p:nvPr/>
        </p:nvSpPr>
        <p:spPr>
          <a:xfrm>
            <a:off x="6111547" y="3154587"/>
            <a:ext cx="1511941" cy="616585"/>
          </a:xfrm>
          <a:prstGeom prst="rect">
            <a:avLst/>
          </a:prstGeom>
          <a:ln w="190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600" b="1" dirty="0" err="1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Canfed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" name="Text Box 65">
            <a:extLst>
              <a:ext uri="{FF2B5EF4-FFF2-40B4-BE49-F238E27FC236}">
                <a16:creationId xmlns:a16="http://schemas.microsoft.com/office/drawing/2014/main" id="{6ECD5F3D-76E0-CA4F-818F-19BBC4E279E4}"/>
              </a:ext>
            </a:extLst>
          </p:cNvPr>
          <p:cNvSpPr txBox="1"/>
          <p:nvPr/>
        </p:nvSpPr>
        <p:spPr>
          <a:xfrm>
            <a:off x="3604845" y="3154588"/>
            <a:ext cx="1187450" cy="616585"/>
          </a:xfrm>
          <a:prstGeom prst="rect">
            <a:avLst/>
          </a:prstGeom>
          <a:ln w="190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" name="Text Box 66">
            <a:extLst>
              <a:ext uri="{FF2B5EF4-FFF2-40B4-BE49-F238E27FC236}">
                <a16:creationId xmlns:a16="http://schemas.microsoft.com/office/drawing/2014/main" id="{F301E3C5-68AE-124D-933C-E934BE66D6E8}"/>
              </a:ext>
            </a:extLst>
          </p:cNvPr>
          <p:cNvSpPr txBox="1"/>
          <p:nvPr/>
        </p:nvSpPr>
        <p:spPr>
          <a:xfrm>
            <a:off x="7541988" y="3154588"/>
            <a:ext cx="1373412" cy="616585"/>
          </a:xfrm>
          <a:prstGeom prst="rect">
            <a:avLst/>
          </a:prstGeom>
          <a:ln w="190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600" b="1" dirty="0" err="1">
                <a:solidFill>
                  <a:srgbClr val="0070C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Milfed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4" name="U-turn Arrow 33">
            <a:extLst>
              <a:ext uri="{FF2B5EF4-FFF2-40B4-BE49-F238E27FC236}">
                <a16:creationId xmlns:a16="http://schemas.microsoft.com/office/drawing/2014/main" id="{658C1EAE-E5F4-1F47-AB56-B810C36EAEB2}"/>
              </a:ext>
            </a:extLst>
          </p:cNvPr>
          <p:cNvSpPr/>
          <p:nvPr/>
        </p:nvSpPr>
        <p:spPr>
          <a:xfrm rot="10800000" flipH="1">
            <a:off x="4234430" y="3944223"/>
            <a:ext cx="1121217" cy="685800"/>
          </a:xfrm>
          <a:prstGeom prst="uturn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6" name="U-turn Arrow 35">
            <a:extLst>
              <a:ext uri="{FF2B5EF4-FFF2-40B4-BE49-F238E27FC236}">
                <a16:creationId xmlns:a16="http://schemas.microsoft.com/office/drawing/2014/main" id="{5D81A378-C573-5547-9BBA-BAD7427C909D}"/>
              </a:ext>
            </a:extLst>
          </p:cNvPr>
          <p:cNvSpPr/>
          <p:nvPr/>
        </p:nvSpPr>
        <p:spPr>
          <a:xfrm rot="10800000" flipH="1">
            <a:off x="5743428" y="3944223"/>
            <a:ext cx="1121217" cy="685800"/>
          </a:xfrm>
          <a:prstGeom prst="uturn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7" name="U-turn Arrow 36">
            <a:extLst>
              <a:ext uri="{FF2B5EF4-FFF2-40B4-BE49-F238E27FC236}">
                <a16:creationId xmlns:a16="http://schemas.microsoft.com/office/drawing/2014/main" id="{E0F1FB42-A780-1A43-AE52-9817741166ED}"/>
              </a:ext>
            </a:extLst>
          </p:cNvPr>
          <p:cNvSpPr/>
          <p:nvPr/>
        </p:nvSpPr>
        <p:spPr>
          <a:xfrm rot="10800000" flipH="1">
            <a:off x="7252425" y="3944224"/>
            <a:ext cx="1121217" cy="685800"/>
          </a:xfrm>
          <a:prstGeom prst="uturn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0" name="Title 1">
            <a:extLst>
              <a:ext uri="{FF2B5EF4-FFF2-40B4-BE49-F238E27FC236}">
                <a16:creationId xmlns:a16="http://schemas.microsoft.com/office/drawing/2014/main" id="{C3B06621-2AF2-CB4C-B7FF-1514DBD37A41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Gwerth</a:t>
            </a:r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42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4" grpId="0" animBg="1"/>
      <p:bldP spid="36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D2BEB-478F-CD4F-B7C9-66E57186B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Nodau</a:t>
            </a:r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US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Amcanion</a:t>
            </a:r>
            <a:r>
              <a:rPr lang="en-US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Wers</a:t>
            </a:r>
            <a:endParaRPr lang="en-US" b="1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66F5E-0A54-064A-99C6-D1D2462234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Darllen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ysgrifennu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degolion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ddefnyddio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degfedau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canfedau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milfedau</a:t>
            </a:r>
            <a:endParaRPr lang="en-US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Cymharu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maint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4000" dirty="0" err="1">
                <a:latin typeface="Calibri" panose="020F0502020204030204" pitchFamily="34" charset="0"/>
                <a:cs typeface="Calibri" panose="020F0502020204030204" pitchFamily="34" charset="0"/>
              </a:rPr>
              <a:t>degolion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3886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9CC95D-2710-F44A-8282-6BDE2857F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Gwerth</a:t>
            </a:r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Lle</a:t>
            </a:r>
            <a:b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FD0872D-6760-B442-9DD8-79B9CD4A95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417182"/>
              </p:ext>
            </p:extLst>
          </p:nvPr>
        </p:nvGraphicFramePr>
        <p:xfrm>
          <a:off x="1066799" y="3164306"/>
          <a:ext cx="10058401" cy="1414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9969">
                  <a:extLst>
                    <a:ext uri="{9D8B030D-6E8A-4147-A177-3AD203B41FA5}">
                      <a16:colId xmlns:a16="http://schemas.microsoft.com/office/drawing/2014/main" val="7406101"/>
                    </a:ext>
                  </a:extLst>
                </a:gridCol>
                <a:gridCol w="1078471">
                  <a:extLst>
                    <a:ext uri="{9D8B030D-6E8A-4147-A177-3AD203B41FA5}">
                      <a16:colId xmlns:a16="http://schemas.microsoft.com/office/drawing/2014/main" val="2131363556"/>
                    </a:ext>
                  </a:extLst>
                </a:gridCol>
                <a:gridCol w="1226206">
                  <a:extLst>
                    <a:ext uri="{9D8B030D-6E8A-4147-A177-3AD203B41FA5}">
                      <a16:colId xmlns:a16="http://schemas.microsoft.com/office/drawing/2014/main" val="3204049361"/>
                    </a:ext>
                  </a:extLst>
                </a:gridCol>
                <a:gridCol w="1827702">
                  <a:extLst>
                    <a:ext uri="{9D8B030D-6E8A-4147-A177-3AD203B41FA5}">
                      <a16:colId xmlns:a16="http://schemas.microsoft.com/office/drawing/2014/main" val="4248817446"/>
                    </a:ext>
                  </a:extLst>
                </a:gridCol>
                <a:gridCol w="1488262">
                  <a:extLst>
                    <a:ext uri="{9D8B030D-6E8A-4147-A177-3AD203B41FA5}">
                      <a16:colId xmlns:a16="http://schemas.microsoft.com/office/drawing/2014/main" val="26323347"/>
                    </a:ext>
                  </a:extLst>
                </a:gridCol>
                <a:gridCol w="1446755">
                  <a:extLst>
                    <a:ext uri="{9D8B030D-6E8A-4147-A177-3AD203B41FA5}">
                      <a16:colId xmlns:a16="http://schemas.microsoft.com/office/drawing/2014/main" val="3114752019"/>
                    </a:ext>
                  </a:extLst>
                </a:gridCol>
                <a:gridCol w="1451036">
                  <a:extLst>
                    <a:ext uri="{9D8B030D-6E8A-4147-A177-3AD203B41FA5}">
                      <a16:colId xmlns:a16="http://schemas.microsoft.com/office/drawing/2014/main" val="2882132501"/>
                    </a:ext>
                  </a:extLst>
                </a:gridCol>
              </a:tblGrid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Cannoedd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Unedau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Pwynt</a:t>
                      </a:r>
                      <a:r>
                        <a:rPr lang="en-US" sz="2000" dirty="0"/>
                        <a:t> </a:t>
                      </a:r>
                      <a:r>
                        <a:rPr lang="en-US" sz="2000" dirty="0" err="1"/>
                        <a:t>degol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Milfedau</a:t>
                      </a:r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14641"/>
                  </a:ext>
                </a:extLst>
              </a:tr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7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1895725"/>
                  </a:ext>
                </a:extLst>
              </a:tr>
            </a:tbl>
          </a:graphicData>
        </a:graphic>
      </p:graphicFrame>
      <p:sp>
        <p:nvSpPr>
          <p:cNvPr id="16" name="Title 1">
            <a:extLst>
              <a:ext uri="{FF2B5EF4-FFF2-40B4-BE49-F238E27FC236}">
                <a16:creationId xmlns:a16="http://schemas.microsoft.com/office/drawing/2014/main" id="{56089C47-620D-FE40-9387-4AC35DDF8D46}"/>
              </a:ext>
            </a:extLst>
          </p:cNvPr>
          <p:cNvSpPr txBox="1">
            <a:spLocks/>
          </p:cNvSpPr>
          <p:nvPr/>
        </p:nvSpPr>
        <p:spPr>
          <a:xfrm>
            <a:off x="1219200" y="2014194"/>
            <a:ext cx="160093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836.397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B2D57CEE-D746-FA46-A12E-761B29F08C1E}"/>
              </a:ext>
            </a:extLst>
          </p:cNvPr>
          <p:cNvSpPr txBox="1">
            <a:spLocks/>
          </p:cNvSpPr>
          <p:nvPr/>
        </p:nvSpPr>
        <p:spPr>
          <a:xfrm>
            <a:off x="2820136" y="4891024"/>
            <a:ext cx="1515901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 Cant</a:t>
            </a: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78650A38-44E5-9048-9AD5-1170149D9FA3}"/>
              </a:ext>
            </a:extLst>
          </p:cNvPr>
          <p:cNvSpPr txBox="1">
            <a:spLocks/>
          </p:cNvSpPr>
          <p:nvPr/>
        </p:nvSpPr>
        <p:spPr>
          <a:xfrm>
            <a:off x="8015418" y="4891024"/>
            <a:ext cx="2215977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degfed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canfed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milfed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23095AC4-6433-E74A-8A06-3D0B685B2DDF}"/>
              </a:ext>
            </a:extLst>
          </p:cNvPr>
          <p:cNvSpPr txBox="1">
            <a:spLocks/>
          </p:cNvSpPr>
          <p:nvPr/>
        </p:nvSpPr>
        <p:spPr>
          <a:xfrm>
            <a:off x="2972536" y="2014194"/>
            <a:ext cx="8000264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wyth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cant tri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chwech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PWYNT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tri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naw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saith</a:t>
            </a:r>
          </a:p>
        </p:txBody>
      </p:sp>
    </p:spTree>
    <p:extLst>
      <p:ext uri="{BB962C8B-B14F-4D97-AF65-F5344CB8AC3E}">
        <p14:creationId xmlns:p14="http://schemas.microsoft.com/office/powerpoint/2010/main" val="2227419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FD0872D-6760-B442-9DD8-79B9CD4A95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528090"/>
              </p:ext>
            </p:extLst>
          </p:nvPr>
        </p:nvGraphicFramePr>
        <p:xfrm>
          <a:off x="1066799" y="3164306"/>
          <a:ext cx="10058401" cy="1414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9969">
                  <a:extLst>
                    <a:ext uri="{9D8B030D-6E8A-4147-A177-3AD203B41FA5}">
                      <a16:colId xmlns:a16="http://schemas.microsoft.com/office/drawing/2014/main" val="7406101"/>
                    </a:ext>
                  </a:extLst>
                </a:gridCol>
                <a:gridCol w="1078471">
                  <a:extLst>
                    <a:ext uri="{9D8B030D-6E8A-4147-A177-3AD203B41FA5}">
                      <a16:colId xmlns:a16="http://schemas.microsoft.com/office/drawing/2014/main" val="2131363556"/>
                    </a:ext>
                  </a:extLst>
                </a:gridCol>
                <a:gridCol w="1226206">
                  <a:extLst>
                    <a:ext uri="{9D8B030D-6E8A-4147-A177-3AD203B41FA5}">
                      <a16:colId xmlns:a16="http://schemas.microsoft.com/office/drawing/2014/main" val="3204049361"/>
                    </a:ext>
                  </a:extLst>
                </a:gridCol>
                <a:gridCol w="1827702">
                  <a:extLst>
                    <a:ext uri="{9D8B030D-6E8A-4147-A177-3AD203B41FA5}">
                      <a16:colId xmlns:a16="http://schemas.microsoft.com/office/drawing/2014/main" val="4248817446"/>
                    </a:ext>
                  </a:extLst>
                </a:gridCol>
                <a:gridCol w="1488262">
                  <a:extLst>
                    <a:ext uri="{9D8B030D-6E8A-4147-A177-3AD203B41FA5}">
                      <a16:colId xmlns:a16="http://schemas.microsoft.com/office/drawing/2014/main" val="26323347"/>
                    </a:ext>
                  </a:extLst>
                </a:gridCol>
                <a:gridCol w="1446755">
                  <a:extLst>
                    <a:ext uri="{9D8B030D-6E8A-4147-A177-3AD203B41FA5}">
                      <a16:colId xmlns:a16="http://schemas.microsoft.com/office/drawing/2014/main" val="3114752019"/>
                    </a:ext>
                  </a:extLst>
                </a:gridCol>
                <a:gridCol w="1451036">
                  <a:extLst>
                    <a:ext uri="{9D8B030D-6E8A-4147-A177-3AD203B41FA5}">
                      <a16:colId xmlns:a16="http://schemas.microsoft.com/office/drawing/2014/main" val="2882132501"/>
                    </a:ext>
                  </a:extLst>
                </a:gridCol>
              </a:tblGrid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Cannoedd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Unedau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Pwynt</a:t>
                      </a:r>
                      <a:r>
                        <a:rPr lang="en-US" sz="2000" dirty="0"/>
                        <a:t> </a:t>
                      </a:r>
                      <a:r>
                        <a:rPr lang="en-US" sz="2000" dirty="0" err="1"/>
                        <a:t>degol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Milfedau</a:t>
                      </a:r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14641"/>
                  </a:ext>
                </a:extLst>
              </a:tr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9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1895725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52430D5-5BA1-E240-A3D1-211A8290616F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Gwerth Lle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56089C47-620D-FE40-9387-4AC35DDF8D46}"/>
              </a:ext>
            </a:extLst>
          </p:cNvPr>
          <p:cNvSpPr txBox="1">
            <a:spLocks/>
          </p:cNvSpPr>
          <p:nvPr/>
        </p:nvSpPr>
        <p:spPr>
          <a:xfrm>
            <a:off x="1219200" y="2014194"/>
            <a:ext cx="160093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91.399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B2D57CEE-D746-FA46-A12E-761B29F08C1E}"/>
              </a:ext>
            </a:extLst>
          </p:cNvPr>
          <p:cNvSpPr txBox="1">
            <a:spLocks/>
          </p:cNvSpPr>
          <p:nvPr/>
        </p:nvSpPr>
        <p:spPr>
          <a:xfrm>
            <a:off x="2820136" y="4891024"/>
            <a:ext cx="1515901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 Cant</a:t>
            </a: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E9CC95D-2710-F44A-8282-6BDE2857F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78650A38-44E5-9048-9AD5-1170149D9FA3}"/>
              </a:ext>
            </a:extLst>
          </p:cNvPr>
          <p:cNvSpPr txBox="1">
            <a:spLocks/>
          </p:cNvSpPr>
          <p:nvPr/>
        </p:nvSpPr>
        <p:spPr>
          <a:xfrm>
            <a:off x="8015418" y="4891024"/>
            <a:ext cx="2215977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degfed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canfed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milfed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F3EEA85-2D58-2D46-A28F-8A4987E572A0}"/>
              </a:ext>
            </a:extLst>
          </p:cNvPr>
          <p:cNvSpPr txBox="1">
            <a:spLocks/>
          </p:cNvSpPr>
          <p:nvPr/>
        </p:nvSpPr>
        <p:spPr>
          <a:xfrm>
            <a:off x="2972536" y="2014194"/>
            <a:ext cx="8000264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naw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un </a:t>
            </a:r>
            <a:r>
              <a:rPr lang="en-GB" sz="3000" b="1" dirty="0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PWYNT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tri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naw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naw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0882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FD0872D-6760-B442-9DD8-79B9CD4A95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6238312"/>
              </p:ext>
            </p:extLst>
          </p:nvPr>
        </p:nvGraphicFramePr>
        <p:xfrm>
          <a:off x="1066799" y="3164306"/>
          <a:ext cx="10058401" cy="1414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9969">
                  <a:extLst>
                    <a:ext uri="{9D8B030D-6E8A-4147-A177-3AD203B41FA5}">
                      <a16:colId xmlns:a16="http://schemas.microsoft.com/office/drawing/2014/main" val="7406101"/>
                    </a:ext>
                  </a:extLst>
                </a:gridCol>
                <a:gridCol w="1078471">
                  <a:extLst>
                    <a:ext uri="{9D8B030D-6E8A-4147-A177-3AD203B41FA5}">
                      <a16:colId xmlns:a16="http://schemas.microsoft.com/office/drawing/2014/main" val="2131363556"/>
                    </a:ext>
                  </a:extLst>
                </a:gridCol>
                <a:gridCol w="1226206">
                  <a:extLst>
                    <a:ext uri="{9D8B030D-6E8A-4147-A177-3AD203B41FA5}">
                      <a16:colId xmlns:a16="http://schemas.microsoft.com/office/drawing/2014/main" val="3204049361"/>
                    </a:ext>
                  </a:extLst>
                </a:gridCol>
                <a:gridCol w="1827702">
                  <a:extLst>
                    <a:ext uri="{9D8B030D-6E8A-4147-A177-3AD203B41FA5}">
                      <a16:colId xmlns:a16="http://schemas.microsoft.com/office/drawing/2014/main" val="4248817446"/>
                    </a:ext>
                  </a:extLst>
                </a:gridCol>
                <a:gridCol w="1488262">
                  <a:extLst>
                    <a:ext uri="{9D8B030D-6E8A-4147-A177-3AD203B41FA5}">
                      <a16:colId xmlns:a16="http://schemas.microsoft.com/office/drawing/2014/main" val="26323347"/>
                    </a:ext>
                  </a:extLst>
                </a:gridCol>
                <a:gridCol w="1446755">
                  <a:extLst>
                    <a:ext uri="{9D8B030D-6E8A-4147-A177-3AD203B41FA5}">
                      <a16:colId xmlns:a16="http://schemas.microsoft.com/office/drawing/2014/main" val="3114752019"/>
                    </a:ext>
                  </a:extLst>
                </a:gridCol>
                <a:gridCol w="1451036">
                  <a:extLst>
                    <a:ext uri="{9D8B030D-6E8A-4147-A177-3AD203B41FA5}">
                      <a16:colId xmlns:a16="http://schemas.microsoft.com/office/drawing/2014/main" val="2882132501"/>
                    </a:ext>
                  </a:extLst>
                </a:gridCol>
              </a:tblGrid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Cannoedd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Unedau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Pwynt</a:t>
                      </a:r>
                      <a:r>
                        <a:rPr lang="en-US" sz="2000" dirty="0"/>
                        <a:t> </a:t>
                      </a:r>
                      <a:r>
                        <a:rPr lang="en-US" sz="2000" dirty="0" err="1"/>
                        <a:t>degol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Milfedau</a:t>
                      </a:r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14641"/>
                  </a:ext>
                </a:extLst>
              </a:tr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1895725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52430D5-5BA1-E240-A3D1-211A8290616F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Gwerth Lle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56089C47-620D-FE40-9387-4AC35DDF8D46}"/>
              </a:ext>
            </a:extLst>
          </p:cNvPr>
          <p:cNvSpPr txBox="1">
            <a:spLocks/>
          </p:cNvSpPr>
          <p:nvPr/>
        </p:nvSpPr>
        <p:spPr>
          <a:xfrm>
            <a:off x="1219200" y="2014194"/>
            <a:ext cx="160093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10.001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B2D57CEE-D746-FA46-A12E-761B29F08C1E}"/>
              </a:ext>
            </a:extLst>
          </p:cNvPr>
          <p:cNvSpPr txBox="1">
            <a:spLocks/>
          </p:cNvSpPr>
          <p:nvPr/>
        </p:nvSpPr>
        <p:spPr>
          <a:xfrm>
            <a:off x="2820136" y="4891024"/>
            <a:ext cx="1515901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 Cant</a:t>
            </a: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E9CC95D-2710-F44A-8282-6BDE2857F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78650A38-44E5-9048-9AD5-1170149D9FA3}"/>
              </a:ext>
            </a:extLst>
          </p:cNvPr>
          <p:cNvSpPr txBox="1">
            <a:spLocks/>
          </p:cNvSpPr>
          <p:nvPr/>
        </p:nvSpPr>
        <p:spPr>
          <a:xfrm>
            <a:off x="8015418" y="4891024"/>
            <a:ext cx="2215977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degfed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canfed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milfed</a:t>
            </a:r>
            <a:endParaRPr lang="en-GB" sz="3000" b="1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727396B-E988-A948-A56F-8A3B5C5F5A0B}"/>
              </a:ext>
            </a:extLst>
          </p:cNvPr>
          <p:cNvSpPr txBox="1">
            <a:spLocks/>
          </p:cNvSpPr>
          <p:nvPr/>
        </p:nvSpPr>
        <p:spPr>
          <a:xfrm>
            <a:off x="2972536" y="2014194"/>
            <a:ext cx="8000264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>
                <a:solidFill>
                  <a:srgbClr val="FF0000"/>
                </a:solidFill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PWYNT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sero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sero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un</a:t>
            </a:r>
          </a:p>
        </p:txBody>
      </p:sp>
    </p:spTree>
    <p:extLst>
      <p:ext uri="{BB962C8B-B14F-4D97-AF65-F5344CB8AC3E}">
        <p14:creationId xmlns:p14="http://schemas.microsoft.com/office/powerpoint/2010/main" val="377238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BE9DC-87B8-3F4B-9D04-C44D5357A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Taflen</a:t>
            </a:r>
            <a:r>
              <a:rPr lang="en-US" b="1" dirty="0"/>
              <a:t> Gwaith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7DC62-31DA-304C-8F5A-272C70903B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b="1" dirty="0" err="1"/>
              <a:t>Cwblhewch</a:t>
            </a:r>
            <a:r>
              <a:rPr lang="en-US" sz="2000" b="1" dirty="0"/>
              <a:t> </a:t>
            </a:r>
            <a:r>
              <a:rPr lang="en-US" sz="2000" b="1" dirty="0" err="1"/>
              <a:t>eich</a:t>
            </a:r>
            <a:r>
              <a:rPr lang="en-US" sz="2000" b="1" dirty="0"/>
              <a:t> </a:t>
            </a:r>
            <a:r>
              <a:rPr lang="en-US" sz="2000" b="1" dirty="0" err="1"/>
              <a:t>taflen</a:t>
            </a:r>
            <a:r>
              <a:rPr lang="en-US" sz="2000" b="1" dirty="0"/>
              <a:t> </a:t>
            </a:r>
            <a:r>
              <a:rPr lang="en-US" sz="2000" b="1" dirty="0" err="1"/>
              <a:t>gwaith</a:t>
            </a:r>
            <a:r>
              <a:rPr lang="en-US" sz="2000" b="1" dirty="0"/>
              <a:t>.</a:t>
            </a:r>
          </a:p>
          <a:p>
            <a:r>
              <a:rPr lang="en-US" sz="2000" b="1" dirty="0" err="1"/>
              <a:t>Rhaid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/>
              <a:t>ni</a:t>
            </a:r>
            <a:r>
              <a:rPr lang="en-US" sz="2000" b="1" dirty="0"/>
              <a:t> </a:t>
            </a:r>
            <a:r>
              <a:rPr lang="en-US" sz="2000" b="1" dirty="0" err="1"/>
              <a:t>osod</a:t>
            </a:r>
            <a:r>
              <a:rPr lang="en-US" sz="2000" b="1" dirty="0"/>
              <a:t> y </a:t>
            </a:r>
            <a:r>
              <a:rPr lang="en-US" sz="2000" b="1" dirty="0" err="1"/>
              <a:t>digidau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colofn</a:t>
            </a:r>
            <a:r>
              <a:rPr lang="en-US" sz="2000" b="1" dirty="0"/>
              <a:t> </a:t>
            </a:r>
            <a:r>
              <a:rPr lang="en-US" sz="2000" b="1" dirty="0" err="1"/>
              <a:t>gywir</a:t>
            </a:r>
            <a:r>
              <a:rPr lang="en-US" sz="2000" b="1" dirty="0"/>
              <a:t> </a:t>
            </a:r>
            <a:r>
              <a:rPr lang="en-US" sz="2000" b="1" dirty="0" err="1"/>
              <a:t>er</a:t>
            </a:r>
            <a:r>
              <a:rPr lang="en-US" sz="2000" b="1" dirty="0"/>
              <a:t> </a:t>
            </a:r>
            <a:r>
              <a:rPr lang="en-US" sz="2000" b="1" dirty="0" err="1"/>
              <a:t>mwyn</a:t>
            </a:r>
            <a:r>
              <a:rPr lang="en-US" sz="2000" b="1" dirty="0"/>
              <a:t> </a:t>
            </a:r>
            <a:r>
              <a:rPr lang="en-US" sz="2000" b="1" dirty="0" err="1"/>
              <a:t>gweld</a:t>
            </a:r>
            <a:r>
              <a:rPr lang="en-US" sz="2000" b="1" dirty="0"/>
              <a:t> </a:t>
            </a:r>
            <a:r>
              <a:rPr lang="en-US" sz="2000" b="1" dirty="0" err="1"/>
              <a:t>eu</a:t>
            </a:r>
            <a:r>
              <a:rPr lang="en-US" sz="2000" b="1" dirty="0"/>
              <a:t> </a:t>
            </a:r>
            <a:r>
              <a:rPr lang="en-US" sz="2000" b="1" dirty="0" err="1"/>
              <a:t>gwerthoedd</a:t>
            </a:r>
            <a:r>
              <a:rPr lang="en-US" sz="2000" b="1" dirty="0"/>
              <a:t> </a:t>
            </a:r>
            <a:r>
              <a:rPr lang="en-US" sz="2000" b="1" dirty="0" err="1"/>
              <a:t>lle</a:t>
            </a:r>
            <a:r>
              <a:rPr lang="en-US" sz="2000" b="1" dirty="0"/>
              <a:t>.</a:t>
            </a:r>
          </a:p>
          <a:p>
            <a:pPr lvl="1"/>
            <a:r>
              <a:rPr lang="en-US" sz="2000" b="1" dirty="0" err="1"/>
              <a:t>Cofiwch</a:t>
            </a:r>
            <a:r>
              <a:rPr lang="en-US" sz="2000" b="1" dirty="0"/>
              <a:t> bod </a:t>
            </a:r>
            <a:r>
              <a:rPr lang="en-US" sz="2000" b="1" dirty="0" err="1"/>
              <a:t>degfedau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fwy</a:t>
            </a:r>
            <a:r>
              <a:rPr lang="en-US" sz="2000" b="1" dirty="0"/>
              <a:t> </a:t>
            </a:r>
            <a:r>
              <a:rPr lang="en-US" sz="2000" b="1" dirty="0" err="1"/>
              <a:t>na</a:t>
            </a:r>
            <a:r>
              <a:rPr lang="en-US" sz="2000" b="1" dirty="0"/>
              <a:t> </a:t>
            </a:r>
            <a:r>
              <a:rPr lang="en-US" sz="2000" b="1" dirty="0" err="1"/>
              <a:t>canfedau</a:t>
            </a:r>
            <a:r>
              <a:rPr lang="en-US" sz="2000" b="1" dirty="0"/>
              <a:t>, </a:t>
            </a:r>
            <a:r>
              <a:rPr lang="en-US" sz="2000" b="1" dirty="0" err="1"/>
              <a:t>sy’n</a:t>
            </a:r>
            <a:r>
              <a:rPr lang="en-US" sz="2000" b="1" dirty="0"/>
              <a:t> </a:t>
            </a:r>
            <a:r>
              <a:rPr lang="en-US" sz="2000" b="1" dirty="0" err="1"/>
              <a:t>fwy</a:t>
            </a:r>
            <a:r>
              <a:rPr lang="en-US" sz="2000" b="1" dirty="0"/>
              <a:t> </a:t>
            </a:r>
            <a:r>
              <a:rPr lang="en-US" sz="2000" b="1" dirty="0" err="1"/>
              <a:t>na</a:t>
            </a:r>
            <a:r>
              <a:rPr lang="en-US" sz="2000" b="1" dirty="0"/>
              <a:t> </a:t>
            </a:r>
            <a:r>
              <a:rPr lang="en-US" sz="2000" b="1" dirty="0" err="1"/>
              <a:t>milfedau</a:t>
            </a:r>
            <a:endParaRPr lang="en-US" sz="2000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574CCD-1FF1-8F41-90E2-727B8E709FC0}"/>
              </a:ext>
            </a:extLst>
          </p:cNvPr>
          <p:cNvSpPr/>
          <p:nvPr/>
        </p:nvSpPr>
        <p:spPr>
          <a:xfrm>
            <a:off x="612474" y="3721608"/>
            <a:ext cx="4515980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egfedau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EDCD3A-B889-6D48-9012-D5C1D2F1D1EF}"/>
              </a:ext>
            </a:extLst>
          </p:cNvPr>
          <p:cNvSpPr/>
          <p:nvPr/>
        </p:nvSpPr>
        <p:spPr>
          <a:xfrm>
            <a:off x="5209126" y="4109347"/>
            <a:ext cx="3169137" cy="86177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000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Canfedau</a:t>
            </a:r>
            <a:endParaRPr lang="en-GB" sz="5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A5C140-58BF-774F-B9F4-8CC584C5D790}"/>
              </a:ext>
            </a:extLst>
          </p:cNvPr>
          <p:cNvSpPr/>
          <p:nvPr/>
        </p:nvSpPr>
        <p:spPr>
          <a:xfrm>
            <a:off x="8605426" y="4439468"/>
            <a:ext cx="1856598" cy="55399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000" b="1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Milfedau</a:t>
            </a:r>
            <a:endParaRPr lang="en-GB" sz="3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745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4229BC7-ACD7-584D-BB96-5F568E009965}"/>
              </a:ext>
            </a:extLst>
          </p:cNvPr>
          <p:cNvSpPr/>
          <p:nvPr/>
        </p:nvSpPr>
        <p:spPr>
          <a:xfrm>
            <a:off x="680137" y="607877"/>
            <a:ext cx="2775119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2.952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E04F21-AA7C-F246-91F0-0562E0C04C18}"/>
              </a:ext>
            </a:extLst>
          </p:cNvPr>
          <p:cNvSpPr/>
          <p:nvPr/>
        </p:nvSpPr>
        <p:spPr>
          <a:xfrm>
            <a:off x="1317770" y="3581276"/>
            <a:ext cx="3219150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2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uned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776B1-2AFE-7446-B127-59D608108D22}"/>
              </a:ext>
            </a:extLst>
          </p:cNvPr>
          <p:cNvSpPr/>
          <p:nvPr/>
        </p:nvSpPr>
        <p:spPr>
          <a:xfrm>
            <a:off x="6717322" y="3366206"/>
            <a:ext cx="4156908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9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degfed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6E850A-4001-8F42-8EC9-AF9073E33617}"/>
              </a:ext>
            </a:extLst>
          </p:cNvPr>
          <p:cNvSpPr/>
          <p:nvPr/>
        </p:nvSpPr>
        <p:spPr>
          <a:xfrm>
            <a:off x="6818311" y="4277652"/>
            <a:ext cx="3954929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5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canfed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A1C0CDC-9C3D-2E4C-84C5-B17FE6E2D122}"/>
              </a:ext>
            </a:extLst>
          </p:cNvPr>
          <p:cNvSpPr/>
          <p:nvPr/>
        </p:nvSpPr>
        <p:spPr>
          <a:xfrm>
            <a:off x="6893651" y="5189098"/>
            <a:ext cx="3804247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2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milfed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982CC7-3788-B74F-AF7B-AF7D89BE44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3133161"/>
              </p:ext>
            </p:extLst>
          </p:nvPr>
        </p:nvGraphicFramePr>
        <p:xfrm>
          <a:off x="1066798" y="1951400"/>
          <a:ext cx="10058401" cy="1414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9969">
                  <a:extLst>
                    <a:ext uri="{9D8B030D-6E8A-4147-A177-3AD203B41FA5}">
                      <a16:colId xmlns:a16="http://schemas.microsoft.com/office/drawing/2014/main" val="7406101"/>
                    </a:ext>
                  </a:extLst>
                </a:gridCol>
                <a:gridCol w="1078471">
                  <a:extLst>
                    <a:ext uri="{9D8B030D-6E8A-4147-A177-3AD203B41FA5}">
                      <a16:colId xmlns:a16="http://schemas.microsoft.com/office/drawing/2014/main" val="2131363556"/>
                    </a:ext>
                  </a:extLst>
                </a:gridCol>
                <a:gridCol w="1226206">
                  <a:extLst>
                    <a:ext uri="{9D8B030D-6E8A-4147-A177-3AD203B41FA5}">
                      <a16:colId xmlns:a16="http://schemas.microsoft.com/office/drawing/2014/main" val="3204049361"/>
                    </a:ext>
                  </a:extLst>
                </a:gridCol>
                <a:gridCol w="1827702">
                  <a:extLst>
                    <a:ext uri="{9D8B030D-6E8A-4147-A177-3AD203B41FA5}">
                      <a16:colId xmlns:a16="http://schemas.microsoft.com/office/drawing/2014/main" val="4248817446"/>
                    </a:ext>
                  </a:extLst>
                </a:gridCol>
                <a:gridCol w="1488262">
                  <a:extLst>
                    <a:ext uri="{9D8B030D-6E8A-4147-A177-3AD203B41FA5}">
                      <a16:colId xmlns:a16="http://schemas.microsoft.com/office/drawing/2014/main" val="26323347"/>
                    </a:ext>
                  </a:extLst>
                </a:gridCol>
                <a:gridCol w="1446755">
                  <a:extLst>
                    <a:ext uri="{9D8B030D-6E8A-4147-A177-3AD203B41FA5}">
                      <a16:colId xmlns:a16="http://schemas.microsoft.com/office/drawing/2014/main" val="3114752019"/>
                    </a:ext>
                  </a:extLst>
                </a:gridCol>
                <a:gridCol w="1451036">
                  <a:extLst>
                    <a:ext uri="{9D8B030D-6E8A-4147-A177-3AD203B41FA5}">
                      <a16:colId xmlns:a16="http://schemas.microsoft.com/office/drawing/2014/main" val="2882132501"/>
                    </a:ext>
                  </a:extLst>
                </a:gridCol>
              </a:tblGrid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Cannoedd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Unedau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Pwynt</a:t>
                      </a:r>
                      <a:r>
                        <a:rPr lang="en-US" sz="2000" dirty="0"/>
                        <a:t> </a:t>
                      </a:r>
                      <a:r>
                        <a:rPr lang="en-US" sz="2000" dirty="0" err="1"/>
                        <a:t>degol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Milfedau</a:t>
                      </a:r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14641"/>
                  </a:ext>
                </a:extLst>
              </a:tr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18957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3168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4229BC7-ACD7-584D-BB96-5F568E009965}"/>
              </a:ext>
            </a:extLst>
          </p:cNvPr>
          <p:cNvSpPr/>
          <p:nvPr/>
        </p:nvSpPr>
        <p:spPr>
          <a:xfrm>
            <a:off x="389993" y="607877"/>
            <a:ext cx="3355407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52.701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E04F21-AA7C-F246-91F0-0562E0C04C18}"/>
              </a:ext>
            </a:extLst>
          </p:cNvPr>
          <p:cNvSpPr/>
          <p:nvPr/>
        </p:nvSpPr>
        <p:spPr>
          <a:xfrm>
            <a:off x="1575052" y="3692876"/>
            <a:ext cx="2704587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5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deg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776B1-2AFE-7446-B127-59D608108D22}"/>
              </a:ext>
            </a:extLst>
          </p:cNvPr>
          <p:cNvSpPr/>
          <p:nvPr/>
        </p:nvSpPr>
        <p:spPr>
          <a:xfrm>
            <a:off x="6717322" y="3366206"/>
            <a:ext cx="4156908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7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degfed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6E850A-4001-8F42-8EC9-AF9073E33617}"/>
              </a:ext>
            </a:extLst>
          </p:cNvPr>
          <p:cNvSpPr/>
          <p:nvPr/>
        </p:nvSpPr>
        <p:spPr>
          <a:xfrm>
            <a:off x="6818311" y="4277652"/>
            <a:ext cx="3954929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0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canfed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A1C0CDC-9C3D-2E4C-84C5-B17FE6E2D122}"/>
              </a:ext>
            </a:extLst>
          </p:cNvPr>
          <p:cNvSpPr/>
          <p:nvPr/>
        </p:nvSpPr>
        <p:spPr>
          <a:xfrm>
            <a:off x="6893651" y="5189098"/>
            <a:ext cx="3804247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1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milfed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982CC7-3788-B74F-AF7B-AF7D89BE44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8707900"/>
              </p:ext>
            </p:extLst>
          </p:nvPr>
        </p:nvGraphicFramePr>
        <p:xfrm>
          <a:off x="1066798" y="1951400"/>
          <a:ext cx="10058401" cy="1414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9969">
                  <a:extLst>
                    <a:ext uri="{9D8B030D-6E8A-4147-A177-3AD203B41FA5}">
                      <a16:colId xmlns:a16="http://schemas.microsoft.com/office/drawing/2014/main" val="7406101"/>
                    </a:ext>
                  </a:extLst>
                </a:gridCol>
                <a:gridCol w="1078471">
                  <a:extLst>
                    <a:ext uri="{9D8B030D-6E8A-4147-A177-3AD203B41FA5}">
                      <a16:colId xmlns:a16="http://schemas.microsoft.com/office/drawing/2014/main" val="2131363556"/>
                    </a:ext>
                  </a:extLst>
                </a:gridCol>
                <a:gridCol w="1226206">
                  <a:extLst>
                    <a:ext uri="{9D8B030D-6E8A-4147-A177-3AD203B41FA5}">
                      <a16:colId xmlns:a16="http://schemas.microsoft.com/office/drawing/2014/main" val="3204049361"/>
                    </a:ext>
                  </a:extLst>
                </a:gridCol>
                <a:gridCol w="1827702">
                  <a:extLst>
                    <a:ext uri="{9D8B030D-6E8A-4147-A177-3AD203B41FA5}">
                      <a16:colId xmlns:a16="http://schemas.microsoft.com/office/drawing/2014/main" val="4248817446"/>
                    </a:ext>
                  </a:extLst>
                </a:gridCol>
                <a:gridCol w="1488262">
                  <a:extLst>
                    <a:ext uri="{9D8B030D-6E8A-4147-A177-3AD203B41FA5}">
                      <a16:colId xmlns:a16="http://schemas.microsoft.com/office/drawing/2014/main" val="26323347"/>
                    </a:ext>
                  </a:extLst>
                </a:gridCol>
                <a:gridCol w="1446755">
                  <a:extLst>
                    <a:ext uri="{9D8B030D-6E8A-4147-A177-3AD203B41FA5}">
                      <a16:colId xmlns:a16="http://schemas.microsoft.com/office/drawing/2014/main" val="3114752019"/>
                    </a:ext>
                  </a:extLst>
                </a:gridCol>
                <a:gridCol w="1451036">
                  <a:extLst>
                    <a:ext uri="{9D8B030D-6E8A-4147-A177-3AD203B41FA5}">
                      <a16:colId xmlns:a16="http://schemas.microsoft.com/office/drawing/2014/main" val="2882132501"/>
                    </a:ext>
                  </a:extLst>
                </a:gridCol>
              </a:tblGrid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Cannoedd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Unedau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Pwynt</a:t>
                      </a:r>
                      <a:r>
                        <a:rPr lang="en-US" sz="2000" dirty="0"/>
                        <a:t> </a:t>
                      </a:r>
                      <a:r>
                        <a:rPr lang="en-US" sz="2000" dirty="0" err="1"/>
                        <a:t>degol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Milfedau</a:t>
                      </a:r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14641"/>
                  </a:ext>
                </a:extLst>
              </a:tr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1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1895725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E39B02DF-93BD-D948-AAC6-B6BBF641C369}"/>
              </a:ext>
            </a:extLst>
          </p:cNvPr>
          <p:cNvSpPr/>
          <p:nvPr/>
        </p:nvSpPr>
        <p:spPr>
          <a:xfrm>
            <a:off x="1310730" y="4862427"/>
            <a:ext cx="3219151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2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uned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070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4229BC7-ACD7-584D-BB96-5F568E009965}"/>
              </a:ext>
            </a:extLst>
          </p:cNvPr>
          <p:cNvSpPr/>
          <p:nvPr/>
        </p:nvSpPr>
        <p:spPr>
          <a:xfrm>
            <a:off x="601226" y="607877"/>
            <a:ext cx="3935694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900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.333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E04F21-AA7C-F246-91F0-0562E0C04C18}"/>
              </a:ext>
            </a:extLst>
          </p:cNvPr>
          <p:cNvSpPr/>
          <p:nvPr/>
        </p:nvSpPr>
        <p:spPr>
          <a:xfrm>
            <a:off x="1575050" y="4210270"/>
            <a:ext cx="2704587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0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deg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776B1-2AFE-7446-B127-59D608108D22}"/>
              </a:ext>
            </a:extLst>
          </p:cNvPr>
          <p:cNvSpPr/>
          <p:nvPr/>
        </p:nvSpPr>
        <p:spPr>
          <a:xfrm>
            <a:off x="6717323" y="3366206"/>
            <a:ext cx="4156907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3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degfed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F6E850A-4001-8F42-8EC9-AF9073E33617}"/>
              </a:ext>
            </a:extLst>
          </p:cNvPr>
          <p:cNvSpPr/>
          <p:nvPr/>
        </p:nvSpPr>
        <p:spPr>
          <a:xfrm>
            <a:off x="6818310" y="4277652"/>
            <a:ext cx="3954930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3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canfed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A1C0CDC-9C3D-2E4C-84C5-B17FE6E2D122}"/>
              </a:ext>
            </a:extLst>
          </p:cNvPr>
          <p:cNvSpPr/>
          <p:nvPr/>
        </p:nvSpPr>
        <p:spPr>
          <a:xfrm>
            <a:off x="6893651" y="5189098"/>
            <a:ext cx="3804248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3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milfed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982CC7-3788-B74F-AF7B-AF7D89BE44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7384605"/>
              </p:ext>
            </p:extLst>
          </p:nvPr>
        </p:nvGraphicFramePr>
        <p:xfrm>
          <a:off x="1066798" y="1951400"/>
          <a:ext cx="10058401" cy="1414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9969">
                  <a:extLst>
                    <a:ext uri="{9D8B030D-6E8A-4147-A177-3AD203B41FA5}">
                      <a16:colId xmlns:a16="http://schemas.microsoft.com/office/drawing/2014/main" val="7406101"/>
                    </a:ext>
                  </a:extLst>
                </a:gridCol>
                <a:gridCol w="1078471">
                  <a:extLst>
                    <a:ext uri="{9D8B030D-6E8A-4147-A177-3AD203B41FA5}">
                      <a16:colId xmlns:a16="http://schemas.microsoft.com/office/drawing/2014/main" val="2131363556"/>
                    </a:ext>
                  </a:extLst>
                </a:gridCol>
                <a:gridCol w="1226206">
                  <a:extLst>
                    <a:ext uri="{9D8B030D-6E8A-4147-A177-3AD203B41FA5}">
                      <a16:colId xmlns:a16="http://schemas.microsoft.com/office/drawing/2014/main" val="3204049361"/>
                    </a:ext>
                  </a:extLst>
                </a:gridCol>
                <a:gridCol w="1827702">
                  <a:extLst>
                    <a:ext uri="{9D8B030D-6E8A-4147-A177-3AD203B41FA5}">
                      <a16:colId xmlns:a16="http://schemas.microsoft.com/office/drawing/2014/main" val="4248817446"/>
                    </a:ext>
                  </a:extLst>
                </a:gridCol>
                <a:gridCol w="1488262">
                  <a:extLst>
                    <a:ext uri="{9D8B030D-6E8A-4147-A177-3AD203B41FA5}">
                      <a16:colId xmlns:a16="http://schemas.microsoft.com/office/drawing/2014/main" val="26323347"/>
                    </a:ext>
                  </a:extLst>
                </a:gridCol>
                <a:gridCol w="1446755">
                  <a:extLst>
                    <a:ext uri="{9D8B030D-6E8A-4147-A177-3AD203B41FA5}">
                      <a16:colId xmlns:a16="http://schemas.microsoft.com/office/drawing/2014/main" val="3114752019"/>
                    </a:ext>
                  </a:extLst>
                </a:gridCol>
                <a:gridCol w="1451036">
                  <a:extLst>
                    <a:ext uri="{9D8B030D-6E8A-4147-A177-3AD203B41FA5}">
                      <a16:colId xmlns:a16="http://schemas.microsoft.com/office/drawing/2014/main" val="2882132501"/>
                    </a:ext>
                  </a:extLst>
                </a:gridCol>
              </a:tblGrid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Cannoedd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Unedau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Pwynt</a:t>
                      </a:r>
                      <a:r>
                        <a:rPr lang="en-US" sz="2000" dirty="0"/>
                        <a:t> </a:t>
                      </a:r>
                      <a:r>
                        <a:rPr lang="en-US" sz="2000" dirty="0" err="1"/>
                        <a:t>degol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Milfedau</a:t>
                      </a:r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14641"/>
                  </a:ext>
                </a:extLst>
              </a:tr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1895725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E39B02DF-93BD-D948-AAC6-B6BBF641C369}"/>
              </a:ext>
            </a:extLst>
          </p:cNvPr>
          <p:cNvSpPr/>
          <p:nvPr/>
        </p:nvSpPr>
        <p:spPr>
          <a:xfrm>
            <a:off x="1317769" y="5080572"/>
            <a:ext cx="3219151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0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7000" b="1" cap="none" spc="0" dirty="0" err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uned</a:t>
            </a:r>
            <a:endParaRPr lang="en-GB" sz="70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9581F21-E811-2346-914B-E168ED341B1B}"/>
              </a:ext>
            </a:extLst>
          </p:cNvPr>
          <p:cNvSpPr/>
          <p:nvPr/>
        </p:nvSpPr>
        <p:spPr>
          <a:xfrm>
            <a:off x="1509328" y="3339968"/>
            <a:ext cx="2836033" cy="116955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70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9</a:t>
            </a:r>
            <a:r>
              <a:rPr lang="en-GB" sz="70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cant</a:t>
            </a:r>
          </a:p>
        </p:txBody>
      </p:sp>
    </p:spTree>
    <p:extLst>
      <p:ext uri="{BB962C8B-B14F-4D97-AF65-F5344CB8AC3E}">
        <p14:creationId xmlns:p14="http://schemas.microsoft.com/office/powerpoint/2010/main" val="1426948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  <p:bldP spid="9" grpId="0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FD680-EAA3-5A45-A7C6-313CB4321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43200"/>
            <a:ext cx="1727200" cy="1371600"/>
          </a:xfrm>
        </p:spPr>
        <p:txBody>
          <a:bodyPr/>
          <a:lstStyle/>
          <a:p>
            <a:r>
              <a:rPr lang="en-US" b="1" dirty="0"/>
              <a:t>0.457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1CC8241-17C2-4D43-A5FF-1FF0322605D3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/>
              <a:t>Trefnwch y 5 rhif o’r lleiaf i’r mwyaf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2A044DE-3D7C-554C-A964-3AB47295C21B}"/>
              </a:ext>
            </a:extLst>
          </p:cNvPr>
          <p:cNvSpPr txBox="1">
            <a:spLocks/>
          </p:cNvSpPr>
          <p:nvPr/>
        </p:nvSpPr>
        <p:spPr>
          <a:xfrm>
            <a:off x="1130299" y="3002307"/>
            <a:ext cx="1435101" cy="8738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0.4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5F62E07-9AF9-8C43-9550-7EAF22FA36E5}"/>
              </a:ext>
            </a:extLst>
          </p:cNvPr>
          <p:cNvSpPr txBox="1">
            <a:spLocks/>
          </p:cNvSpPr>
          <p:nvPr/>
        </p:nvSpPr>
        <p:spPr>
          <a:xfrm>
            <a:off x="6908805" y="2794000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4.309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65CEAE4-C9B2-4F4F-A105-9E1250A3B7A2}"/>
              </a:ext>
            </a:extLst>
          </p:cNvPr>
          <p:cNvSpPr txBox="1">
            <a:spLocks/>
          </p:cNvSpPr>
          <p:nvPr/>
        </p:nvSpPr>
        <p:spPr>
          <a:xfrm>
            <a:off x="5130799" y="2753414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4.01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0243477-0CC8-9E46-9720-3226ED7D7FE8}"/>
              </a:ext>
            </a:extLst>
          </p:cNvPr>
          <p:cNvSpPr txBox="1">
            <a:spLocks/>
          </p:cNvSpPr>
          <p:nvPr/>
        </p:nvSpPr>
        <p:spPr>
          <a:xfrm>
            <a:off x="9144000" y="2794000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4.5</a:t>
            </a:r>
          </a:p>
        </p:txBody>
      </p:sp>
    </p:spTree>
    <p:extLst>
      <p:ext uri="{BB962C8B-B14F-4D97-AF65-F5344CB8AC3E}">
        <p14:creationId xmlns:p14="http://schemas.microsoft.com/office/powerpoint/2010/main" val="249513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5A17BF2-ED28-CA4E-8BEE-F0E9F2D576D3}"/>
              </a:ext>
            </a:extLst>
          </p:cNvPr>
          <p:cNvCxnSpPr/>
          <p:nvPr/>
        </p:nvCxnSpPr>
        <p:spPr>
          <a:xfrm>
            <a:off x="1862328" y="2852928"/>
            <a:ext cx="8640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61E65D5-4697-604A-A833-4E2FCC52ABB8}"/>
              </a:ext>
            </a:extLst>
          </p:cNvPr>
          <p:cNvCxnSpPr>
            <a:cxnSpLocks/>
          </p:cNvCxnSpPr>
          <p:nvPr/>
        </p:nvCxnSpPr>
        <p:spPr>
          <a:xfrm>
            <a:off x="1862328" y="2725928"/>
            <a:ext cx="0" cy="70307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3644AB6-F193-4048-B562-D19FBC864C3E}"/>
              </a:ext>
            </a:extLst>
          </p:cNvPr>
          <p:cNvCxnSpPr>
            <a:cxnSpLocks/>
          </p:cNvCxnSpPr>
          <p:nvPr/>
        </p:nvCxnSpPr>
        <p:spPr>
          <a:xfrm>
            <a:off x="10456672" y="2725928"/>
            <a:ext cx="0" cy="70307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5EA818DF-B84D-9745-82DB-5719EAE8B939}"/>
              </a:ext>
            </a:extLst>
          </p:cNvPr>
          <p:cNvSpPr txBox="1"/>
          <p:nvPr/>
        </p:nvSpPr>
        <p:spPr>
          <a:xfrm>
            <a:off x="1563207" y="3581400"/>
            <a:ext cx="59824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000" b="1" dirty="0"/>
              <a:t>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F646BD-87F0-C546-A573-18127D145DC3}"/>
              </a:ext>
            </a:extLst>
          </p:cNvPr>
          <p:cNvSpPr txBox="1"/>
          <p:nvPr/>
        </p:nvSpPr>
        <p:spPr>
          <a:xfrm>
            <a:off x="10157551" y="3454400"/>
            <a:ext cx="59824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b="1" dirty="0"/>
              <a:t>1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03DB035-4669-4A41-B5E1-4E76260C44E0}"/>
              </a:ext>
            </a:extLst>
          </p:cNvPr>
          <p:cNvGrpSpPr/>
          <p:nvPr/>
        </p:nvGrpSpPr>
        <p:grpSpPr>
          <a:xfrm>
            <a:off x="5580240" y="2700528"/>
            <a:ext cx="1204176" cy="1742646"/>
            <a:chOff x="5580240" y="2700528"/>
            <a:chExt cx="1204176" cy="174264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72CA09B-630D-D14A-BF15-6B169641D87D}"/>
                </a:ext>
              </a:extLst>
            </p:cNvPr>
            <p:cNvCxnSpPr>
              <a:cxnSpLocks/>
            </p:cNvCxnSpPr>
            <p:nvPr/>
          </p:nvCxnSpPr>
          <p:spPr>
            <a:xfrm>
              <a:off x="6154928" y="2700528"/>
              <a:ext cx="0" cy="70307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D5E004E-E173-CF42-819B-C653EC3F6E95}"/>
                </a:ext>
              </a:extLst>
            </p:cNvPr>
            <p:cNvSpPr txBox="1"/>
            <p:nvPr/>
          </p:nvSpPr>
          <p:spPr>
            <a:xfrm>
              <a:off x="5580240" y="3581400"/>
              <a:ext cx="1204176" cy="861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000" b="1" dirty="0"/>
                <a:t>0.5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87911BF-F863-BB44-9826-035058A2B2E7}"/>
              </a:ext>
            </a:extLst>
          </p:cNvPr>
          <p:cNvGrpSpPr/>
          <p:nvPr/>
        </p:nvGrpSpPr>
        <p:grpSpPr>
          <a:xfrm>
            <a:off x="2207105" y="2700528"/>
            <a:ext cx="1204176" cy="1735431"/>
            <a:chOff x="2207105" y="2700528"/>
            <a:chExt cx="1204176" cy="173543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6FA8768-9989-5949-A016-E59B3FD03916}"/>
                </a:ext>
              </a:extLst>
            </p:cNvPr>
            <p:cNvSpPr txBox="1"/>
            <p:nvPr/>
          </p:nvSpPr>
          <p:spPr>
            <a:xfrm>
              <a:off x="2207105" y="3574185"/>
              <a:ext cx="1204176" cy="861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000" b="1" dirty="0"/>
                <a:t>0.1</a:t>
              </a:r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FA8C40B-A6F3-5647-BBD1-50E2CBD3B42E}"/>
                </a:ext>
              </a:extLst>
            </p:cNvPr>
            <p:cNvCxnSpPr>
              <a:cxnSpLocks/>
            </p:cNvCxnSpPr>
            <p:nvPr/>
          </p:nvCxnSpPr>
          <p:spPr>
            <a:xfrm>
              <a:off x="2726328" y="2700528"/>
              <a:ext cx="0" cy="70307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D06969E-970C-6740-BC4A-D15C74AB5A29}"/>
              </a:ext>
            </a:extLst>
          </p:cNvPr>
          <p:cNvGrpSpPr/>
          <p:nvPr/>
        </p:nvGrpSpPr>
        <p:grpSpPr>
          <a:xfrm>
            <a:off x="1352572" y="1196438"/>
            <a:ext cx="1617751" cy="2232562"/>
            <a:chOff x="1352572" y="1196438"/>
            <a:chExt cx="1617751" cy="2232562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AAD3AB9-823C-BC4B-B72A-BBDFAA009844}"/>
                </a:ext>
              </a:extLst>
            </p:cNvPr>
            <p:cNvSpPr txBox="1"/>
            <p:nvPr/>
          </p:nvSpPr>
          <p:spPr>
            <a:xfrm>
              <a:off x="1352572" y="1196438"/>
              <a:ext cx="1617751" cy="861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000" b="1" dirty="0"/>
                <a:t>0.01</a:t>
              </a:r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973E625-21C1-D84D-8305-721AD8A0A6F0}"/>
                </a:ext>
              </a:extLst>
            </p:cNvPr>
            <p:cNvCxnSpPr>
              <a:cxnSpLocks/>
            </p:cNvCxnSpPr>
            <p:nvPr/>
          </p:nvCxnSpPr>
          <p:spPr>
            <a:xfrm>
              <a:off x="1955431" y="1958539"/>
              <a:ext cx="0" cy="1470461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20742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5A17BF2-ED28-CA4E-8BEE-F0E9F2D576D3}"/>
              </a:ext>
            </a:extLst>
          </p:cNvPr>
          <p:cNvCxnSpPr/>
          <p:nvPr/>
        </p:nvCxnSpPr>
        <p:spPr>
          <a:xfrm>
            <a:off x="1862328" y="2852928"/>
            <a:ext cx="86400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61E65D5-4697-604A-A833-4E2FCC52ABB8}"/>
              </a:ext>
            </a:extLst>
          </p:cNvPr>
          <p:cNvCxnSpPr>
            <a:cxnSpLocks/>
          </p:cNvCxnSpPr>
          <p:nvPr/>
        </p:nvCxnSpPr>
        <p:spPr>
          <a:xfrm>
            <a:off x="1862328" y="2725928"/>
            <a:ext cx="0" cy="70307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3644AB6-F193-4048-B562-D19FBC864C3E}"/>
              </a:ext>
            </a:extLst>
          </p:cNvPr>
          <p:cNvCxnSpPr>
            <a:cxnSpLocks/>
          </p:cNvCxnSpPr>
          <p:nvPr/>
        </p:nvCxnSpPr>
        <p:spPr>
          <a:xfrm>
            <a:off x="10456672" y="2725928"/>
            <a:ext cx="0" cy="70307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5EA818DF-B84D-9745-82DB-5719EAE8B939}"/>
              </a:ext>
            </a:extLst>
          </p:cNvPr>
          <p:cNvSpPr txBox="1"/>
          <p:nvPr/>
        </p:nvSpPr>
        <p:spPr>
          <a:xfrm>
            <a:off x="1563207" y="3581400"/>
            <a:ext cx="59824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000" b="1" dirty="0"/>
              <a:t>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F646BD-87F0-C546-A573-18127D145DC3}"/>
              </a:ext>
            </a:extLst>
          </p:cNvPr>
          <p:cNvSpPr txBox="1"/>
          <p:nvPr/>
        </p:nvSpPr>
        <p:spPr>
          <a:xfrm>
            <a:off x="9854588" y="3452573"/>
            <a:ext cx="120416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000" b="1" dirty="0"/>
              <a:t>0.1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03DB035-4669-4A41-B5E1-4E76260C44E0}"/>
              </a:ext>
            </a:extLst>
          </p:cNvPr>
          <p:cNvGrpSpPr/>
          <p:nvPr/>
        </p:nvGrpSpPr>
        <p:grpSpPr>
          <a:xfrm>
            <a:off x="5580240" y="2700528"/>
            <a:ext cx="1617751" cy="1742646"/>
            <a:chOff x="5580240" y="2700528"/>
            <a:chExt cx="1617751" cy="174264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72CA09B-630D-D14A-BF15-6B169641D87D}"/>
                </a:ext>
              </a:extLst>
            </p:cNvPr>
            <p:cNvCxnSpPr>
              <a:cxnSpLocks/>
            </p:cNvCxnSpPr>
            <p:nvPr/>
          </p:nvCxnSpPr>
          <p:spPr>
            <a:xfrm>
              <a:off x="6154928" y="2700528"/>
              <a:ext cx="0" cy="70307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D5E004E-E173-CF42-819B-C653EC3F6E95}"/>
                </a:ext>
              </a:extLst>
            </p:cNvPr>
            <p:cNvSpPr txBox="1"/>
            <p:nvPr/>
          </p:nvSpPr>
          <p:spPr>
            <a:xfrm>
              <a:off x="5580240" y="3581400"/>
              <a:ext cx="1617751" cy="861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000" b="1" dirty="0"/>
                <a:t>0.05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87911BF-F863-BB44-9826-035058A2B2E7}"/>
              </a:ext>
            </a:extLst>
          </p:cNvPr>
          <p:cNvGrpSpPr/>
          <p:nvPr/>
        </p:nvGrpSpPr>
        <p:grpSpPr>
          <a:xfrm>
            <a:off x="2207105" y="2700528"/>
            <a:ext cx="1617751" cy="1735431"/>
            <a:chOff x="2207105" y="2700528"/>
            <a:chExt cx="1617751" cy="1735431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6FA8768-9989-5949-A016-E59B3FD03916}"/>
                </a:ext>
              </a:extLst>
            </p:cNvPr>
            <p:cNvSpPr txBox="1"/>
            <p:nvPr/>
          </p:nvSpPr>
          <p:spPr>
            <a:xfrm>
              <a:off x="2207105" y="3574185"/>
              <a:ext cx="1617751" cy="861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000" b="1" dirty="0"/>
                <a:t>0.01</a:t>
              </a:r>
            </a:p>
          </p:txBody>
        </p: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FA8C40B-A6F3-5647-BBD1-50E2CBD3B42E}"/>
                </a:ext>
              </a:extLst>
            </p:cNvPr>
            <p:cNvCxnSpPr>
              <a:cxnSpLocks/>
            </p:cNvCxnSpPr>
            <p:nvPr/>
          </p:nvCxnSpPr>
          <p:spPr>
            <a:xfrm>
              <a:off x="2726328" y="2700528"/>
              <a:ext cx="0" cy="703072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D06969E-970C-6740-BC4A-D15C74AB5A29}"/>
              </a:ext>
            </a:extLst>
          </p:cNvPr>
          <p:cNvGrpSpPr/>
          <p:nvPr/>
        </p:nvGrpSpPr>
        <p:grpSpPr>
          <a:xfrm>
            <a:off x="1352572" y="1196438"/>
            <a:ext cx="2031325" cy="2232562"/>
            <a:chOff x="1352572" y="1196438"/>
            <a:chExt cx="2031325" cy="2232562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6AAD3AB9-823C-BC4B-B72A-BBDFAA009844}"/>
                </a:ext>
              </a:extLst>
            </p:cNvPr>
            <p:cNvSpPr txBox="1"/>
            <p:nvPr/>
          </p:nvSpPr>
          <p:spPr>
            <a:xfrm>
              <a:off x="1352572" y="1196438"/>
              <a:ext cx="2031325" cy="8617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000" b="1" dirty="0"/>
                <a:t>0.001</a:t>
              </a:r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973E625-21C1-D84D-8305-721AD8A0A6F0}"/>
                </a:ext>
              </a:extLst>
            </p:cNvPr>
            <p:cNvCxnSpPr>
              <a:cxnSpLocks/>
            </p:cNvCxnSpPr>
            <p:nvPr/>
          </p:nvCxnSpPr>
          <p:spPr>
            <a:xfrm>
              <a:off x="1955431" y="1958539"/>
              <a:ext cx="0" cy="1470461"/>
            </a:xfrm>
            <a:prstGeom prst="line">
              <a:avLst/>
            </a:prstGeom>
            <a:ln w="762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80727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BE9DC-87B8-3F4B-9D04-C44D5357A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Taflen</a:t>
            </a:r>
            <a:r>
              <a:rPr lang="en-US" b="1" dirty="0"/>
              <a:t> Gwaith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7DC62-31DA-304C-8F5A-272C70903B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b="1" dirty="0" err="1"/>
              <a:t>Cwblhewch</a:t>
            </a:r>
            <a:r>
              <a:rPr lang="en-US" sz="2000" b="1" dirty="0"/>
              <a:t> </a:t>
            </a:r>
            <a:r>
              <a:rPr lang="en-US" sz="2000" b="1" dirty="0" err="1"/>
              <a:t>eich</a:t>
            </a:r>
            <a:r>
              <a:rPr lang="en-US" sz="2000" b="1" dirty="0"/>
              <a:t> </a:t>
            </a:r>
            <a:r>
              <a:rPr lang="en-US" sz="2000" b="1" dirty="0" err="1"/>
              <a:t>taflen</a:t>
            </a:r>
            <a:r>
              <a:rPr lang="en-US" sz="2000" b="1" dirty="0"/>
              <a:t> </a:t>
            </a:r>
            <a:r>
              <a:rPr lang="en-US" sz="2000" b="1" dirty="0" err="1"/>
              <a:t>gwaith</a:t>
            </a:r>
            <a:r>
              <a:rPr lang="en-US" sz="2000" b="1" dirty="0"/>
              <a:t>.</a:t>
            </a:r>
          </a:p>
          <a:p>
            <a:r>
              <a:rPr lang="en-US" sz="2000" b="1" dirty="0" err="1"/>
              <a:t>Rhaid</a:t>
            </a:r>
            <a:r>
              <a:rPr lang="en-US" sz="2000" b="1" dirty="0"/>
              <a:t> </a:t>
            </a:r>
            <a:r>
              <a:rPr lang="en-US" sz="2000" b="1" dirty="0" err="1"/>
              <a:t>i</a:t>
            </a:r>
            <a:r>
              <a:rPr lang="en-US" sz="2000" b="1" dirty="0"/>
              <a:t> </a:t>
            </a:r>
            <a:r>
              <a:rPr lang="en-US" sz="2000" b="1" dirty="0" err="1"/>
              <a:t>ni</a:t>
            </a:r>
            <a:r>
              <a:rPr lang="en-US" sz="2000" b="1" dirty="0"/>
              <a:t> </a:t>
            </a:r>
            <a:r>
              <a:rPr lang="en-US" sz="2000" b="1" dirty="0" err="1"/>
              <a:t>gosod</a:t>
            </a:r>
            <a:r>
              <a:rPr lang="en-US" sz="2000" b="1" dirty="0"/>
              <a:t> y </a:t>
            </a:r>
            <a:r>
              <a:rPr lang="en-US" sz="2000" b="1" dirty="0" err="1"/>
              <a:t>rhifau</a:t>
            </a:r>
            <a:r>
              <a:rPr lang="en-US" sz="2000" b="1" dirty="0"/>
              <a:t> </a:t>
            </a:r>
            <a:r>
              <a:rPr lang="en-US" sz="2000" b="1" dirty="0" err="1"/>
              <a:t>mewn</a:t>
            </a:r>
            <a:r>
              <a:rPr lang="en-US" sz="2000" b="1" dirty="0"/>
              <a:t> </a:t>
            </a:r>
            <a:r>
              <a:rPr lang="en-US" sz="2000" b="1" dirty="0" err="1"/>
              <a:t>trefn</a:t>
            </a:r>
            <a:r>
              <a:rPr lang="en-US" sz="2000" b="1" dirty="0"/>
              <a:t> </a:t>
            </a:r>
            <a:r>
              <a:rPr lang="en-US" sz="2000" b="1" dirty="0" err="1"/>
              <a:t>o’r</a:t>
            </a:r>
            <a:r>
              <a:rPr lang="en-US" sz="2000" b="1" dirty="0"/>
              <a:t> </a:t>
            </a:r>
            <a:r>
              <a:rPr lang="en-US" sz="2000" b="1" dirty="0" err="1"/>
              <a:t>lleiaf</a:t>
            </a:r>
            <a:r>
              <a:rPr lang="en-US" sz="2000" b="1" dirty="0"/>
              <a:t> </a:t>
            </a:r>
            <a:r>
              <a:rPr lang="en-US" sz="2000" b="1" dirty="0" err="1"/>
              <a:t>i’r</a:t>
            </a:r>
            <a:r>
              <a:rPr lang="en-US" sz="2000" b="1" dirty="0"/>
              <a:t> </a:t>
            </a:r>
            <a:r>
              <a:rPr lang="en-US" sz="2000" b="1" dirty="0" err="1"/>
              <a:t>mwyaf</a:t>
            </a:r>
            <a:r>
              <a:rPr lang="en-US" sz="2000" b="1" dirty="0"/>
              <a:t>.</a:t>
            </a:r>
          </a:p>
          <a:p>
            <a:pPr lvl="1"/>
            <a:r>
              <a:rPr lang="en-US" sz="2000" b="1" dirty="0" err="1"/>
              <a:t>Cofiwch</a:t>
            </a:r>
            <a:r>
              <a:rPr lang="en-US" sz="2000" b="1" dirty="0"/>
              <a:t> bod </a:t>
            </a:r>
            <a:r>
              <a:rPr lang="en-US" sz="2000" b="1" dirty="0" err="1"/>
              <a:t>degfedau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fwy</a:t>
            </a:r>
            <a:r>
              <a:rPr lang="en-US" sz="2000" b="1" dirty="0"/>
              <a:t> </a:t>
            </a:r>
            <a:r>
              <a:rPr lang="en-US" sz="2000" b="1" dirty="0" err="1"/>
              <a:t>na</a:t>
            </a:r>
            <a:r>
              <a:rPr lang="en-US" sz="2000" b="1" dirty="0"/>
              <a:t> </a:t>
            </a:r>
            <a:r>
              <a:rPr lang="en-US" sz="2000" b="1" dirty="0" err="1"/>
              <a:t>canfedau</a:t>
            </a:r>
            <a:r>
              <a:rPr lang="en-US" sz="2000" b="1" dirty="0"/>
              <a:t>, </a:t>
            </a:r>
            <a:r>
              <a:rPr lang="en-US" sz="2000" b="1" dirty="0" err="1"/>
              <a:t>sy’n</a:t>
            </a:r>
            <a:r>
              <a:rPr lang="en-US" sz="2000" b="1" dirty="0"/>
              <a:t> </a:t>
            </a:r>
            <a:r>
              <a:rPr lang="en-US" sz="2000" b="1" dirty="0" err="1"/>
              <a:t>fwy</a:t>
            </a:r>
            <a:r>
              <a:rPr lang="en-US" sz="2000" b="1" dirty="0"/>
              <a:t> </a:t>
            </a:r>
            <a:r>
              <a:rPr lang="en-US" sz="2000" b="1" dirty="0" err="1"/>
              <a:t>na</a:t>
            </a:r>
            <a:r>
              <a:rPr lang="en-US" sz="2000" b="1" dirty="0"/>
              <a:t> </a:t>
            </a:r>
            <a:r>
              <a:rPr lang="en-US" sz="2000" b="1" dirty="0" err="1"/>
              <a:t>milfedau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5823039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FD680-EAA3-5A45-A7C6-313CB4321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43200"/>
            <a:ext cx="1727200" cy="1371600"/>
          </a:xfrm>
        </p:spPr>
        <p:txBody>
          <a:bodyPr/>
          <a:lstStyle/>
          <a:p>
            <a:r>
              <a:rPr lang="en-US" b="1" dirty="0"/>
              <a:t>0.3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1CC8241-17C2-4D43-A5FF-1FF0322605D3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 err="1"/>
              <a:t>Atebion</a:t>
            </a:r>
            <a:r>
              <a:rPr lang="en-GB" b="1" dirty="0"/>
              <a:t> – 1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2A044DE-3D7C-554C-A964-3AB47295C21B}"/>
              </a:ext>
            </a:extLst>
          </p:cNvPr>
          <p:cNvSpPr txBox="1">
            <a:spLocks/>
          </p:cNvSpPr>
          <p:nvPr/>
        </p:nvSpPr>
        <p:spPr>
          <a:xfrm>
            <a:off x="1130299" y="3002307"/>
            <a:ext cx="1435101" cy="8738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0.1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5F62E07-9AF9-8C43-9550-7EAF22FA36E5}"/>
              </a:ext>
            </a:extLst>
          </p:cNvPr>
          <p:cNvSpPr txBox="1">
            <a:spLocks/>
          </p:cNvSpPr>
          <p:nvPr/>
        </p:nvSpPr>
        <p:spPr>
          <a:xfrm>
            <a:off x="6908805" y="2794000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0.5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65CEAE4-C9B2-4F4F-A105-9E1250A3B7A2}"/>
              </a:ext>
            </a:extLst>
          </p:cNvPr>
          <p:cNvSpPr txBox="1">
            <a:spLocks/>
          </p:cNvSpPr>
          <p:nvPr/>
        </p:nvSpPr>
        <p:spPr>
          <a:xfrm>
            <a:off x="5130799" y="2753414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0.42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0243477-0CC8-9E46-9720-3226ED7D7FE8}"/>
              </a:ext>
            </a:extLst>
          </p:cNvPr>
          <p:cNvSpPr txBox="1">
            <a:spLocks/>
          </p:cNvSpPr>
          <p:nvPr/>
        </p:nvSpPr>
        <p:spPr>
          <a:xfrm>
            <a:off x="9144000" y="2794000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0.75</a:t>
            </a:r>
          </a:p>
        </p:txBody>
      </p:sp>
    </p:spTree>
    <p:extLst>
      <p:ext uri="{BB962C8B-B14F-4D97-AF65-F5344CB8AC3E}">
        <p14:creationId xmlns:p14="http://schemas.microsoft.com/office/powerpoint/2010/main" val="196311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FD680-EAA3-5A45-A7C6-313CB4321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43200"/>
            <a:ext cx="1727200" cy="1371600"/>
          </a:xfrm>
        </p:spPr>
        <p:txBody>
          <a:bodyPr/>
          <a:lstStyle/>
          <a:p>
            <a:r>
              <a:rPr lang="en-US" b="1" dirty="0"/>
              <a:t>0.39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1CC8241-17C2-4D43-A5FF-1FF0322605D3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 err="1"/>
              <a:t>Atebion</a:t>
            </a:r>
            <a:r>
              <a:rPr lang="en-GB" b="1" dirty="0"/>
              <a:t> – 2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2A044DE-3D7C-554C-A964-3AB47295C21B}"/>
              </a:ext>
            </a:extLst>
          </p:cNvPr>
          <p:cNvSpPr txBox="1">
            <a:spLocks/>
          </p:cNvSpPr>
          <p:nvPr/>
        </p:nvSpPr>
        <p:spPr>
          <a:xfrm>
            <a:off x="1130299" y="3002307"/>
            <a:ext cx="1435101" cy="8738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0.1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5F62E07-9AF9-8C43-9550-7EAF22FA36E5}"/>
              </a:ext>
            </a:extLst>
          </p:cNvPr>
          <p:cNvSpPr txBox="1">
            <a:spLocks/>
          </p:cNvSpPr>
          <p:nvPr/>
        </p:nvSpPr>
        <p:spPr>
          <a:xfrm>
            <a:off x="6908805" y="2794000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1.053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65CEAE4-C9B2-4F4F-A105-9E1250A3B7A2}"/>
              </a:ext>
            </a:extLst>
          </p:cNvPr>
          <p:cNvSpPr txBox="1">
            <a:spLocks/>
          </p:cNvSpPr>
          <p:nvPr/>
        </p:nvSpPr>
        <p:spPr>
          <a:xfrm>
            <a:off x="5130799" y="2753414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0.53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0243477-0CC8-9E46-9720-3226ED7D7FE8}"/>
              </a:ext>
            </a:extLst>
          </p:cNvPr>
          <p:cNvSpPr txBox="1">
            <a:spLocks/>
          </p:cNvSpPr>
          <p:nvPr/>
        </p:nvSpPr>
        <p:spPr>
          <a:xfrm>
            <a:off x="9144000" y="2794000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1.06</a:t>
            </a:r>
          </a:p>
        </p:txBody>
      </p:sp>
    </p:spTree>
    <p:extLst>
      <p:ext uri="{BB962C8B-B14F-4D97-AF65-F5344CB8AC3E}">
        <p14:creationId xmlns:p14="http://schemas.microsoft.com/office/powerpoint/2010/main" val="3280701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FD680-EAA3-5A45-A7C6-313CB4321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43200"/>
            <a:ext cx="1727200" cy="1371600"/>
          </a:xfrm>
        </p:spPr>
        <p:txBody>
          <a:bodyPr/>
          <a:lstStyle/>
          <a:p>
            <a:r>
              <a:rPr lang="en-US" b="1" dirty="0"/>
              <a:t>2.186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1CC8241-17C2-4D43-A5FF-1FF0322605D3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 err="1"/>
              <a:t>Atebion</a:t>
            </a:r>
            <a:r>
              <a:rPr lang="en-GB" b="1" dirty="0"/>
              <a:t> – 3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2A044DE-3D7C-554C-A964-3AB47295C21B}"/>
              </a:ext>
            </a:extLst>
          </p:cNvPr>
          <p:cNvSpPr txBox="1">
            <a:spLocks/>
          </p:cNvSpPr>
          <p:nvPr/>
        </p:nvSpPr>
        <p:spPr>
          <a:xfrm>
            <a:off x="1130299" y="3002307"/>
            <a:ext cx="1435101" cy="8738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2.18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5F62E07-9AF9-8C43-9550-7EAF22FA36E5}"/>
              </a:ext>
            </a:extLst>
          </p:cNvPr>
          <p:cNvSpPr txBox="1">
            <a:spLocks/>
          </p:cNvSpPr>
          <p:nvPr/>
        </p:nvSpPr>
        <p:spPr>
          <a:xfrm>
            <a:off x="7416800" y="2743200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2.95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65CEAE4-C9B2-4F4F-A105-9E1250A3B7A2}"/>
              </a:ext>
            </a:extLst>
          </p:cNvPr>
          <p:cNvSpPr txBox="1">
            <a:spLocks/>
          </p:cNvSpPr>
          <p:nvPr/>
        </p:nvSpPr>
        <p:spPr>
          <a:xfrm>
            <a:off x="4851398" y="2743200"/>
            <a:ext cx="2489203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2.90000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0243477-0CC8-9E46-9720-3226ED7D7FE8}"/>
              </a:ext>
            </a:extLst>
          </p:cNvPr>
          <p:cNvSpPr txBox="1">
            <a:spLocks/>
          </p:cNvSpPr>
          <p:nvPr/>
        </p:nvSpPr>
        <p:spPr>
          <a:xfrm>
            <a:off x="9144000" y="2794000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2.954</a:t>
            </a:r>
          </a:p>
        </p:txBody>
      </p:sp>
    </p:spTree>
    <p:extLst>
      <p:ext uri="{BB962C8B-B14F-4D97-AF65-F5344CB8AC3E}">
        <p14:creationId xmlns:p14="http://schemas.microsoft.com/office/powerpoint/2010/main" val="455804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FD680-EAA3-5A45-A7C6-313CB4321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4800" y="2743200"/>
            <a:ext cx="1727200" cy="1371600"/>
          </a:xfrm>
        </p:spPr>
        <p:txBody>
          <a:bodyPr/>
          <a:lstStyle/>
          <a:p>
            <a:r>
              <a:rPr lang="en-US" b="1" dirty="0"/>
              <a:t>0.038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1CC8241-17C2-4D43-A5FF-1FF0322605D3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 err="1"/>
              <a:t>Atebion</a:t>
            </a:r>
            <a:r>
              <a:rPr lang="en-GB" b="1" dirty="0"/>
              <a:t> – 4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2A044DE-3D7C-554C-A964-3AB47295C21B}"/>
              </a:ext>
            </a:extLst>
          </p:cNvPr>
          <p:cNvSpPr txBox="1">
            <a:spLocks/>
          </p:cNvSpPr>
          <p:nvPr/>
        </p:nvSpPr>
        <p:spPr>
          <a:xfrm>
            <a:off x="838201" y="3002307"/>
            <a:ext cx="1727199" cy="87381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0.006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5F62E07-9AF9-8C43-9550-7EAF22FA36E5}"/>
              </a:ext>
            </a:extLst>
          </p:cNvPr>
          <p:cNvSpPr txBox="1">
            <a:spLocks/>
          </p:cNvSpPr>
          <p:nvPr/>
        </p:nvSpPr>
        <p:spPr>
          <a:xfrm>
            <a:off x="7416800" y="2743200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0.42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65CEAE4-C9B2-4F4F-A105-9E1250A3B7A2}"/>
              </a:ext>
            </a:extLst>
          </p:cNvPr>
          <p:cNvSpPr txBox="1">
            <a:spLocks/>
          </p:cNvSpPr>
          <p:nvPr/>
        </p:nvSpPr>
        <p:spPr>
          <a:xfrm>
            <a:off x="5410200" y="2794000"/>
            <a:ext cx="2489203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0.36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0243477-0CC8-9E46-9720-3226ED7D7FE8}"/>
              </a:ext>
            </a:extLst>
          </p:cNvPr>
          <p:cNvSpPr txBox="1">
            <a:spLocks/>
          </p:cNvSpPr>
          <p:nvPr/>
        </p:nvSpPr>
        <p:spPr>
          <a:xfrm>
            <a:off x="9144000" y="2794000"/>
            <a:ext cx="17272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 dirty="0"/>
              <a:t>0.53</a:t>
            </a:r>
          </a:p>
        </p:txBody>
      </p:sp>
    </p:spTree>
    <p:extLst>
      <p:ext uri="{BB962C8B-B14F-4D97-AF65-F5344CB8AC3E}">
        <p14:creationId xmlns:p14="http://schemas.microsoft.com/office/powerpoint/2010/main" val="126498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719D2BEB-478F-CD4F-B7C9-66E57186B66C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1191250" y="1985211"/>
                <a:ext cx="1600936" cy="1371600"/>
              </a:xfrm>
            </p:spPr>
            <p:txBody>
              <a:bodyPr>
                <a:normAutofit/>
              </a:bodyPr>
              <a:lstStyle/>
              <a:p>
                <a:r>
                  <a:rPr lang="en-US" sz="30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5 </a:t>
                </a:r>
                <a14:m>
                  <m:oMath xmlns:m="http://schemas.openxmlformats.org/officeDocument/2006/math">
                    <m:r>
                      <a:rPr lang="en-GB" sz="3000" b="1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𝐱</m:t>
                    </m:r>
                  </m:oMath>
                </a14:m>
                <a:r>
                  <a:rPr lang="en-US" sz="30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 10 = </a:t>
                </a:r>
              </a:p>
            </p:txBody>
          </p:sp>
        </mc:Choice>
        <mc:Fallback xmlns="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719D2BEB-478F-CD4F-B7C9-66E57186B66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1191250" y="1985211"/>
                <a:ext cx="1600936" cy="1371600"/>
              </a:xfrm>
              <a:blipFill>
                <a:blip r:embed="rId3"/>
                <a:stretch>
                  <a:fillRect l="-8661" r="-157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FD0872D-6760-B442-9DD8-79B9CD4A95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8292454"/>
              </p:ext>
            </p:extLst>
          </p:nvPr>
        </p:nvGraphicFramePr>
        <p:xfrm>
          <a:off x="1066799" y="3164306"/>
          <a:ext cx="10058401" cy="2122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9969">
                  <a:extLst>
                    <a:ext uri="{9D8B030D-6E8A-4147-A177-3AD203B41FA5}">
                      <a16:colId xmlns:a16="http://schemas.microsoft.com/office/drawing/2014/main" val="7406101"/>
                    </a:ext>
                  </a:extLst>
                </a:gridCol>
                <a:gridCol w="1078471">
                  <a:extLst>
                    <a:ext uri="{9D8B030D-6E8A-4147-A177-3AD203B41FA5}">
                      <a16:colId xmlns:a16="http://schemas.microsoft.com/office/drawing/2014/main" val="2131363556"/>
                    </a:ext>
                  </a:extLst>
                </a:gridCol>
                <a:gridCol w="1226206">
                  <a:extLst>
                    <a:ext uri="{9D8B030D-6E8A-4147-A177-3AD203B41FA5}">
                      <a16:colId xmlns:a16="http://schemas.microsoft.com/office/drawing/2014/main" val="3204049361"/>
                    </a:ext>
                  </a:extLst>
                </a:gridCol>
                <a:gridCol w="1827702">
                  <a:extLst>
                    <a:ext uri="{9D8B030D-6E8A-4147-A177-3AD203B41FA5}">
                      <a16:colId xmlns:a16="http://schemas.microsoft.com/office/drawing/2014/main" val="4248817446"/>
                    </a:ext>
                  </a:extLst>
                </a:gridCol>
                <a:gridCol w="1488262">
                  <a:extLst>
                    <a:ext uri="{9D8B030D-6E8A-4147-A177-3AD203B41FA5}">
                      <a16:colId xmlns:a16="http://schemas.microsoft.com/office/drawing/2014/main" val="26323347"/>
                    </a:ext>
                  </a:extLst>
                </a:gridCol>
                <a:gridCol w="1446755">
                  <a:extLst>
                    <a:ext uri="{9D8B030D-6E8A-4147-A177-3AD203B41FA5}">
                      <a16:colId xmlns:a16="http://schemas.microsoft.com/office/drawing/2014/main" val="3114752019"/>
                    </a:ext>
                  </a:extLst>
                </a:gridCol>
                <a:gridCol w="1451036">
                  <a:extLst>
                    <a:ext uri="{9D8B030D-6E8A-4147-A177-3AD203B41FA5}">
                      <a16:colId xmlns:a16="http://schemas.microsoft.com/office/drawing/2014/main" val="2882132501"/>
                    </a:ext>
                  </a:extLst>
                </a:gridCol>
              </a:tblGrid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Cannoedd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Unedau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Pwynt</a:t>
                      </a:r>
                      <a:r>
                        <a:rPr lang="en-US" sz="2000" dirty="0"/>
                        <a:t> </a:t>
                      </a:r>
                      <a:r>
                        <a:rPr lang="en-US" sz="2000" dirty="0" err="1"/>
                        <a:t>degol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Milfedau</a:t>
                      </a:r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14641"/>
                  </a:ext>
                </a:extLst>
              </a:tr>
              <a:tr h="707403"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1895725"/>
                  </a:ext>
                </a:extLst>
              </a:tr>
              <a:tr h="707403"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8907807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52430D5-5BA1-E240-A3D1-211A8290616F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Gwerth Lle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3832A25-CA84-2744-B897-4CD041F4D533}"/>
              </a:ext>
            </a:extLst>
          </p:cNvPr>
          <p:cNvCxnSpPr>
            <a:cxnSpLocks/>
          </p:cNvCxnSpPr>
          <p:nvPr/>
        </p:nvCxnSpPr>
        <p:spPr>
          <a:xfrm flipH="1">
            <a:off x="2413000" y="5850501"/>
            <a:ext cx="3089540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B965BA1C-74D1-9F4A-B818-7D9F01C2FEA0}"/>
              </a:ext>
            </a:extLst>
          </p:cNvPr>
          <p:cNvSpPr txBox="1"/>
          <p:nvPr/>
        </p:nvSpPr>
        <p:spPr>
          <a:xfrm>
            <a:off x="4067245" y="4729540"/>
            <a:ext cx="349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dk1"/>
                </a:solidFill>
              </a:rPr>
              <a:t>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3563C2-B962-C743-9CC4-464D7039187C}"/>
              </a:ext>
            </a:extLst>
          </p:cNvPr>
          <p:cNvSpPr txBox="1"/>
          <p:nvPr/>
        </p:nvSpPr>
        <p:spPr>
          <a:xfrm>
            <a:off x="5714072" y="4729540"/>
            <a:ext cx="2616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dk1"/>
                </a:solidFill>
              </a:rPr>
              <a:t>.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56089C47-620D-FE40-9387-4AC35DDF8D46}"/>
              </a:ext>
            </a:extLst>
          </p:cNvPr>
          <p:cNvSpPr txBox="1">
            <a:spLocks/>
          </p:cNvSpPr>
          <p:nvPr/>
        </p:nvSpPr>
        <p:spPr>
          <a:xfrm>
            <a:off x="2641197" y="1974089"/>
            <a:ext cx="160093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50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B2D57CEE-D746-FA46-A12E-761B29F08C1E}"/>
              </a:ext>
            </a:extLst>
          </p:cNvPr>
          <p:cNvSpPr txBox="1">
            <a:spLocks/>
          </p:cNvSpPr>
          <p:nvPr/>
        </p:nvSpPr>
        <p:spPr>
          <a:xfrm>
            <a:off x="5704494" y="5215235"/>
            <a:ext cx="542070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Fan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hyn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ni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5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054E4C3-CD2E-7147-84AF-661940C1ABFE}"/>
              </a:ext>
            </a:extLst>
          </p:cNvPr>
          <p:cNvSpPr txBox="1"/>
          <p:nvPr/>
        </p:nvSpPr>
        <p:spPr>
          <a:xfrm>
            <a:off x="2885893" y="4732855"/>
            <a:ext cx="349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dk1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29340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#ppt_w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righ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7" grpId="0"/>
      <p:bldP spid="1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652430D5-5BA1-E240-A3D1-211A8290616F}"/>
              </a:ext>
            </a:extLst>
          </p:cNvPr>
          <p:cNvSpPr txBox="1">
            <a:spLocks/>
          </p:cNvSpPr>
          <p:nvPr/>
        </p:nvSpPr>
        <p:spPr>
          <a:xfrm>
            <a:off x="1189404" y="778584"/>
            <a:ext cx="214053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60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23.45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F4E793C-54DD-3041-B33C-017F32B26681}"/>
              </a:ext>
            </a:extLst>
          </p:cNvPr>
          <p:cNvGrpSpPr/>
          <p:nvPr/>
        </p:nvGrpSpPr>
        <p:grpSpPr>
          <a:xfrm>
            <a:off x="1655322" y="1782495"/>
            <a:ext cx="5420706" cy="2516149"/>
            <a:chOff x="5491649" y="1873556"/>
            <a:chExt cx="5420706" cy="2516149"/>
          </a:xfrm>
        </p:grpSpPr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3617140D-3677-A849-AAFE-025F0819FB5E}"/>
                </a:ext>
              </a:extLst>
            </p:cNvPr>
            <p:cNvCxnSpPr/>
            <p:nvPr/>
          </p:nvCxnSpPr>
          <p:spPr>
            <a:xfrm flipH="1" flipV="1">
              <a:off x="6429666" y="1873556"/>
              <a:ext cx="736601" cy="137160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itle 1">
              <a:extLst>
                <a:ext uri="{FF2B5EF4-FFF2-40B4-BE49-F238E27FC236}">
                  <a16:creationId xmlns:a16="http://schemas.microsoft.com/office/drawing/2014/main" id="{650DBB83-E1B8-6C4C-B38C-013E7EABCDA8}"/>
                </a:ext>
              </a:extLst>
            </p:cNvPr>
            <p:cNvSpPr txBox="1">
              <a:spLocks/>
            </p:cNvSpPr>
            <p:nvPr/>
          </p:nvSpPr>
          <p:spPr>
            <a:xfrm>
              <a:off x="5491649" y="3018105"/>
              <a:ext cx="5420706" cy="13716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lang="en-US" sz="4000" i="0" kern="1200" cap="none" spc="0" baseline="0" dirty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+mj-lt"/>
                  <a:ea typeface="+mn-ea"/>
                  <a:cs typeface="+mn-cs"/>
                </a:defRPr>
              </a:lvl1pPr>
            </a:lstStyle>
            <a:p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Beth </a:t>
              </a:r>
              <a:r>
                <a:rPr lang="en-GB" sz="30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yw</a:t>
              </a:r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30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gwerth</a:t>
              </a:r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y 4?</a:t>
              </a:r>
            </a:p>
          </p:txBody>
        </p:sp>
      </p:grpSp>
      <p:sp>
        <p:nvSpPr>
          <p:cNvPr id="24" name="Title 1">
            <a:extLst>
              <a:ext uri="{FF2B5EF4-FFF2-40B4-BE49-F238E27FC236}">
                <a16:creationId xmlns:a16="http://schemas.microsoft.com/office/drawing/2014/main" id="{26127F2B-774B-864E-A009-A0CE7C5430BE}"/>
              </a:ext>
            </a:extLst>
          </p:cNvPr>
          <p:cNvSpPr txBox="1">
            <a:spLocks/>
          </p:cNvSpPr>
          <p:nvPr/>
        </p:nvSpPr>
        <p:spPr>
          <a:xfrm>
            <a:off x="6350000" y="481214"/>
            <a:ext cx="5777111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Beth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sy’n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digwydd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gwerth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4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wrth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ni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llousi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10?</a:t>
            </a: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75F65ADB-6E9A-264D-B0AE-54B9A4EDB29A}"/>
              </a:ext>
            </a:extLst>
          </p:cNvPr>
          <p:cNvSpPr txBox="1">
            <a:spLocks/>
          </p:cNvSpPr>
          <p:nvPr/>
        </p:nvSpPr>
        <p:spPr>
          <a:xfrm>
            <a:off x="2500920" y="4687074"/>
            <a:ext cx="165803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3000" b="1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degfed</a:t>
            </a:r>
            <a:endParaRPr lang="en-GB" sz="30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528C0C6C-EAE7-2349-B79B-99E9418AAA9D}"/>
              </a:ext>
            </a:extLst>
          </p:cNvPr>
          <p:cNvSpPr txBox="1">
            <a:spLocks/>
          </p:cNvSpPr>
          <p:nvPr/>
        </p:nvSpPr>
        <p:spPr>
          <a:xfrm>
            <a:off x="6721527" y="1464384"/>
            <a:ext cx="214053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60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234.5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C6F8125-23E5-BF43-82DA-F557E1D5D5F1}"/>
              </a:ext>
            </a:extLst>
          </p:cNvPr>
          <p:cNvGrpSpPr/>
          <p:nvPr/>
        </p:nvGrpSpPr>
        <p:grpSpPr>
          <a:xfrm>
            <a:off x="7187445" y="2468295"/>
            <a:ext cx="5420706" cy="2516149"/>
            <a:chOff x="5491649" y="1873556"/>
            <a:chExt cx="5420706" cy="2516149"/>
          </a:xfrm>
        </p:grpSpPr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539D255D-6DDD-9A49-96E2-DA0016351D45}"/>
                </a:ext>
              </a:extLst>
            </p:cNvPr>
            <p:cNvCxnSpPr/>
            <p:nvPr/>
          </p:nvCxnSpPr>
          <p:spPr>
            <a:xfrm flipH="1" flipV="1">
              <a:off x="6429666" y="1873556"/>
              <a:ext cx="736601" cy="137160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itle 1">
              <a:extLst>
                <a:ext uri="{FF2B5EF4-FFF2-40B4-BE49-F238E27FC236}">
                  <a16:creationId xmlns:a16="http://schemas.microsoft.com/office/drawing/2014/main" id="{7B4A3216-D885-684A-A35D-9B05FE4FDA9A}"/>
                </a:ext>
              </a:extLst>
            </p:cNvPr>
            <p:cNvSpPr txBox="1">
              <a:spLocks/>
            </p:cNvSpPr>
            <p:nvPr/>
          </p:nvSpPr>
          <p:spPr>
            <a:xfrm>
              <a:off x="5491649" y="3018105"/>
              <a:ext cx="5420706" cy="13716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lang="en-US" sz="4000" i="0" kern="1200" cap="none" spc="0" baseline="0" dirty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+mj-lt"/>
                  <a:ea typeface="+mn-ea"/>
                  <a:cs typeface="+mn-cs"/>
                </a:defRPr>
              </a:lvl1pPr>
            </a:lstStyle>
            <a:p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Beth </a:t>
              </a:r>
              <a:r>
                <a:rPr lang="en-GB" sz="30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yw</a:t>
              </a:r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30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gwerth</a:t>
              </a:r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y 4?</a:t>
              </a:r>
            </a:p>
          </p:txBody>
        </p:sp>
      </p:grpSp>
      <p:sp>
        <p:nvSpPr>
          <p:cNvPr id="30" name="Title 1">
            <a:extLst>
              <a:ext uri="{FF2B5EF4-FFF2-40B4-BE49-F238E27FC236}">
                <a16:creationId xmlns:a16="http://schemas.microsoft.com/office/drawing/2014/main" id="{605E6BF1-362E-5142-B10E-22B6A00700A1}"/>
              </a:ext>
            </a:extLst>
          </p:cNvPr>
          <p:cNvSpPr txBox="1">
            <a:spLocks/>
          </p:cNvSpPr>
          <p:nvPr/>
        </p:nvSpPr>
        <p:spPr>
          <a:xfrm>
            <a:off x="8033041" y="4283608"/>
            <a:ext cx="165803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3000" b="1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uned</a:t>
            </a:r>
            <a:endParaRPr lang="en-GB" sz="30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3127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3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EC4C8-952A-0142-8D76-02063AF41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0B0EC-28BF-E549-9912-A9B537AB5F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0A642E6-0C78-FE42-BAE7-9E27DB5958C3}"/>
              </a:ext>
            </a:extLst>
          </p:cNvPr>
          <p:cNvSpPr txBox="1">
            <a:spLocks/>
          </p:cNvSpPr>
          <p:nvPr/>
        </p:nvSpPr>
        <p:spPr>
          <a:xfrm>
            <a:off x="2984500" y="1867662"/>
            <a:ext cx="6223000" cy="31226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Wrth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ni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lluosi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10,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gwerth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pob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digid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mynd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10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gwaith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fwy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9618733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719D2BEB-478F-CD4F-B7C9-66E57186B66C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>
              <a:xfrm>
                <a:off x="1191250" y="1985211"/>
                <a:ext cx="1600936" cy="1371600"/>
              </a:xfrm>
            </p:spPr>
            <p:txBody>
              <a:bodyPr>
                <a:normAutofit/>
              </a:bodyPr>
              <a:lstStyle/>
              <a:p>
                <a:r>
                  <a:rPr lang="en-US" sz="30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5 </a:t>
                </a:r>
                <a14:m>
                  <m:oMath xmlns:m="http://schemas.openxmlformats.org/officeDocument/2006/math">
                    <m:r>
                      <a:rPr lang="en-US" sz="3000" b="1" dirty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÷</m:t>
                    </m:r>
                  </m:oMath>
                </a14:m>
                <a:r>
                  <a:rPr lang="en-US" sz="3000" b="1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 10 = </a:t>
                </a:r>
              </a:p>
            </p:txBody>
          </p:sp>
        </mc:Choice>
        <mc:Fallback xmlns="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719D2BEB-478F-CD4F-B7C9-66E57186B66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1191250" y="1985211"/>
                <a:ext cx="1600936" cy="1371600"/>
              </a:xfrm>
              <a:blipFill>
                <a:blip r:embed="rId3"/>
                <a:stretch>
                  <a:fillRect l="-8661" r="-708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FD0872D-6760-B442-9DD8-79B9CD4A9562}"/>
              </a:ext>
            </a:extLst>
          </p:cNvPr>
          <p:cNvGraphicFramePr>
            <a:graphicFrameLocks noGrp="1"/>
          </p:cNvGraphicFramePr>
          <p:nvPr/>
        </p:nvGraphicFramePr>
        <p:xfrm>
          <a:off x="1066799" y="3164306"/>
          <a:ext cx="10058401" cy="2122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39969">
                  <a:extLst>
                    <a:ext uri="{9D8B030D-6E8A-4147-A177-3AD203B41FA5}">
                      <a16:colId xmlns:a16="http://schemas.microsoft.com/office/drawing/2014/main" val="7406101"/>
                    </a:ext>
                  </a:extLst>
                </a:gridCol>
                <a:gridCol w="1078471">
                  <a:extLst>
                    <a:ext uri="{9D8B030D-6E8A-4147-A177-3AD203B41FA5}">
                      <a16:colId xmlns:a16="http://schemas.microsoft.com/office/drawing/2014/main" val="2131363556"/>
                    </a:ext>
                  </a:extLst>
                </a:gridCol>
                <a:gridCol w="1226206">
                  <a:extLst>
                    <a:ext uri="{9D8B030D-6E8A-4147-A177-3AD203B41FA5}">
                      <a16:colId xmlns:a16="http://schemas.microsoft.com/office/drawing/2014/main" val="3204049361"/>
                    </a:ext>
                  </a:extLst>
                </a:gridCol>
                <a:gridCol w="1827702">
                  <a:extLst>
                    <a:ext uri="{9D8B030D-6E8A-4147-A177-3AD203B41FA5}">
                      <a16:colId xmlns:a16="http://schemas.microsoft.com/office/drawing/2014/main" val="4248817446"/>
                    </a:ext>
                  </a:extLst>
                </a:gridCol>
                <a:gridCol w="1488262">
                  <a:extLst>
                    <a:ext uri="{9D8B030D-6E8A-4147-A177-3AD203B41FA5}">
                      <a16:colId xmlns:a16="http://schemas.microsoft.com/office/drawing/2014/main" val="26323347"/>
                    </a:ext>
                  </a:extLst>
                </a:gridCol>
                <a:gridCol w="1446755">
                  <a:extLst>
                    <a:ext uri="{9D8B030D-6E8A-4147-A177-3AD203B41FA5}">
                      <a16:colId xmlns:a16="http://schemas.microsoft.com/office/drawing/2014/main" val="3114752019"/>
                    </a:ext>
                  </a:extLst>
                </a:gridCol>
                <a:gridCol w="1451036">
                  <a:extLst>
                    <a:ext uri="{9D8B030D-6E8A-4147-A177-3AD203B41FA5}">
                      <a16:colId xmlns:a16="http://schemas.microsoft.com/office/drawing/2014/main" val="2882132501"/>
                    </a:ext>
                  </a:extLst>
                </a:gridCol>
              </a:tblGrid>
              <a:tr h="70740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Cannoedd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Unedau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Pwynt</a:t>
                      </a:r>
                      <a:r>
                        <a:rPr lang="en-US" sz="2000" dirty="0"/>
                        <a:t> </a:t>
                      </a:r>
                      <a:r>
                        <a:rPr lang="en-US" sz="2000" dirty="0" err="1"/>
                        <a:t>degol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Degfedau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Canfedau</a:t>
                      </a:r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Milfedau</a:t>
                      </a:r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7914641"/>
                  </a:ext>
                </a:extLst>
              </a:tr>
              <a:tr h="707403"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61895725"/>
                  </a:ext>
                </a:extLst>
              </a:tr>
              <a:tr h="707403"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sz="20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08907807"/>
                  </a:ext>
                </a:extLst>
              </a:tr>
            </a:tbl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652430D5-5BA1-E240-A3D1-211A8290616F}"/>
              </a:ext>
            </a:extLst>
          </p:cNvPr>
          <p:cNvSpPr txBox="1">
            <a:spLocks/>
          </p:cNvSpPr>
          <p:nvPr/>
        </p:nvSpPr>
        <p:spPr>
          <a:xfrm>
            <a:off x="1219200" y="7949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b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Gwerth Lle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3832A25-CA84-2744-B897-4CD041F4D533}"/>
              </a:ext>
            </a:extLst>
          </p:cNvPr>
          <p:cNvCxnSpPr/>
          <p:nvPr/>
        </p:nvCxnSpPr>
        <p:spPr>
          <a:xfrm>
            <a:off x="1717538" y="5870501"/>
            <a:ext cx="2725091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B965BA1C-74D1-9F4A-B818-7D9F01C2FEA0}"/>
              </a:ext>
            </a:extLst>
          </p:cNvPr>
          <p:cNvSpPr txBox="1"/>
          <p:nvPr/>
        </p:nvSpPr>
        <p:spPr>
          <a:xfrm>
            <a:off x="4061802" y="4815125"/>
            <a:ext cx="349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dk1"/>
                </a:solidFill>
              </a:rPr>
              <a:t>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3563C2-B962-C743-9CC4-464D7039187C}"/>
              </a:ext>
            </a:extLst>
          </p:cNvPr>
          <p:cNvSpPr txBox="1"/>
          <p:nvPr/>
        </p:nvSpPr>
        <p:spPr>
          <a:xfrm>
            <a:off x="5714072" y="4729540"/>
            <a:ext cx="2616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dk1"/>
                </a:solidFill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A534721-0D03-344F-A734-66F0E5A5C6F9}"/>
              </a:ext>
            </a:extLst>
          </p:cNvPr>
          <p:cNvSpPr txBox="1"/>
          <p:nvPr/>
        </p:nvSpPr>
        <p:spPr>
          <a:xfrm>
            <a:off x="7339488" y="4729540"/>
            <a:ext cx="349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dk1"/>
                </a:solidFill>
              </a:rPr>
              <a:t>5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56089C47-620D-FE40-9387-4AC35DDF8D46}"/>
              </a:ext>
            </a:extLst>
          </p:cNvPr>
          <p:cNvSpPr txBox="1">
            <a:spLocks/>
          </p:cNvSpPr>
          <p:nvPr/>
        </p:nvSpPr>
        <p:spPr>
          <a:xfrm>
            <a:off x="2641197" y="1974089"/>
            <a:ext cx="160093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0.5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B2D57CEE-D746-FA46-A12E-761B29F08C1E}"/>
              </a:ext>
            </a:extLst>
          </p:cNvPr>
          <p:cNvSpPr txBox="1">
            <a:spLocks/>
          </p:cNvSpPr>
          <p:nvPr/>
        </p:nvSpPr>
        <p:spPr>
          <a:xfrm>
            <a:off x="1351449" y="5191812"/>
            <a:ext cx="542070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Fan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hyn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ni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5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degfed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21358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#ppt_w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righ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652430D5-5BA1-E240-A3D1-211A8290616F}"/>
              </a:ext>
            </a:extLst>
          </p:cNvPr>
          <p:cNvSpPr txBox="1">
            <a:spLocks/>
          </p:cNvSpPr>
          <p:nvPr/>
        </p:nvSpPr>
        <p:spPr>
          <a:xfrm>
            <a:off x="1189404" y="778584"/>
            <a:ext cx="214053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60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23.45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F4E793C-54DD-3041-B33C-017F32B26681}"/>
              </a:ext>
            </a:extLst>
          </p:cNvPr>
          <p:cNvGrpSpPr/>
          <p:nvPr/>
        </p:nvGrpSpPr>
        <p:grpSpPr>
          <a:xfrm>
            <a:off x="1655322" y="1782495"/>
            <a:ext cx="5420706" cy="2516149"/>
            <a:chOff x="5491649" y="1873556"/>
            <a:chExt cx="5420706" cy="2516149"/>
          </a:xfrm>
        </p:grpSpPr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3617140D-3677-A849-AAFE-025F0819FB5E}"/>
                </a:ext>
              </a:extLst>
            </p:cNvPr>
            <p:cNvCxnSpPr/>
            <p:nvPr/>
          </p:nvCxnSpPr>
          <p:spPr>
            <a:xfrm flipH="1" flipV="1">
              <a:off x="6429666" y="1873556"/>
              <a:ext cx="736601" cy="137160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itle 1">
              <a:extLst>
                <a:ext uri="{FF2B5EF4-FFF2-40B4-BE49-F238E27FC236}">
                  <a16:creationId xmlns:a16="http://schemas.microsoft.com/office/drawing/2014/main" id="{650DBB83-E1B8-6C4C-B38C-013E7EABCDA8}"/>
                </a:ext>
              </a:extLst>
            </p:cNvPr>
            <p:cNvSpPr txBox="1">
              <a:spLocks/>
            </p:cNvSpPr>
            <p:nvPr/>
          </p:nvSpPr>
          <p:spPr>
            <a:xfrm>
              <a:off x="5491649" y="3018105"/>
              <a:ext cx="5420706" cy="13716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lang="en-US" sz="4000" i="0" kern="1200" cap="none" spc="0" baseline="0" dirty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+mj-lt"/>
                  <a:ea typeface="+mn-ea"/>
                  <a:cs typeface="+mn-cs"/>
                </a:defRPr>
              </a:lvl1pPr>
            </a:lstStyle>
            <a:p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Beth </a:t>
              </a:r>
              <a:r>
                <a:rPr lang="en-GB" sz="30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yw</a:t>
              </a:r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30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gwerth</a:t>
              </a:r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y 4?</a:t>
              </a:r>
            </a:p>
          </p:txBody>
        </p:sp>
      </p:grpSp>
      <p:sp>
        <p:nvSpPr>
          <p:cNvPr id="24" name="Title 1">
            <a:extLst>
              <a:ext uri="{FF2B5EF4-FFF2-40B4-BE49-F238E27FC236}">
                <a16:creationId xmlns:a16="http://schemas.microsoft.com/office/drawing/2014/main" id="{26127F2B-774B-864E-A009-A0CE7C5430BE}"/>
              </a:ext>
            </a:extLst>
          </p:cNvPr>
          <p:cNvSpPr txBox="1">
            <a:spLocks/>
          </p:cNvSpPr>
          <p:nvPr/>
        </p:nvSpPr>
        <p:spPr>
          <a:xfrm>
            <a:off x="6350000" y="481214"/>
            <a:ext cx="5777111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Beth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sy’n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digwydd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gwerth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4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wrth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ni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rhannu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sz="3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10?</a:t>
            </a: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75F65ADB-6E9A-264D-B0AE-54B9A4EDB29A}"/>
              </a:ext>
            </a:extLst>
          </p:cNvPr>
          <p:cNvSpPr txBox="1">
            <a:spLocks/>
          </p:cNvSpPr>
          <p:nvPr/>
        </p:nvSpPr>
        <p:spPr>
          <a:xfrm>
            <a:off x="2500920" y="4687074"/>
            <a:ext cx="165803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3000" b="1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degfed</a:t>
            </a:r>
            <a:endParaRPr lang="en-GB" sz="30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528C0C6C-EAE7-2349-B79B-99E9418AAA9D}"/>
              </a:ext>
            </a:extLst>
          </p:cNvPr>
          <p:cNvSpPr txBox="1">
            <a:spLocks/>
          </p:cNvSpPr>
          <p:nvPr/>
        </p:nvSpPr>
        <p:spPr>
          <a:xfrm>
            <a:off x="6721527" y="1464384"/>
            <a:ext cx="2140536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60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2.345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C6F8125-23E5-BF43-82DA-F557E1D5D5F1}"/>
              </a:ext>
            </a:extLst>
          </p:cNvPr>
          <p:cNvGrpSpPr/>
          <p:nvPr/>
        </p:nvGrpSpPr>
        <p:grpSpPr>
          <a:xfrm>
            <a:off x="7187445" y="2468295"/>
            <a:ext cx="5420706" cy="2516149"/>
            <a:chOff x="5491649" y="1873556"/>
            <a:chExt cx="5420706" cy="2516149"/>
          </a:xfrm>
        </p:grpSpPr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539D255D-6DDD-9A49-96E2-DA0016351D45}"/>
                </a:ext>
              </a:extLst>
            </p:cNvPr>
            <p:cNvCxnSpPr/>
            <p:nvPr/>
          </p:nvCxnSpPr>
          <p:spPr>
            <a:xfrm flipH="1" flipV="1">
              <a:off x="6429666" y="1873556"/>
              <a:ext cx="736601" cy="137160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itle 1">
              <a:extLst>
                <a:ext uri="{FF2B5EF4-FFF2-40B4-BE49-F238E27FC236}">
                  <a16:creationId xmlns:a16="http://schemas.microsoft.com/office/drawing/2014/main" id="{7B4A3216-D885-684A-A35D-9B05FE4FDA9A}"/>
                </a:ext>
              </a:extLst>
            </p:cNvPr>
            <p:cNvSpPr txBox="1">
              <a:spLocks/>
            </p:cNvSpPr>
            <p:nvPr/>
          </p:nvSpPr>
          <p:spPr>
            <a:xfrm>
              <a:off x="5491649" y="3018105"/>
              <a:ext cx="5420706" cy="13716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lang="en-US" sz="4000" i="0" kern="1200" cap="none" spc="0" baseline="0" dirty="0"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latin typeface="+mj-lt"/>
                  <a:ea typeface="+mn-ea"/>
                  <a:cs typeface="+mn-cs"/>
                </a:defRPr>
              </a:lvl1pPr>
            </a:lstStyle>
            <a:p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Beth </a:t>
              </a:r>
              <a:r>
                <a:rPr lang="en-GB" sz="30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yw</a:t>
              </a:r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</a:t>
              </a:r>
              <a:r>
                <a:rPr lang="en-GB" sz="3000" b="1" dirty="0" err="1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gwerth</a:t>
              </a:r>
              <a:r>
                <a:rPr lang="en-GB" sz="3000" b="1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 y 4?</a:t>
              </a:r>
            </a:p>
          </p:txBody>
        </p:sp>
      </p:grpSp>
      <p:sp>
        <p:nvSpPr>
          <p:cNvPr id="30" name="Title 1">
            <a:extLst>
              <a:ext uri="{FF2B5EF4-FFF2-40B4-BE49-F238E27FC236}">
                <a16:creationId xmlns:a16="http://schemas.microsoft.com/office/drawing/2014/main" id="{605E6BF1-362E-5142-B10E-22B6A00700A1}"/>
              </a:ext>
            </a:extLst>
          </p:cNvPr>
          <p:cNvSpPr txBox="1">
            <a:spLocks/>
          </p:cNvSpPr>
          <p:nvPr/>
        </p:nvSpPr>
        <p:spPr>
          <a:xfrm>
            <a:off x="8033041" y="4283608"/>
            <a:ext cx="165803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 sz="3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r>
              <a:rPr lang="en-GB" sz="3000" b="1" dirty="0" err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canfed</a:t>
            </a:r>
            <a:endParaRPr lang="en-GB" sz="3000" b="1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388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30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EC4C8-952A-0142-8D76-02063AF41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0B0EC-28BF-E549-9912-A9B537AB5F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0A642E6-0C78-FE42-BAE7-9E27DB5958C3}"/>
              </a:ext>
            </a:extLst>
          </p:cNvPr>
          <p:cNvSpPr txBox="1">
            <a:spLocks/>
          </p:cNvSpPr>
          <p:nvPr/>
        </p:nvSpPr>
        <p:spPr>
          <a:xfrm>
            <a:off x="2984500" y="1867662"/>
            <a:ext cx="6223000" cy="31226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000" i="0" kern="1200" cap="none" spc="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algn="ctr"/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Wrth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ni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rhannu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10,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gwerth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pob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digid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mynd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10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gwaith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llai</a:t>
            </a:r>
            <a:r>
              <a:rPr lang="en-GB" sz="5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378241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D3EDB-FEAB-7242-98D2-41FA3BC23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>
                <a:solidFill>
                  <a:srgbClr val="00B050"/>
                </a:solidFill>
              </a:rPr>
              <a:t>Estyniad</a:t>
            </a:r>
            <a:endParaRPr lang="en-US" b="1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CCC1C-C3F3-8747-9CC7-9CF0126977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000" dirty="0"/>
              <a:t>Beth </a:t>
            </a:r>
            <a:r>
              <a:rPr lang="en-US" sz="3000" dirty="0" err="1"/>
              <a:t>sy’n</a:t>
            </a:r>
            <a:r>
              <a:rPr lang="en-US" sz="3000" dirty="0"/>
              <a:t> </a:t>
            </a:r>
            <a:r>
              <a:rPr lang="en-US" sz="3000" dirty="0" err="1"/>
              <a:t>digwydd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gwerth</a:t>
            </a:r>
            <a:r>
              <a:rPr lang="en-US" sz="3000" dirty="0"/>
              <a:t> </a:t>
            </a:r>
            <a:r>
              <a:rPr lang="en-US" sz="3000" dirty="0" err="1"/>
              <a:t>lle</a:t>
            </a:r>
            <a:r>
              <a:rPr lang="en-US" sz="3000" dirty="0"/>
              <a:t> </a:t>
            </a:r>
            <a:r>
              <a:rPr lang="en-US" sz="3000" dirty="0" err="1"/>
              <a:t>digid</a:t>
            </a:r>
            <a:r>
              <a:rPr lang="en-US" sz="3000" dirty="0"/>
              <a:t> </a:t>
            </a:r>
            <a:r>
              <a:rPr lang="en-US" sz="3000" dirty="0" err="1"/>
              <a:t>os</a:t>
            </a:r>
            <a:r>
              <a:rPr lang="en-US" sz="3000" dirty="0"/>
              <a:t> </a:t>
            </a:r>
            <a:r>
              <a:rPr lang="en-US" sz="3000" dirty="0" err="1"/>
              <a:t>ydym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…</a:t>
            </a:r>
          </a:p>
          <a:p>
            <a:pPr lvl="1"/>
            <a:r>
              <a:rPr lang="en-US" sz="3000" dirty="0" err="1"/>
              <a:t>Lluosi</a:t>
            </a:r>
            <a:r>
              <a:rPr lang="en-US" sz="3000" dirty="0"/>
              <a:t> </a:t>
            </a:r>
            <a:r>
              <a:rPr lang="en-US" sz="3000" dirty="0" err="1"/>
              <a:t>gyda</a:t>
            </a:r>
            <a:r>
              <a:rPr lang="en-US" sz="3000" dirty="0"/>
              <a:t> 100?</a:t>
            </a:r>
          </a:p>
          <a:p>
            <a:pPr lvl="1"/>
            <a:r>
              <a:rPr lang="en-US" sz="3000" dirty="0" err="1"/>
              <a:t>Lluosi</a:t>
            </a:r>
            <a:r>
              <a:rPr lang="en-US" sz="3000" dirty="0"/>
              <a:t> </a:t>
            </a:r>
            <a:r>
              <a:rPr lang="en-US" sz="3000" dirty="0" err="1"/>
              <a:t>gyda</a:t>
            </a:r>
            <a:r>
              <a:rPr lang="en-US" sz="3000" dirty="0"/>
              <a:t> 1000?</a:t>
            </a:r>
          </a:p>
          <a:p>
            <a:pPr lvl="1"/>
            <a:r>
              <a:rPr lang="en-US" sz="3000" dirty="0" err="1"/>
              <a:t>Rhannu</a:t>
            </a:r>
            <a:r>
              <a:rPr lang="en-US" sz="3000" dirty="0"/>
              <a:t> </a:t>
            </a:r>
            <a:r>
              <a:rPr lang="en-US" sz="3000" dirty="0" err="1"/>
              <a:t>gyda</a:t>
            </a:r>
            <a:r>
              <a:rPr lang="en-US" sz="3000" dirty="0"/>
              <a:t> 100?</a:t>
            </a:r>
          </a:p>
          <a:p>
            <a:pPr lvl="1"/>
            <a:r>
              <a:rPr lang="en-US" sz="3000" dirty="0" err="1"/>
              <a:t>Rhannu</a:t>
            </a:r>
            <a:r>
              <a:rPr lang="en-US" sz="3000" dirty="0"/>
              <a:t> </a:t>
            </a:r>
            <a:r>
              <a:rPr lang="en-US" sz="3000" dirty="0" err="1"/>
              <a:t>gyda</a:t>
            </a:r>
            <a:r>
              <a:rPr lang="en-US" sz="3000" dirty="0"/>
              <a:t> 1000?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9391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5AD1FB46-FC5D-5745-99DA-C1DF3E8214A4}"/>
              </a:ext>
            </a:extLst>
          </p:cNvPr>
          <p:cNvGrpSpPr/>
          <p:nvPr/>
        </p:nvGrpSpPr>
        <p:grpSpPr>
          <a:xfrm>
            <a:off x="4850789" y="1826038"/>
            <a:ext cx="2733492" cy="3162205"/>
            <a:chOff x="108641" y="-23348"/>
            <a:chExt cx="1221740" cy="1688758"/>
          </a:xfrm>
        </p:grpSpPr>
        <p:pic>
          <p:nvPicPr>
            <p:cNvPr id="5" name="Picture 4" descr="Image result for crack the code&quot;">
              <a:extLst>
                <a:ext uri="{FF2B5EF4-FFF2-40B4-BE49-F238E27FC236}">
                  <a16:creationId xmlns:a16="http://schemas.microsoft.com/office/drawing/2014/main" id="{9180A524-C9D8-264C-BBF3-670FE58DABC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49" t="17189" r="72813" b="48426"/>
            <a:stretch/>
          </p:blipFill>
          <p:spPr bwMode="auto">
            <a:xfrm>
              <a:off x="108641" y="-23348"/>
              <a:ext cx="1221740" cy="977265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6" name="Text Box 8">
              <a:extLst>
                <a:ext uri="{FF2B5EF4-FFF2-40B4-BE49-F238E27FC236}">
                  <a16:creationId xmlns:a16="http://schemas.microsoft.com/office/drawing/2014/main" id="{782E52A2-BD6B-0444-8CF9-DE518481D644}"/>
                </a:ext>
              </a:extLst>
            </p:cNvPr>
            <p:cNvSpPr txBox="1"/>
            <p:nvPr/>
          </p:nvSpPr>
          <p:spPr>
            <a:xfrm>
              <a:off x="244329" y="945847"/>
              <a:ext cx="217284" cy="298764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2000" b="1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1</a:t>
              </a:r>
              <a:endPara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7" name="Text Box 9">
              <a:extLst>
                <a:ext uri="{FF2B5EF4-FFF2-40B4-BE49-F238E27FC236}">
                  <a16:creationId xmlns:a16="http://schemas.microsoft.com/office/drawing/2014/main" id="{18BF31F6-43B1-6E4C-8392-1308C3EFF6A6}"/>
                </a:ext>
              </a:extLst>
            </p:cNvPr>
            <p:cNvSpPr txBox="1"/>
            <p:nvPr/>
          </p:nvSpPr>
          <p:spPr>
            <a:xfrm>
              <a:off x="610926" y="937271"/>
              <a:ext cx="217170" cy="307340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2000" b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2</a:t>
              </a:r>
              <a:endPara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sp>
          <p:nvSpPr>
            <p:cNvPr id="8" name="Text Box 11">
              <a:extLst>
                <a:ext uri="{FF2B5EF4-FFF2-40B4-BE49-F238E27FC236}">
                  <a16:creationId xmlns:a16="http://schemas.microsoft.com/office/drawing/2014/main" id="{44A0B542-8B1A-8148-BF7A-527070C746CB}"/>
                </a:ext>
              </a:extLst>
            </p:cNvPr>
            <p:cNvSpPr txBox="1"/>
            <p:nvPr/>
          </p:nvSpPr>
          <p:spPr>
            <a:xfrm>
              <a:off x="977410" y="945847"/>
              <a:ext cx="217170" cy="307340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2000" b="1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3</a:t>
              </a:r>
              <a:endPara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9" name="Picture 8" descr="Image result for crack the code&quot;">
              <a:extLst>
                <a:ext uri="{FF2B5EF4-FFF2-40B4-BE49-F238E27FC236}">
                  <a16:creationId xmlns:a16="http://schemas.microsoft.com/office/drawing/2014/main" id="{10335B72-FD84-DF41-9248-E158BA36AFB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49" t="53827" r="72813" b="28020"/>
            <a:stretch/>
          </p:blipFill>
          <p:spPr bwMode="auto">
            <a:xfrm>
              <a:off x="108641" y="1149790"/>
              <a:ext cx="1221740" cy="515620"/>
            </a:xfrm>
            <a:prstGeom prst="rect">
              <a:avLst/>
            </a:prstGeom>
            <a:noFill/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</p:grpSp>
      <p:sp>
        <p:nvSpPr>
          <p:cNvPr id="10" name="Text Box 8">
            <a:extLst>
              <a:ext uri="{FF2B5EF4-FFF2-40B4-BE49-F238E27FC236}">
                <a16:creationId xmlns:a16="http://schemas.microsoft.com/office/drawing/2014/main" id="{430826F4-A897-094D-A548-1D8E1F0CD381}"/>
              </a:ext>
            </a:extLst>
          </p:cNvPr>
          <p:cNvSpPr txBox="1"/>
          <p:nvPr/>
        </p:nvSpPr>
        <p:spPr>
          <a:xfrm>
            <a:off x="5169617" y="4244486"/>
            <a:ext cx="486146" cy="559437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 Box 8">
            <a:extLst>
              <a:ext uri="{FF2B5EF4-FFF2-40B4-BE49-F238E27FC236}">
                <a16:creationId xmlns:a16="http://schemas.microsoft.com/office/drawing/2014/main" id="{25706790-6595-4745-855A-7DBAB70E8AF6}"/>
              </a:ext>
            </a:extLst>
          </p:cNvPr>
          <p:cNvSpPr txBox="1"/>
          <p:nvPr/>
        </p:nvSpPr>
        <p:spPr>
          <a:xfrm>
            <a:off x="5957960" y="4250359"/>
            <a:ext cx="486146" cy="559437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</a:p>
        </p:txBody>
      </p:sp>
      <p:sp>
        <p:nvSpPr>
          <p:cNvPr id="12" name="Text Box 8">
            <a:extLst>
              <a:ext uri="{FF2B5EF4-FFF2-40B4-BE49-F238E27FC236}">
                <a16:creationId xmlns:a16="http://schemas.microsoft.com/office/drawing/2014/main" id="{6470C001-EFEF-9546-8986-487F1AE0B15B}"/>
              </a:ext>
            </a:extLst>
          </p:cNvPr>
          <p:cNvSpPr txBox="1"/>
          <p:nvPr/>
        </p:nvSpPr>
        <p:spPr>
          <a:xfrm>
            <a:off x="6740458" y="4244485"/>
            <a:ext cx="486146" cy="559437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41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RegularSeed_2SEEDS">
      <a:dk1>
        <a:srgbClr val="000000"/>
      </a:dk1>
      <a:lt1>
        <a:srgbClr val="FFFFFF"/>
      </a:lt1>
      <a:dk2>
        <a:srgbClr val="412426"/>
      </a:dk2>
      <a:lt2>
        <a:srgbClr val="E2E5E8"/>
      </a:lt2>
      <a:accent1>
        <a:srgbClr val="E74429"/>
      </a:accent1>
      <a:accent2>
        <a:srgbClr val="D58117"/>
      </a:accent2>
      <a:accent3>
        <a:srgbClr val="AAA71E"/>
      </a:accent3>
      <a:accent4>
        <a:srgbClr val="17AFCF"/>
      </a:accent4>
      <a:accent5>
        <a:srgbClr val="2977E7"/>
      </a:accent5>
      <a:accent6>
        <a:srgbClr val="4443DD"/>
      </a:accent6>
      <a:hlink>
        <a:srgbClr val="3F78BF"/>
      </a:hlink>
      <a:folHlink>
        <a:srgbClr val="7F7F7F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1729</TotalTime>
  <Words>1138</Words>
  <Application>Microsoft Macintosh PowerPoint</Application>
  <PresentationFormat>Widescreen</PresentationFormat>
  <Paragraphs>360</Paragraphs>
  <Slides>30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Avenir Next LT Pro</vt:lpstr>
      <vt:lpstr>Avenir Next LT Pro Light</vt:lpstr>
      <vt:lpstr>Calibri</vt:lpstr>
      <vt:lpstr>Cambria Math</vt:lpstr>
      <vt:lpstr>Garamond</vt:lpstr>
      <vt:lpstr>SavonVTI</vt:lpstr>
      <vt:lpstr>Gwerthoedd Lle Degolion</vt:lpstr>
      <vt:lpstr>Tasg Cychwynnol</vt:lpstr>
      <vt:lpstr>Tasg Cychwynnol</vt:lpstr>
      <vt:lpstr>Tasg Cychwynnol</vt:lpstr>
      <vt:lpstr>Tasg Cychwynnol</vt:lpstr>
      <vt:lpstr>Wrth i ni fynd i’r dde o’r pwynt degol, mae’r digidau yn mynd 10 gwaith yn llai </vt:lpstr>
      <vt:lpstr>Nodau ac Amcanion y Wers</vt:lpstr>
      <vt:lpstr> Gwerth Lle </vt:lpstr>
      <vt:lpstr>PowerPoint Presentation</vt:lpstr>
      <vt:lpstr>PowerPoint Presentation</vt:lpstr>
      <vt:lpstr>Taflen Gwaith</vt:lpstr>
      <vt:lpstr>PowerPoint Presentation</vt:lpstr>
      <vt:lpstr>PowerPoint Presentation</vt:lpstr>
      <vt:lpstr>PowerPoint Presentation</vt:lpstr>
      <vt:lpstr>0.457</vt:lpstr>
      <vt:lpstr>PowerPoint Presentation</vt:lpstr>
      <vt:lpstr>PowerPoint Presentation</vt:lpstr>
      <vt:lpstr>Taflen Gwaith</vt:lpstr>
      <vt:lpstr>0.3</vt:lpstr>
      <vt:lpstr>0.39</vt:lpstr>
      <vt:lpstr>2.186</vt:lpstr>
      <vt:lpstr>0.038</vt:lpstr>
      <vt:lpstr>5 x 10 = </vt:lpstr>
      <vt:lpstr>PowerPoint Presentation</vt:lpstr>
      <vt:lpstr>PowerPoint Presentation</vt:lpstr>
      <vt:lpstr>5 ÷ 10 = </vt:lpstr>
      <vt:lpstr>PowerPoint Presentation</vt:lpstr>
      <vt:lpstr>PowerPoint Presentation</vt:lpstr>
      <vt:lpstr>Estyniad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Gwerthoedd Lle Degolion</dc:title>
  <dc:creator>Bethan Jones (1903091)</dc:creator>
  <cp:lastModifiedBy>Bethan Jones (1903091)</cp:lastModifiedBy>
  <cp:revision>36</cp:revision>
  <dcterms:created xsi:type="dcterms:W3CDTF">2019-11-24T15:15:07Z</dcterms:created>
  <dcterms:modified xsi:type="dcterms:W3CDTF">2019-11-25T20:40:35Z</dcterms:modified>
</cp:coreProperties>
</file>