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3"/>
  </p:normalViewPr>
  <p:slideViewPr>
    <p:cSldViewPr snapToGrid="0">
      <p:cViewPr varScale="1">
        <p:scale>
          <a:sx n="101" d="100"/>
          <a:sy n="101" d="100"/>
        </p:scale>
        <p:origin x="10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25347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594709" y="342370"/>
            <a:ext cx="325389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dirty="0"/>
              <a:t>. Own &amp; run a theatre company</a:t>
            </a:r>
          </a:p>
          <a:p>
            <a:endParaRPr lang="en-GB" sz="1400" dirty="0"/>
          </a:p>
          <a:p>
            <a:r>
              <a:rPr lang="en-GB" sz="1400" dirty="0"/>
              <a:t>. 26 years old</a:t>
            </a:r>
          </a:p>
          <a:p>
            <a:endParaRPr lang="en-GB" sz="1400" dirty="0"/>
          </a:p>
          <a:p>
            <a:r>
              <a:rPr lang="en-GB" sz="1400" dirty="0"/>
              <a:t>. Learning Welsh</a:t>
            </a:r>
          </a:p>
          <a:p>
            <a:endParaRPr lang="en-GB" sz="1400" dirty="0"/>
          </a:p>
          <a:p>
            <a:r>
              <a:rPr lang="en-GB" sz="1400" dirty="0"/>
              <a:t>. Have always had roles supporting or working with children across primary and secondary ages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.Cover supervisor &amp; drama specialist via education agencies working in Swansea/Carmarthen/Port Talbot</a:t>
            </a:r>
          </a:p>
          <a:p>
            <a:endParaRPr lang="en-GB" sz="1200" dirty="0"/>
          </a:p>
          <a:p>
            <a:r>
              <a:rPr lang="en-GB" sz="1200" dirty="0"/>
              <a:t>. Worked as a play relief worker in an Out of School Club – devised activities and games for children 3-12 years old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784095"/>
            <a:ext cx="5354277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Reasons for entering the teaching profession </a:t>
            </a:r>
          </a:p>
          <a:p>
            <a:endParaRPr lang="en-GB" sz="1200" dirty="0"/>
          </a:p>
          <a:p>
            <a:r>
              <a:rPr lang="en-GB" sz="1600" dirty="0"/>
              <a:t>. Have a passion for drama and performing</a:t>
            </a:r>
          </a:p>
          <a:p>
            <a:endParaRPr lang="en-GB" sz="1600" dirty="0"/>
          </a:p>
          <a:p>
            <a:r>
              <a:rPr lang="en-GB" sz="1600" dirty="0"/>
              <a:t>. Want to teach children the key skills they need in life to gain confidence and to be successful – public speaking</a:t>
            </a:r>
          </a:p>
          <a:p>
            <a:endParaRPr lang="en-GB" sz="1600" dirty="0"/>
          </a:p>
          <a:p>
            <a:r>
              <a:rPr lang="en-GB" sz="1600" dirty="0"/>
              <a:t>. Want to inspire children to develop their skills in an area that they love</a:t>
            </a:r>
          </a:p>
          <a:p>
            <a:r>
              <a:rPr lang="en-GB" sz="1600" dirty="0"/>
              <a:t> </a:t>
            </a:r>
            <a:endParaRPr lang="en-GB" sz="1100" dirty="0"/>
          </a:p>
          <a:p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400" dirty="0"/>
              <a:t>. Exciting, inspiring</a:t>
            </a:r>
          </a:p>
          <a:p>
            <a:endParaRPr lang="en-GB" sz="1400" dirty="0"/>
          </a:p>
          <a:p>
            <a:r>
              <a:rPr lang="en-GB" sz="1400" dirty="0"/>
              <a:t>. Supportive, caring</a:t>
            </a:r>
          </a:p>
          <a:p>
            <a:endParaRPr lang="en-GB" sz="1400" dirty="0"/>
          </a:p>
          <a:p>
            <a:r>
              <a:rPr lang="en-GB" sz="1400" dirty="0"/>
              <a:t>. Creative, engaging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684855"/>
            <a:ext cx="2229207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400" dirty="0"/>
              <a:t>. Drama</a:t>
            </a:r>
          </a:p>
          <a:p>
            <a:endParaRPr lang="en-GB" sz="1400" dirty="0"/>
          </a:p>
          <a:p>
            <a:r>
              <a:rPr lang="en-GB" sz="1400" dirty="0"/>
              <a:t>. English Lit</a:t>
            </a:r>
          </a:p>
          <a:p>
            <a:endParaRPr lang="en-GB" sz="1400" dirty="0"/>
          </a:p>
          <a:p>
            <a:r>
              <a:rPr lang="en-GB" sz="1400" dirty="0"/>
              <a:t>. Business Studies</a:t>
            </a:r>
          </a:p>
          <a:p>
            <a:endParaRPr lang="en-GB" sz="1400" dirty="0"/>
          </a:p>
          <a:p>
            <a:r>
              <a:rPr lang="en-GB" sz="1400" dirty="0"/>
              <a:t>. Law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98289" y="4185852"/>
            <a:ext cx="31199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Academic history</a:t>
            </a:r>
          </a:p>
          <a:p>
            <a:endParaRPr lang="en-GB" sz="1400" dirty="0"/>
          </a:p>
          <a:p>
            <a:r>
              <a:rPr lang="en-GB" sz="1400" dirty="0"/>
              <a:t>. Law Degree</a:t>
            </a:r>
          </a:p>
          <a:p>
            <a:endParaRPr lang="en-GB" sz="1400" dirty="0"/>
          </a:p>
          <a:p>
            <a:r>
              <a:rPr lang="en-GB" sz="1400" dirty="0"/>
              <a:t>. Drama GCSE &amp; A-Level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228</TotalTime>
  <Words>172</Words>
  <Application>Microsoft Macintosh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PRICE E. (712769)</cp:lastModifiedBy>
  <cp:revision>8</cp:revision>
  <dcterms:created xsi:type="dcterms:W3CDTF">2019-09-05T20:58:34Z</dcterms:created>
  <dcterms:modified xsi:type="dcterms:W3CDTF">2019-10-04T11:30:37Z</dcterms:modified>
</cp:coreProperties>
</file>