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image" Target="../media/image29.svg"/><Relationship Id="rId16" Type="http://schemas.openxmlformats.org/officeDocument/2006/relationships/image" Target="../media/image43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Relationship Id="rId14" Type="http://schemas.openxmlformats.org/officeDocument/2006/relationships/image" Target="../media/image4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image" Target="../media/image29.svg"/><Relationship Id="rId16" Type="http://schemas.openxmlformats.org/officeDocument/2006/relationships/image" Target="../media/image43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Relationship Id="rId14" Type="http://schemas.openxmlformats.org/officeDocument/2006/relationships/image" Target="../media/image4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0C95F1-B2FF-4BD3-AC5F-7A73C6AEE4DC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31C72D-85BE-4246-81C9-AEC68CC4F63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More productive team </a:t>
          </a:r>
          <a:endParaRPr lang="en-US"/>
        </a:p>
      </dgm:t>
    </dgm:pt>
    <dgm:pt modelId="{1DA763BB-A134-453B-9B72-0D34B110F06E}" type="parTrans" cxnId="{42ADFD5B-6231-409B-9D9C-F1402AC4492D}">
      <dgm:prSet/>
      <dgm:spPr/>
      <dgm:t>
        <a:bodyPr/>
        <a:lstStyle/>
        <a:p>
          <a:endParaRPr lang="en-US"/>
        </a:p>
      </dgm:t>
    </dgm:pt>
    <dgm:pt modelId="{2ABCF751-28F6-4B3B-9A58-84BB11508E38}" type="sibTrans" cxnId="{42ADFD5B-6231-409B-9D9C-F1402AC4492D}">
      <dgm:prSet/>
      <dgm:spPr/>
      <dgm:t>
        <a:bodyPr/>
        <a:lstStyle/>
        <a:p>
          <a:endParaRPr lang="en-US"/>
        </a:p>
      </dgm:t>
    </dgm:pt>
    <dgm:pt modelId="{EED96A6B-8C37-4F18-85A7-B2A569FF65D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Increased employee productivity</a:t>
          </a:r>
          <a:endParaRPr lang="en-US"/>
        </a:p>
      </dgm:t>
    </dgm:pt>
    <dgm:pt modelId="{FA9039F7-9A8A-444B-B4A7-C882979D8949}" type="parTrans" cxnId="{891DE721-C08D-43F7-8D1D-DBA2E0CEF18D}">
      <dgm:prSet/>
      <dgm:spPr/>
      <dgm:t>
        <a:bodyPr/>
        <a:lstStyle/>
        <a:p>
          <a:endParaRPr lang="en-US"/>
        </a:p>
      </dgm:t>
    </dgm:pt>
    <dgm:pt modelId="{D771F50E-7801-4DFF-9AFE-1F23238B87BB}" type="sibTrans" cxnId="{891DE721-C08D-43F7-8D1D-DBA2E0CEF18D}">
      <dgm:prSet/>
      <dgm:spPr/>
      <dgm:t>
        <a:bodyPr/>
        <a:lstStyle/>
        <a:p>
          <a:endParaRPr lang="en-US"/>
        </a:p>
      </dgm:t>
    </dgm:pt>
    <dgm:pt modelId="{DD511F8F-B8AE-4F58-9069-161B52BA38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Better work atmosphere</a:t>
          </a:r>
          <a:endParaRPr lang="en-US"/>
        </a:p>
      </dgm:t>
    </dgm:pt>
    <dgm:pt modelId="{2D9A79D3-DA0C-4167-B2ED-192537CE70BC}" type="parTrans" cxnId="{FAD39B13-EE17-4AC3-8A77-744775CE2C8D}">
      <dgm:prSet/>
      <dgm:spPr/>
      <dgm:t>
        <a:bodyPr/>
        <a:lstStyle/>
        <a:p>
          <a:endParaRPr lang="en-US"/>
        </a:p>
      </dgm:t>
    </dgm:pt>
    <dgm:pt modelId="{CEF51631-DDF7-4FDE-9489-FB6ADA2F10CD}" type="sibTrans" cxnId="{FAD39B13-EE17-4AC3-8A77-744775CE2C8D}">
      <dgm:prSet/>
      <dgm:spPr/>
      <dgm:t>
        <a:bodyPr/>
        <a:lstStyle/>
        <a:p>
          <a:endParaRPr lang="en-US"/>
        </a:p>
      </dgm:t>
    </dgm:pt>
    <dgm:pt modelId="{113DED29-ADF7-4276-9029-2DC97991116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Less workplace stress </a:t>
          </a:r>
          <a:endParaRPr lang="en-US"/>
        </a:p>
      </dgm:t>
    </dgm:pt>
    <dgm:pt modelId="{76325D8E-118B-4771-A76F-08D65C7303C1}" type="parTrans" cxnId="{7B862676-B881-4BE8-8DCB-0D32B08F0D21}">
      <dgm:prSet/>
      <dgm:spPr/>
      <dgm:t>
        <a:bodyPr/>
        <a:lstStyle/>
        <a:p>
          <a:endParaRPr lang="en-US"/>
        </a:p>
      </dgm:t>
    </dgm:pt>
    <dgm:pt modelId="{62C4BB42-5435-4063-81FA-CCFD4378B6DD}" type="sibTrans" cxnId="{7B862676-B881-4BE8-8DCB-0D32B08F0D21}">
      <dgm:prSet/>
      <dgm:spPr/>
      <dgm:t>
        <a:bodyPr/>
        <a:lstStyle/>
        <a:p>
          <a:endParaRPr lang="en-US"/>
        </a:p>
      </dgm:t>
    </dgm:pt>
    <dgm:pt modelId="{7861E69C-A721-42F4-8B5F-EB4C13FA94E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Lower risk of burnout </a:t>
          </a:r>
          <a:endParaRPr lang="en-US"/>
        </a:p>
      </dgm:t>
    </dgm:pt>
    <dgm:pt modelId="{A509BD92-57DE-4CEE-90C6-9EC944B42082}" type="parTrans" cxnId="{F72CC905-412A-47BB-A3A3-5875E38A1BEA}">
      <dgm:prSet/>
      <dgm:spPr/>
      <dgm:t>
        <a:bodyPr/>
        <a:lstStyle/>
        <a:p>
          <a:endParaRPr lang="en-US"/>
        </a:p>
      </dgm:t>
    </dgm:pt>
    <dgm:pt modelId="{00A7866A-5023-4E83-890B-7A4B1065C46D}" type="sibTrans" cxnId="{F72CC905-412A-47BB-A3A3-5875E38A1BEA}">
      <dgm:prSet/>
      <dgm:spPr/>
      <dgm:t>
        <a:bodyPr/>
        <a:lstStyle/>
        <a:p>
          <a:endParaRPr lang="en-US"/>
        </a:p>
      </dgm:t>
    </dgm:pt>
    <dgm:pt modelId="{ADEF6D8B-D5D5-4412-8E27-6D7F6F5DB99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Achieved team objectives </a:t>
          </a:r>
          <a:endParaRPr lang="en-US"/>
        </a:p>
      </dgm:t>
    </dgm:pt>
    <dgm:pt modelId="{ED28C817-708C-468D-838F-16DFAEAD5881}" type="parTrans" cxnId="{38C42CE8-6CF6-42F4-AEE4-FDB5CEB2B707}">
      <dgm:prSet/>
      <dgm:spPr/>
      <dgm:t>
        <a:bodyPr/>
        <a:lstStyle/>
        <a:p>
          <a:endParaRPr lang="en-US"/>
        </a:p>
      </dgm:t>
    </dgm:pt>
    <dgm:pt modelId="{A3B1875B-8C82-4CE3-ACDC-0935264953B7}" type="sibTrans" cxnId="{38C42CE8-6CF6-42F4-AEE4-FDB5CEB2B707}">
      <dgm:prSet/>
      <dgm:spPr/>
      <dgm:t>
        <a:bodyPr/>
        <a:lstStyle/>
        <a:p>
          <a:endParaRPr lang="en-US"/>
        </a:p>
      </dgm:t>
    </dgm:pt>
    <dgm:pt modelId="{1E43C53D-E0CB-41F2-90DC-247498E6DAF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 much happier team </a:t>
          </a:r>
          <a:endParaRPr lang="en-US"/>
        </a:p>
      </dgm:t>
    </dgm:pt>
    <dgm:pt modelId="{1B92938B-03ED-4099-AAD1-1A860C408DA0}" type="parTrans" cxnId="{1311219A-8C31-41B4-8BB3-6C39B34109AE}">
      <dgm:prSet/>
      <dgm:spPr/>
      <dgm:t>
        <a:bodyPr/>
        <a:lstStyle/>
        <a:p>
          <a:endParaRPr lang="en-US"/>
        </a:p>
      </dgm:t>
    </dgm:pt>
    <dgm:pt modelId="{D159A1E6-2C73-4305-9ED7-5E8E67419912}" type="sibTrans" cxnId="{1311219A-8C31-41B4-8BB3-6C39B34109AE}">
      <dgm:prSet/>
      <dgm:spPr/>
      <dgm:t>
        <a:bodyPr/>
        <a:lstStyle/>
        <a:p>
          <a:endParaRPr lang="en-US"/>
        </a:p>
      </dgm:t>
    </dgm:pt>
    <dgm:pt modelId="{69126198-367B-4CAE-8EFA-8A96B23065F9}" type="pres">
      <dgm:prSet presAssocID="{A80C95F1-B2FF-4BD3-AC5F-7A73C6AEE4DC}" presName="root" presStyleCnt="0">
        <dgm:presLayoutVars>
          <dgm:dir/>
          <dgm:resizeHandles val="exact"/>
        </dgm:presLayoutVars>
      </dgm:prSet>
      <dgm:spPr/>
    </dgm:pt>
    <dgm:pt modelId="{69D1A98A-9952-4010-B058-B0A2FF793BA1}" type="pres">
      <dgm:prSet presAssocID="{7A31C72D-85BE-4246-81C9-AEC68CC4F633}" presName="compNode" presStyleCnt="0"/>
      <dgm:spPr/>
    </dgm:pt>
    <dgm:pt modelId="{E73D02EB-63FD-4523-982B-D639AAC07F0B}" type="pres">
      <dgm:prSet presAssocID="{7A31C72D-85BE-4246-81C9-AEC68CC4F633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4B6A49D-3368-43AF-994A-951450A0733A}" type="pres">
      <dgm:prSet presAssocID="{7A31C72D-85BE-4246-81C9-AEC68CC4F633}" presName="spaceRect" presStyleCnt="0"/>
      <dgm:spPr/>
    </dgm:pt>
    <dgm:pt modelId="{EB27D53F-DF82-4A21-A703-B4C70B78F264}" type="pres">
      <dgm:prSet presAssocID="{7A31C72D-85BE-4246-81C9-AEC68CC4F633}" presName="textRect" presStyleLbl="revTx" presStyleIdx="0" presStyleCnt="7">
        <dgm:presLayoutVars>
          <dgm:chMax val="1"/>
          <dgm:chPref val="1"/>
        </dgm:presLayoutVars>
      </dgm:prSet>
      <dgm:spPr/>
    </dgm:pt>
    <dgm:pt modelId="{8EC2C226-41DD-4DFE-8008-48D4DA9D2854}" type="pres">
      <dgm:prSet presAssocID="{2ABCF751-28F6-4B3B-9A58-84BB11508E38}" presName="sibTrans" presStyleCnt="0"/>
      <dgm:spPr/>
    </dgm:pt>
    <dgm:pt modelId="{EEF8A814-F4D4-49BB-82A6-B4B5C1CC1AD3}" type="pres">
      <dgm:prSet presAssocID="{EED96A6B-8C37-4F18-85A7-B2A569FF65DA}" presName="compNode" presStyleCnt="0"/>
      <dgm:spPr/>
    </dgm:pt>
    <dgm:pt modelId="{3BE2C5DD-70F7-4202-BDE5-4F0FD2284649}" type="pres">
      <dgm:prSet presAssocID="{EED96A6B-8C37-4F18-85A7-B2A569FF65D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08CDB6FE-9D2E-4991-9E4A-958F19FC34B3}" type="pres">
      <dgm:prSet presAssocID="{EED96A6B-8C37-4F18-85A7-B2A569FF65DA}" presName="spaceRect" presStyleCnt="0"/>
      <dgm:spPr/>
    </dgm:pt>
    <dgm:pt modelId="{B3A5321D-0B3A-4387-9AE6-80654EDAE9E8}" type="pres">
      <dgm:prSet presAssocID="{EED96A6B-8C37-4F18-85A7-B2A569FF65DA}" presName="textRect" presStyleLbl="revTx" presStyleIdx="1" presStyleCnt="7">
        <dgm:presLayoutVars>
          <dgm:chMax val="1"/>
          <dgm:chPref val="1"/>
        </dgm:presLayoutVars>
      </dgm:prSet>
      <dgm:spPr/>
    </dgm:pt>
    <dgm:pt modelId="{4C2E2ACB-B05D-4303-A1E3-09AE73DA901D}" type="pres">
      <dgm:prSet presAssocID="{D771F50E-7801-4DFF-9AFE-1F23238B87BB}" presName="sibTrans" presStyleCnt="0"/>
      <dgm:spPr/>
    </dgm:pt>
    <dgm:pt modelId="{77764BBB-0407-415F-B373-9A0B6C674CAB}" type="pres">
      <dgm:prSet presAssocID="{DD511F8F-B8AE-4F58-9069-161B52BA3891}" presName="compNode" presStyleCnt="0"/>
      <dgm:spPr/>
    </dgm:pt>
    <dgm:pt modelId="{ED676FDD-3D51-4A49-A6B7-6A2DB234AE79}" type="pres">
      <dgm:prSet presAssocID="{DD511F8F-B8AE-4F58-9069-161B52BA3891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F6FCA776-5DF4-4CFC-BBAC-252AA152F79A}" type="pres">
      <dgm:prSet presAssocID="{DD511F8F-B8AE-4F58-9069-161B52BA3891}" presName="spaceRect" presStyleCnt="0"/>
      <dgm:spPr/>
    </dgm:pt>
    <dgm:pt modelId="{707FFA8B-BC8A-4EA5-B6F8-6D7AD886AB23}" type="pres">
      <dgm:prSet presAssocID="{DD511F8F-B8AE-4F58-9069-161B52BA3891}" presName="textRect" presStyleLbl="revTx" presStyleIdx="2" presStyleCnt="7">
        <dgm:presLayoutVars>
          <dgm:chMax val="1"/>
          <dgm:chPref val="1"/>
        </dgm:presLayoutVars>
      </dgm:prSet>
      <dgm:spPr/>
    </dgm:pt>
    <dgm:pt modelId="{30729626-461D-4015-B034-57D8FBE2A713}" type="pres">
      <dgm:prSet presAssocID="{CEF51631-DDF7-4FDE-9489-FB6ADA2F10CD}" presName="sibTrans" presStyleCnt="0"/>
      <dgm:spPr/>
    </dgm:pt>
    <dgm:pt modelId="{BA958850-3597-4CFB-9BC2-3D11854C1578}" type="pres">
      <dgm:prSet presAssocID="{113DED29-ADF7-4276-9029-2DC97991116B}" presName="compNode" presStyleCnt="0"/>
      <dgm:spPr/>
    </dgm:pt>
    <dgm:pt modelId="{81FDAA2B-ABE1-49B2-B02B-12A1627ECA47}" type="pres">
      <dgm:prSet presAssocID="{113DED29-ADF7-4276-9029-2DC97991116B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04D16A6C-565E-4C0D-B28C-07F3C0B43914}" type="pres">
      <dgm:prSet presAssocID="{113DED29-ADF7-4276-9029-2DC97991116B}" presName="spaceRect" presStyleCnt="0"/>
      <dgm:spPr/>
    </dgm:pt>
    <dgm:pt modelId="{D5A3F307-1F0A-412C-AA2F-A8AD12D56E7C}" type="pres">
      <dgm:prSet presAssocID="{113DED29-ADF7-4276-9029-2DC97991116B}" presName="textRect" presStyleLbl="revTx" presStyleIdx="3" presStyleCnt="7">
        <dgm:presLayoutVars>
          <dgm:chMax val="1"/>
          <dgm:chPref val="1"/>
        </dgm:presLayoutVars>
      </dgm:prSet>
      <dgm:spPr/>
    </dgm:pt>
    <dgm:pt modelId="{4DB3C17D-4ADA-4CB8-BF14-36E5872AD011}" type="pres">
      <dgm:prSet presAssocID="{62C4BB42-5435-4063-81FA-CCFD4378B6DD}" presName="sibTrans" presStyleCnt="0"/>
      <dgm:spPr/>
    </dgm:pt>
    <dgm:pt modelId="{6833F158-6FA0-4702-97D4-61EB36AFCACB}" type="pres">
      <dgm:prSet presAssocID="{7861E69C-A721-42F4-8B5F-EB4C13FA94ED}" presName="compNode" presStyleCnt="0"/>
      <dgm:spPr/>
    </dgm:pt>
    <dgm:pt modelId="{2B0087D5-10D6-4377-A53C-8719540DD717}" type="pres">
      <dgm:prSet presAssocID="{7861E69C-A721-42F4-8B5F-EB4C13FA94ED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1F8ADF93-0F81-4836-ACE7-0856F4DD43B5}" type="pres">
      <dgm:prSet presAssocID="{7861E69C-A721-42F4-8B5F-EB4C13FA94ED}" presName="spaceRect" presStyleCnt="0"/>
      <dgm:spPr/>
    </dgm:pt>
    <dgm:pt modelId="{89E268D3-377B-402C-B76D-283FBF2A1AC7}" type="pres">
      <dgm:prSet presAssocID="{7861E69C-A721-42F4-8B5F-EB4C13FA94ED}" presName="textRect" presStyleLbl="revTx" presStyleIdx="4" presStyleCnt="7">
        <dgm:presLayoutVars>
          <dgm:chMax val="1"/>
          <dgm:chPref val="1"/>
        </dgm:presLayoutVars>
      </dgm:prSet>
      <dgm:spPr/>
    </dgm:pt>
    <dgm:pt modelId="{7F87990D-015A-4B3A-9B34-69C24BD385BD}" type="pres">
      <dgm:prSet presAssocID="{00A7866A-5023-4E83-890B-7A4B1065C46D}" presName="sibTrans" presStyleCnt="0"/>
      <dgm:spPr/>
    </dgm:pt>
    <dgm:pt modelId="{892BC349-E990-426C-B5C4-064B51D6FA86}" type="pres">
      <dgm:prSet presAssocID="{ADEF6D8B-D5D5-4412-8E27-6D7F6F5DB99A}" presName="compNode" presStyleCnt="0"/>
      <dgm:spPr/>
    </dgm:pt>
    <dgm:pt modelId="{37957C40-FB4D-469A-935C-659E35A1AEDA}" type="pres">
      <dgm:prSet presAssocID="{ADEF6D8B-D5D5-4412-8E27-6D7F6F5DB99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B6F50ACF-FF67-4416-BFC9-7E1AA8B67C36}" type="pres">
      <dgm:prSet presAssocID="{ADEF6D8B-D5D5-4412-8E27-6D7F6F5DB99A}" presName="spaceRect" presStyleCnt="0"/>
      <dgm:spPr/>
    </dgm:pt>
    <dgm:pt modelId="{384AD3E1-2426-48AA-A2C9-9D900CE9CDC6}" type="pres">
      <dgm:prSet presAssocID="{ADEF6D8B-D5D5-4412-8E27-6D7F6F5DB99A}" presName="textRect" presStyleLbl="revTx" presStyleIdx="5" presStyleCnt="7">
        <dgm:presLayoutVars>
          <dgm:chMax val="1"/>
          <dgm:chPref val="1"/>
        </dgm:presLayoutVars>
      </dgm:prSet>
      <dgm:spPr/>
    </dgm:pt>
    <dgm:pt modelId="{8A484FFC-0091-42EF-8EEE-5CF15690BEA7}" type="pres">
      <dgm:prSet presAssocID="{A3B1875B-8C82-4CE3-ACDC-0935264953B7}" presName="sibTrans" presStyleCnt="0"/>
      <dgm:spPr/>
    </dgm:pt>
    <dgm:pt modelId="{AC808FBF-59BE-41BF-AAC5-5934B24FF2D6}" type="pres">
      <dgm:prSet presAssocID="{1E43C53D-E0CB-41F2-90DC-247498E6DAF5}" presName="compNode" presStyleCnt="0"/>
      <dgm:spPr/>
    </dgm:pt>
    <dgm:pt modelId="{35DB00F8-1999-4FD0-8D7B-22502433387B}" type="pres">
      <dgm:prSet presAssocID="{1E43C53D-E0CB-41F2-90DC-247498E6DAF5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E6F352F7-D96E-46CE-A0F8-D5FFAE62D5DC}" type="pres">
      <dgm:prSet presAssocID="{1E43C53D-E0CB-41F2-90DC-247498E6DAF5}" presName="spaceRect" presStyleCnt="0"/>
      <dgm:spPr/>
    </dgm:pt>
    <dgm:pt modelId="{3CB9CFEA-C209-4368-BD2A-DF0B62DBAE64}" type="pres">
      <dgm:prSet presAssocID="{1E43C53D-E0CB-41F2-90DC-247498E6DAF5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F72CC905-412A-47BB-A3A3-5875E38A1BEA}" srcId="{A80C95F1-B2FF-4BD3-AC5F-7A73C6AEE4DC}" destId="{7861E69C-A721-42F4-8B5F-EB4C13FA94ED}" srcOrd="4" destOrd="0" parTransId="{A509BD92-57DE-4CEE-90C6-9EC944B42082}" sibTransId="{00A7866A-5023-4E83-890B-7A4B1065C46D}"/>
    <dgm:cxn modelId="{D6516D0D-D5F0-4C18-A34B-B86C7FCE1F89}" type="presOf" srcId="{DD511F8F-B8AE-4F58-9069-161B52BA3891}" destId="{707FFA8B-BC8A-4EA5-B6F8-6D7AD886AB23}" srcOrd="0" destOrd="0" presId="urn:microsoft.com/office/officeart/2018/2/layout/IconLabelList"/>
    <dgm:cxn modelId="{FAD39B13-EE17-4AC3-8A77-744775CE2C8D}" srcId="{A80C95F1-B2FF-4BD3-AC5F-7A73C6AEE4DC}" destId="{DD511F8F-B8AE-4F58-9069-161B52BA3891}" srcOrd="2" destOrd="0" parTransId="{2D9A79D3-DA0C-4167-B2ED-192537CE70BC}" sibTransId="{CEF51631-DDF7-4FDE-9489-FB6ADA2F10CD}"/>
    <dgm:cxn modelId="{27A83B1B-1615-4ECC-A4B2-A8982D97B285}" type="presOf" srcId="{EED96A6B-8C37-4F18-85A7-B2A569FF65DA}" destId="{B3A5321D-0B3A-4387-9AE6-80654EDAE9E8}" srcOrd="0" destOrd="0" presId="urn:microsoft.com/office/officeart/2018/2/layout/IconLabelList"/>
    <dgm:cxn modelId="{891DE721-C08D-43F7-8D1D-DBA2E0CEF18D}" srcId="{A80C95F1-B2FF-4BD3-AC5F-7A73C6AEE4DC}" destId="{EED96A6B-8C37-4F18-85A7-B2A569FF65DA}" srcOrd="1" destOrd="0" parTransId="{FA9039F7-9A8A-444B-B4A7-C882979D8949}" sibTransId="{D771F50E-7801-4DFF-9AFE-1F23238B87BB}"/>
    <dgm:cxn modelId="{42ADFD5B-6231-409B-9D9C-F1402AC4492D}" srcId="{A80C95F1-B2FF-4BD3-AC5F-7A73C6AEE4DC}" destId="{7A31C72D-85BE-4246-81C9-AEC68CC4F633}" srcOrd="0" destOrd="0" parTransId="{1DA763BB-A134-453B-9B72-0D34B110F06E}" sibTransId="{2ABCF751-28F6-4B3B-9A58-84BB11508E38}"/>
    <dgm:cxn modelId="{10B69F4C-CF52-495C-B829-034F034A99DC}" type="presOf" srcId="{A80C95F1-B2FF-4BD3-AC5F-7A73C6AEE4DC}" destId="{69126198-367B-4CAE-8EFA-8A96B23065F9}" srcOrd="0" destOrd="0" presId="urn:microsoft.com/office/officeart/2018/2/layout/IconLabelList"/>
    <dgm:cxn modelId="{7B862676-B881-4BE8-8DCB-0D32B08F0D21}" srcId="{A80C95F1-B2FF-4BD3-AC5F-7A73C6AEE4DC}" destId="{113DED29-ADF7-4276-9029-2DC97991116B}" srcOrd="3" destOrd="0" parTransId="{76325D8E-118B-4771-A76F-08D65C7303C1}" sibTransId="{62C4BB42-5435-4063-81FA-CCFD4378B6DD}"/>
    <dgm:cxn modelId="{0427BA57-868B-4639-B1E7-C9A501DFF344}" type="presOf" srcId="{113DED29-ADF7-4276-9029-2DC97991116B}" destId="{D5A3F307-1F0A-412C-AA2F-A8AD12D56E7C}" srcOrd="0" destOrd="0" presId="urn:microsoft.com/office/officeart/2018/2/layout/IconLabelList"/>
    <dgm:cxn modelId="{D8663480-61D2-49CE-8171-B9DE2AA64521}" type="presOf" srcId="{ADEF6D8B-D5D5-4412-8E27-6D7F6F5DB99A}" destId="{384AD3E1-2426-48AA-A2C9-9D900CE9CDC6}" srcOrd="0" destOrd="0" presId="urn:microsoft.com/office/officeart/2018/2/layout/IconLabelList"/>
    <dgm:cxn modelId="{D91E9394-9DA5-4C57-8260-2DF90E66F843}" type="presOf" srcId="{7A31C72D-85BE-4246-81C9-AEC68CC4F633}" destId="{EB27D53F-DF82-4A21-A703-B4C70B78F264}" srcOrd="0" destOrd="0" presId="urn:microsoft.com/office/officeart/2018/2/layout/IconLabelList"/>
    <dgm:cxn modelId="{1311219A-8C31-41B4-8BB3-6C39B34109AE}" srcId="{A80C95F1-B2FF-4BD3-AC5F-7A73C6AEE4DC}" destId="{1E43C53D-E0CB-41F2-90DC-247498E6DAF5}" srcOrd="6" destOrd="0" parTransId="{1B92938B-03ED-4099-AAD1-1A860C408DA0}" sibTransId="{D159A1E6-2C73-4305-9ED7-5E8E67419912}"/>
    <dgm:cxn modelId="{8E9DF6D9-7FD2-4152-B9C1-D12535991804}" type="presOf" srcId="{7861E69C-A721-42F4-8B5F-EB4C13FA94ED}" destId="{89E268D3-377B-402C-B76D-283FBF2A1AC7}" srcOrd="0" destOrd="0" presId="urn:microsoft.com/office/officeart/2018/2/layout/IconLabelList"/>
    <dgm:cxn modelId="{38C42CE8-6CF6-42F4-AEE4-FDB5CEB2B707}" srcId="{A80C95F1-B2FF-4BD3-AC5F-7A73C6AEE4DC}" destId="{ADEF6D8B-D5D5-4412-8E27-6D7F6F5DB99A}" srcOrd="5" destOrd="0" parTransId="{ED28C817-708C-468D-838F-16DFAEAD5881}" sibTransId="{A3B1875B-8C82-4CE3-ACDC-0935264953B7}"/>
    <dgm:cxn modelId="{538342F0-8312-4C3C-B860-7B73C19E336E}" type="presOf" srcId="{1E43C53D-E0CB-41F2-90DC-247498E6DAF5}" destId="{3CB9CFEA-C209-4368-BD2A-DF0B62DBAE64}" srcOrd="0" destOrd="0" presId="urn:microsoft.com/office/officeart/2018/2/layout/IconLabelList"/>
    <dgm:cxn modelId="{8A5A9B7E-3DD9-40E5-B132-B4570BFA8CE2}" type="presParOf" srcId="{69126198-367B-4CAE-8EFA-8A96B23065F9}" destId="{69D1A98A-9952-4010-B058-B0A2FF793BA1}" srcOrd="0" destOrd="0" presId="urn:microsoft.com/office/officeart/2018/2/layout/IconLabelList"/>
    <dgm:cxn modelId="{1CB187C1-3A19-4D34-98A2-C03EFD6E0923}" type="presParOf" srcId="{69D1A98A-9952-4010-B058-B0A2FF793BA1}" destId="{E73D02EB-63FD-4523-982B-D639AAC07F0B}" srcOrd="0" destOrd="0" presId="urn:microsoft.com/office/officeart/2018/2/layout/IconLabelList"/>
    <dgm:cxn modelId="{B2DA40FA-E690-4CEC-9DDD-968ACC5EC353}" type="presParOf" srcId="{69D1A98A-9952-4010-B058-B0A2FF793BA1}" destId="{44B6A49D-3368-43AF-994A-951450A0733A}" srcOrd="1" destOrd="0" presId="urn:microsoft.com/office/officeart/2018/2/layout/IconLabelList"/>
    <dgm:cxn modelId="{20D44DB1-CA27-4DA6-B3BE-7C494DF9B6ED}" type="presParOf" srcId="{69D1A98A-9952-4010-B058-B0A2FF793BA1}" destId="{EB27D53F-DF82-4A21-A703-B4C70B78F264}" srcOrd="2" destOrd="0" presId="urn:microsoft.com/office/officeart/2018/2/layout/IconLabelList"/>
    <dgm:cxn modelId="{04ADCA3B-BE54-4611-A74E-93D5A41378DB}" type="presParOf" srcId="{69126198-367B-4CAE-8EFA-8A96B23065F9}" destId="{8EC2C226-41DD-4DFE-8008-48D4DA9D2854}" srcOrd="1" destOrd="0" presId="urn:microsoft.com/office/officeart/2018/2/layout/IconLabelList"/>
    <dgm:cxn modelId="{B093885F-95FA-4FB5-B07B-B79ECBEFEB5A}" type="presParOf" srcId="{69126198-367B-4CAE-8EFA-8A96B23065F9}" destId="{EEF8A814-F4D4-49BB-82A6-B4B5C1CC1AD3}" srcOrd="2" destOrd="0" presId="urn:microsoft.com/office/officeart/2018/2/layout/IconLabelList"/>
    <dgm:cxn modelId="{22C944F0-091B-4D26-BED1-EA3D9717671E}" type="presParOf" srcId="{EEF8A814-F4D4-49BB-82A6-B4B5C1CC1AD3}" destId="{3BE2C5DD-70F7-4202-BDE5-4F0FD2284649}" srcOrd="0" destOrd="0" presId="urn:microsoft.com/office/officeart/2018/2/layout/IconLabelList"/>
    <dgm:cxn modelId="{580339F4-D8A3-4345-80C1-822731339A4C}" type="presParOf" srcId="{EEF8A814-F4D4-49BB-82A6-B4B5C1CC1AD3}" destId="{08CDB6FE-9D2E-4991-9E4A-958F19FC34B3}" srcOrd="1" destOrd="0" presId="urn:microsoft.com/office/officeart/2018/2/layout/IconLabelList"/>
    <dgm:cxn modelId="{0B0B381A-312F-43D7-9D24-1EBA01A7E1FC}" type="presParOf" srcId="{EEF8A814-F4D4-49BB-82A6-B4B5C1CC1AD3}" destId="{B3A5321D-0B3A-4387-9AE6-80654EDAE9E8}" srcOrd="2" destOrd="0" presId="urn:microsoft.com/office/officeart/2018/2/layout/IconLabelList"/>
    <dgm:cxn modelId="{BD07FC4F-B9B9-4AA9-867C-68E628C7015D}" type="presParOf" srcId="{69126198-367B-4CAE-8EFA-8A96B23065F9}" destId="{4C2E2ACB-B05D-4303-A1E3-09AE73DA901D}" srcOrd="3" destOrd="0" presId="urn:microsoft.com/office/officeart/2018/2/layout/IconLabelList"/>
    <dgm:cxn modelId="{493FDC5E-3FED-4267-8CE1-3861640C73BB}" type="presParOf" srcId="{69126198-367B-4CAE-8EFA-8A96B23065F9}" destId="{77764BBB-0407-415F-B373-9A0B6C674CAB}" srcOrd="4" destOrd="0" presId="urn:microsoft.com/office/officeart/2018/2/layout/IconLabelList"/>
    <dgm:cxn modelId="{91F270AE-EB6D-4F1D-8514-B323CD3DAF39}" type="presParOf" srcId="{77764BBB-0407-415F-B373-9A0B6C674CAB}" destId="{ED676FDD-3D51-4A49-A6B7-6A2DB234AE79}" srcOrd="0" destOrd="0" presId="urn:microsoft.com/office/officeart/2018/2/layout/IconLabelList"/>
    <dgm:cxn modelId="{59E5DD41-9610-4F42-B496-16E0B86BFBED}" type="presParOf" srcId="{77764BBB-0407-415F-B373-9A0B6C674CAB}" destId="{F6FCA776-5DF4-4CFC-BBAC-252AA152F79A}" srcOrd="1" destOrd="0" presId="urn:microsoft.com/office/officeart/2018/2/layout/IconLabelList"/>
    <dgm:cxn modelId="{4B49B8A1-66E2-4FD1-B25B-58826D801CA3}" type="presParOf" srcId="{77764BBB-0407-415F-B373-9A0B6C674CAB}" destId="{707FFA8B-BC8A-4EA5-B6F8-6D7AD886AB23}" srcOrd="2" destOrd="0" presId="urn:microsoft.com/office/officeart/2018/2/layout/IconLabelList"/>
    <dgm:cxn modelId="{647EB70F-FF83-4374-BA90-28C4B2B94069}" type="presParOf" srcId="{69126198-367B-4CAE-8EFA-8A96B23065F9}" destId="{30729626-461D-4015-B034-57D8FBE2A713}" srcOrd="5" destOrd="0" presId="urn:microsoft.com/office/officeart/2018/2/layout/IconLabelList"/>
    <dgm:cxn modelId="{59DEC231-3529-413C-8373-86E2F5B5EA4D}" type="presParOf" srcId="{69126198-367B-4CAE-8EFA-8A96B23065F9}" destId="{BA958850-3597-4CFB-9BC2-3D11854C1578}" srcOrd="6" destOrd="0" presId="urn:microsoft.com/office/officeart/2018/2/layout/IconLabelList"/>
    <dgm:cxn modelId="{7BACDA5D-D0DD-42BA-ACFC-A772E2F44CEE}" type="presParOf" srcId="{BA958850-3597-4CFB-9BC2-3D11854C1578}" destId="{81FDAA2B-ABE1-49B2-B02B-12A1627ECA47}" srcOrd="0" destOrd="0" presId="urn:microsoft.com/office/officeart/2018/2/layout/IconLabelList"/>
    <dgm:cxn modelId="{9EB7D6F3-0521-46EB-80AC-E673D86FBA19}" type="presParOf" srcId="{BA958850-3597-4CFB-9BC2-3D11854C1578}" destId="{04D16A6C-565E-4C0D-B28C-07F3C0B43914}" srcOrd="1" destOrd="0" presId="urn:microsoft.com/office/officeart/2018/2/layout/IconLabelList"/>
    <dgm:cxn modelId="{F5AAF193-107E-4840-991C-292C5570914F}" type="presParOf" srcId="{BA958850-3597-4CFB-9BC2-3D11854C1578}" destId="{D5A3F307-1F0A-412C-AA2F-A8AD12D56E7C}" srcOrd="2" destOrd="0" presId="urn:microsoft.com/office/officeart/2018/2/layout/IconLabelList"/>
    <dgm:cxn modelId="{EF471529-E611-4BFA-934B-5182C13886E1}" type="presParOf" srcId="{69126198-367B-4CAE-8EFA-8A96B23065F9}" destId="{4DB3C17D-4ADA-4CB8-BF14-36E5872AD011}" srcOrd="7" destOrd="0" presId="urn:microsoft.com/office/officeart/2018/2/layout/IconLabelList"/>
    <dgm:cxn modelId="{E783FCBF-8F77-4D97-810A-6FD819F7A325}" type="presParOf" srcId="{69126198-367B-4CAE-8EFA-8A96B23065F9}" destId="{6833F158-6FA0-4702-97D4-61EB36AFCACB}" srcOrd="8" destOrd="0" presId="urn:microsoft.com/office/officeart/2018/2/layout/IconLabelList"/>
    <dgm:cxn modelId="{7B270645-5E3C-4ED1-82D8-C579B91BC5A8}" type="presParOf" srcId="{6833F158-6FA0-4702-97D4-61EB36AFCACB}" destId="{2B0087D5-10D6-4377-A53C-8719540DD717}" srcOrd="0" destOrd="0" presId="urn:microsoft.com/office/officeart/2018/2/layout/IconLabelList"/>
    <dgm:cxn modelId="{09AD4428-306A-45CE-B50A-1777808615A0}" type="presParOf" srcId="{6833F158-6FA0-4702-97D4-61EB36AFCACB}" destId="{1F8ADF93-0F81-4836-ACE7-0856F4DD43B5}" srcOrd="1" destOrd="0" presId="urn:microsoft.com/office/officeart/2018/2/layout/IconLabelList"/>
    <dgm:cxn modelId="{C9B7B752-D342-402D-8387-FC2BE6F09404}" type="presParOf" srcId="{6833F158-6FA0-4702-97D4-61EB36AFCACB}" destId="{89E268D3-377B-402C-B76D-283FBF2A1AC7}" srcOrd="2" destOrd="0" presId="urn:microsoft.com/office/officeart/2018/2/layout/IconLabelList"/>
    <dgm:cxn modelId="{46343E9F-6F8C-4AFE-A999-F25D510F8AAF}" type="presParOf" srcId="{69126198-367B-4CAE-8EFA-8A96B23065F9}" destId="{7F87990D-015A-4B3A-9B34-69C24BD385BD}" srcOrd="9" destOrd="0" presId="urn:microsoft.com/office/officeart/2018/2/layout/IconLabelList"/>
    <dgm:cxn modelId="{0142E30A-F01D-418C-B542-24793D600587}" type="presParOf" srcId="{69126198-367B-4CAE-8EFA-8A96B23065F9}" destId="{892BC349-E990-426C-B5C4-064B51D6FA86}" srcOrd="10" destOrd="0" presId="urn:microsoft.com/office/officeart/2018/2/layout/IconLabelList"/>
    <dgm:cxn modelId="{06862E5B-4440-40F5-B4A6-E6C042150F1F}" type="presParOf" srcId="{892BC349-E990-426C-B5C4-064B51D6FA86}" destId="{37957C40-FB4D-469A-935C-659E35A1AEDA}" srcOrd="0" destOrd="0" presId="urn:microsoft.com/office/officeart/2018/2/layout/IconLabelList"/>
    <dgm:cxn modelId="{1C775B19-8B0F-41B6-AF93-B61265C7A0FF}" type="presParOf" srcId="{892BC349-E990-426C-B5C4-064B51D6FA86}" destId="{B6F50ACF-FF67-4416-BFC9-7E1AA8B67C36}" srcOrd="1" destOrd="0" presId="urn:microsoft.com/office/officeart/2018/2/layout/IconLabelList"/>
    <dgm:cxn modelId="{04F7F1E1-FF4F-4C14-9BA2-674511E3AE0E}" type="presParOf" srcId="{892BC349-E990-426C-B5C4-064B51D6FA86}" destId="{384AD3E1-2426-48AA-A2C9-9D900CE9CDC6}" srcOrd="2" destOrd="0" presId="urn:microsoft.com/office/officeart/2018/2/layout/IconLabelList"/>
    <dgm:cxn modelId="{9DB40590-EA39-4789-BEDD-77846F1325AB}" type="presParOf" srcId="{69126198-367B-4CAE-8EFA-8A96B23065F9}" destId="{8A484FFC-0091-42EF-8EEE-5CF15690BEA7}" srcOrd="11" destOrd="0" presId="urn:microsoft.com/office/officeart/2018/2/layout/IconLabelList"/>
    <dgm:cxn modelId="{DB4D582B-EF94-4A05-919C-EB7313EF19B0}" type="presParOf" srcId="{69126198-367B-4CAE-8EFA-8A96B23065F9}" destId="{AC808FBF-59BE-41BF-AAC5-5934B24FF2D6}" srcOrd="12" destOrd="0" presId="urn:microsoft.com/office/officeart/2018/2/layout/IconLabelList"/>
    <dgm:cxn modelId="{0082D411-758A-4E80-8944-5BD2AF9C3078}" type="presParOf" srcId="{AC808FBF-59BE-41BF-AAC5-5934B24FF2D6}" destId="{35DB00F8-1999-4FD0-8D7B-22502433387B}" srcOrd="0" destOrd="0" presId="urn:microsoft.com/office/officeart/2018/2/layout/IconLabelList"/>
    <dgm:cxn modelId="{840FFC33-660B-4EAD-9D74-3A66CFCCDB59}" type="presParOf" srcId="{AC808FBF-59BE-41BF-AAC5-5934B24FF2D6}" destId="{E6F352F7-D96E-46CE-A0F8-D5FFAE62D5DC}" srcOrd="1" destOrd="0" presId="urn:microsoft.com/office/officeart/2018/2/layout/IconLabelList"/>
    <dgm:cxn modelId="{7570C7CB-60B8-402B-A65A-284F8A0FE5AD}" type="presParOf" srcId="{AC808FBF-59BE-41BF-AAC5-5934B24FF2D6}" destId="{3CB9CFEA-C209-4368-BD2A-DF0B62DBAE6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1448AF-3214-400D-9C20-4BA28AB5913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29BC176-6906-4D9C-93BA-596B4762D101}">
      <dgm:prSet/>
      <dgm:spPr/>
      <dgm:t>
        <a:bodyPr/>
        <a:lstStyle/>
        <a:p>
          <a:pPr>
            <a:defRPr cap="all"/>
          </a:pPr>
          <a:r>
            <a:rPr lang="en-GB"/>
            <a:t>Keep employees happy </a:t>
          </a:r>
          <a:endParaRPr lang="en-US"/>
        </a:p>
      </dgm:t>
    </dgm:pt>
    <dgm:pt modelId="{76C2DDCF-5789-4C6E-929A-E47FB06B3A99}" type="parTrans" cxnId="{831922D2-830A-456F-AC2D-230EDF9B3E13}">
      <dgm:prSet/>
      <dgm:spPr/>
      <dgm:t>
        <a:bodyPr/>
        <a:lstStyle/>
        <a:p>
          <a:endParaRPr lang="en-US"/>
        </a:p>
      </dgm:t>
    </dgm:pt>
    <dgm:pt modelId="{8BD97611-1BE6-4796-A1FF-7238EEB367F3}" type="sibTrans" cxnId="{831922D2-830A-456F-AC2D-230EDF9B3E13}">
      <dgm:prSet/>
      <dgm:spPr/>
      <dgm:t>
        <a:bodyPr/>
        <a:lstStyle/>
        <a:p>
          <a:endParaRPr lang="en-US"/>
        </a:p>
      </dgm:t>
    </dgm:pt>
    <dgm:pt modelId="{0BDC6EAF-A73A-47CF-AC15-D9ADE895CDFE}">
      <dgm:prSet/>
      <dgm:spPr/>
      <dgm:t>
        <a:bodyPr/>
        <a:lstStyle/>
        <a:p>
          <a:pPr>
            <a:defRPr cap="all"/>
          </a:pPr>
          <a:r>
            <a:rPr lang="en-GB"/>
            <a:t>Continuous support portals </a:t>
          </a:r>
          <a:endParaRPr lang="en-US"/>
        </a:p>
      </dgm:t>
    </dgm:pt>
    <dgm:pt modelId="{73CB932A-B791-4500-8FD1-4667A3FDFFFA}" type="parTrans" cxnId="{947D7152-666A-4DE8-BE01-54A58620D159}">
      <dgm:prSet/>
      <dgm:spPr/>
      <dgm:t>
        <a:bodyPr/>
        <a:lstStyle/>
        <a:p>
          <a:endParaRPr lang="en-US"/>
        </a:p>
      </dgm:t>
    </dgm:pt>
    <dgm:pt modelId="{B2C07A76-3DF5-4582-8BC6-D7529A679ADB}" type="sibTrans" cxnId="{947D7152-666A-4DE8-BE01-54A58620D159}">
      <dgm:prSet/>
      <dgm:spPr/>
      <dgm:t>
        <a:bodyPr/>
        <a:lstStyle/>
        <a:p>
          <a:endParaRPr lang="en-US"/>
        </a:p>
      </dgm:t>
    </dgm:pt>
    <dgm:pt modelId="{DE15506D-D1B8-43B4-BEAF-C5EF9E1211FB}">
      <dgm:prSet/>
      <dgm:spPr/>
      <dgm:t>
        <a:bodyPr/>
        <a:lstStyle/>
        <a:p>
          <a:pPr>
            <a:defRPr cap="all"/>
          </a:pPr>
          <a:r>
            <a:rPr lang="en-GB"/>
            <a:t>Regular team building activities </a:t>
          </a:r>
          <a:endParaRPr lang="en-US"/>
        </a:p>
      </dgm:t>
    </dgm:pt>
    <dgm:pt modelId="{C07FE146-0D18-4F65-854F-320FEBF4F331}" type="parTrans" cxnId="{1AD54837-2685-4DE7-B077-EAE78C69BC36}">
      <dgm:prSet/>
      <dgm:spPr/>
      <dgm:t>
        <a:bodyPr/>
        <a:lstStyle/>
        <a:p>
          <a:endParaRPr lang="en-US"/>
        </a:p>
      </dgm:t>
    </dgm:pt>
    <dgm:pt modelId="{0FF5CE59-F321-42AD-BB7C-ADA596E6728F}" type="sibTrans" cxnId="{1AD54837-2685-4DE7-B077-EAE78C69BC36}">
      <dgm:prSet/>
      <dgm:spPr/>
      <dgm:t>
        <a:bodyPr/>
        <a:lstStyle/>
        <a:p>
          <a:endParaRPr lang="en-US"/>
        </a:p>
      </dgm:t>
    </dgm:pt>
    <dgm:pt modelId="{B07F0E59-D60C-44F6-A57C-FDCF60CE4EB8}">
      <dgm:prSet/>
      <dgm:spPr/>
      <dgm:t>
        <a:bodyPr/>
        <a:lstStyle/>
        <a:p>
          <a:pPr>
            <a:defRPr cap="all"/>
          </a:pPr>
          <a:r>
            <a:rPr lang="en-GB"/>
            <a:t>Regular buzz team meetings </a:t>
          </a:r>
          <a:endParaRPr lang="en-US"/>
        </a:p>
      </dgm:t>
    </dgm:pt>
    <dgm:pt modelId="{5E2F7FA9-ED85-4F68-A030-BF860BB3D5DA}" type="parTrans" cxnId="{7E9CA2BA-3154-4969-BB27-252EFA13A872}">
      <dgm:prSet/>
      <dgm:spPr/>
      <dgm:t>
        <a:bodyPr/>
        <a:lstStyle/>
        <a:p>
          <a:endParaRPr lang="en-US"/>
        </a:p>
      </dgm:t>
    </dgm:pt>
    <dgm:pt modelId="{648667B9-0B71-4382-9201-2F99D84FC4FF}" type="sibTrans" cxnId="{7E9CA2BA-3154-4969-BB27-252EFA13A872}">
      <dgm:prSet/>
      <dgm:spPr/>
      <dgm:t>
        <a:bodyPr/>
        <a:lstStyle/>
        <a:p>
          <a:endParaRPr lang="en-US"/>
        </a:p>
      </dgm:t>
    </dgm:pt>
    <dgm:pt modelId="{71359C09-3D07-4D11-85E5-F2AB3DAFE85D}">
      <dgm:prSet/>
      <dgm:spPr/>
      <dgm:t>
        <a:bodyPr/>
        <a:lstStyle/>
        <a:p>
          <a:pPr>
            <a:defRPr cap="all"/>
          </a:pPr>
          <a:r>
            <a:rPr lang="en-GB"/>
            <a:t>Internal growth opportunities </a:t>
          </a:r>
          <a:endParaRPr lang="en-US"/>
        </a:p>
      </dgm:t>
    </dgm:pt>
    <dgm:pt modelId="{8BF90461-A681-421F-99E9-3BA7663D8D3A}" type="parTrans" cxnId="{938DF4FB-DA27-43E5-8858-EADB798DA520}">
      <dgm:prSet/>
      <dgm:spPr/>
      <dgm:t>
        <a:bodyPr/>
        <a:lstStyle/>
        <a:p>
          <a:endParaRPr lang="en-US"/>
        </a:p>
      </dgm:t>
    </dgm:pt>
    <dgm:pt modelId="{95281E07-0247-46E7-93F7-895FDF42171F}" type="sibTrans" cxnId="{938DF4FB-DA27-43E5-8858-EADB798DA520}">
      <dgm:prSet/>
      <dgm:spPr/>
      <dgm:t>
        <a:bodyPr/>
        <a:lstStyle/>
        <a:p>
          <a:endParaRPr lang="en-US"/>
        </a:p>
      </dgm:t>
    </dgm:pt>
    <dgm:pt modelId="{F496EF0E-AF9A-4EB1-B5AC-37264957F411}">
      <dgm:prSet/>
      <dgm:spPr/>
      <dgm:t>
        <a:bodyPr/>
        <a:lstStyle/>
        <a:p>
          <a:pPr>
            <a:defRPr cap="all"/>
          </a:pPr>
          <a:r>
            <a:rPr lang="en-GB"/>
            <a:t>Take on feedback as the employees are first point of contact for guest </a:t>
          </a:r>
          <a:endParaRPr lang="en-US"/>
        </a:p>
      </dgm:t>
    </dgm:pt>
    <dgm:pt modelId="{82883D2F-8F67-4230-BBCA-9F732B6576B7}" type="parTrans" cxnId="{03A569CD-517D-4912-B1B8-8306F3BC00B9}">
      <dgm:prSet/>
      <dgm:spPr/>
      <dgm:t>
        <a:bodyPr/>
        <a:lstStyle/>
        <a:p>
          <a:endParaRPr lang="en-US"/>
        </a:p>
      </dgm:t>
    </dgm:pt>
    <dgm:pt modelId="{296DAC40-110C-4475-9215-7308783511C0}" type="sibTrans" cxnId="{03A569CD-517D-4912-B1B8-8306F3BC00B9}">
      <dgm:prSet/>
      <dgm:spPr/>
      <dgm:t>
        <a:bodyPr/>
        <a:lstStyle/>
        <a:p>
          <a:endParaRPr lang="en-US"/>
        </a:p>
      </dgm:t>
    </dgm:pt>
    <dgm:pt modelId="{17CF0E03-60E9-4542-9FC5-F884AE8A72F2}">
      <dgm:prSet/>
      <dgm:spPr/>
      <dgm:t>
        <a:bodyPr/>
        <a:lstStyle/>
        <a:p>
          <a:pPr>
            <a:defRPr cap="all"/>
          </a:pPr>
          <a:r>
            <a:rPr lang="en-GB"/>
            <a:t>Regular incentive initiatives </a:t>
          </a:r>
          <a:endParaRPr lang="en-US"/>
        </a:p>
      </dgm:t>
    </dgm:pt>
    <dgm:pt modelId="{C538F9F9-F55F-4A3F-A616-C34C08B084D3}" type="parTrans" cxnId="{239DF020-5F19-4A33-9AA7-B64FFC28DE06}">
      <dgm:prSet/>
      <dgm:spPr/>
      <dgm:t>
        <a:bodyPr/>
        <a:lstStyle/>
        <a:p>
          <a:endParaRPr lang="en-US"/>
        </a:p>
      </dgm:t>
    </dgm:pt>
    <dgm:pt modelId="{1E74B48E-0BAE-4E7E-AE11-E4BF89FC24A5}" type="sibTrans" cxnId="{239DF020-5F19-4A33-9AA7-B64FFC28DE06}">
      <dgm:prSet/>
      <dgm:spPr/>
      <dgm:t>
        <a:bodyPr/>
        <a:lstStyle/>
        <a:p>
          <a:endParaRPr lang="en-US"/>
        </a:p>
      </dgm:t>
    </dgm:pt>
    <dgm:pt modelId="{009FEBFC-98F0-407D-B143-8B17E2395D8E}">
      <dgm:prSet/>
      <dgm:spPr/>
      <dgm:t>
        <a:bodyPr/>
        <a:lstStyle/>
        <a:p>
          <a:pPr>
            <a:defRPr cap="all"/>
          </a:pPr>
          <a:r>
            <a:rPr lang="en-GB"/>
            <a:t>Relay the business goals and growth plans to employees </a:t>
          </a:r>
          <a:endParaRPr lang="en-US"/>
        </a:p>
      </dgm:t>
    </dgm:pt>
    <dgm:pt modelId="{37915EDF-5BEB-4E29-8EE6-BE2F9390EDA9}" type="parTrans" cxnId="{6B887842-8EBC-4AC2-9129-6348E8E0366D}">
      <dgm:prSet/>
      <dgm:spPr/>
      <dgm:t>
        <a:bodyPr/>
        <a:lstStyle/>
        <a:p>
          <a:endParaRPr lang="en-US"/>
        </a:p>
      </dgm:t>
    </dgm:pt>
    <dgm:pt modelId="{0E817F70-348B-465E-9ACC-DEA17BA2ADD1}" type="sibTrans" cxnId="{6B887842-8EBC-4AC2-9129-6348E8E0366D}">
      <dgm:prSet/>
      <dgm:spPr/>
      <dgm:t>
        <a:bodyPr/>
        <a:lstStyle/>
        <a:p>
          <a:endParaRPr lang="en-US"/>
        </a:p>
      </dgm:t>
    </dgm:pt>
    <dgm:pt modelId="{6996CF31-8655-40C2-8372-09A443C1528A}" type="pres">
      <dgm:prSet presAssocID="{671448AF-3214-400D-9C20-4BA28AB59131}" presName="root" presStyleCnt="0">
        <dgm:presLayoutVars>
          <dgm:dir/>
          <dgm:resizeHandles val="exact"/>
        </dgm:presLayoutVars>
      </dgm:prSet>
      <dgm:spPr/>
    </dgm:pt>
    <dgm:pt modelId="{1595EE42-A548-48FB-9342-D7415F418522}" type="pres">
      <dgm:prSet presAssocID="{C29BC176-6906-4D9C-93BA-596B4762D101}" presName="compNode" presStyleCnt="0"/>
      <dgm:spPr/>
    </dgm:pt>
    <dgm:pt modelId="{A3BAC781-7613-44D5-8410-13100C8D692A}" type="pres">
      <dgm:prSet presAssocID="{C29BC176-6906-4D9C-93BA-596B4762D101}" presName="iconBgRect" presStyleLbl="bgShp" presStyleIdx="0" presStyleCnt="8"/>
      <dgm:spPr/>
    </dgm:pt>
    <dgm:pt modelId="{C15395D8-21DD-4436-BDAC-F7185AF83477}" type="pres">
      <dgm:prSet presAssocID="{C29BC176-6906-4D9C-93BA-596B4762D101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BC70B4BE-E656-4FDA-8179-956F37808E47}" type="pres">
      <dgm:prSet presAssocID="{C29BC176-6906-4D9C-93BA-596B4762D101}" presName="spaceRect" presStyleCnt="0"/>
      <dgm:spPr/>
    </dgm:pt>
    <dgm:pt modelId="{59F7B115-9EEE-4121-9E73-DC98C6A53ADA}" type="pres">
      <dgm:prSet presAssocID="{C29BC176-6906-4D9C-93BA-596B4762D101}" presName="textRect" presStyleLbl="revTx" presStyleIdx="0" presStyleCnt="8">
        <dgm:presLayoutVars>
          <dgm:chMax val="1"/>
          <dgm:chPref val="1"/>
        </dgm:presLayoutVars>
      </dgm:prSet>
      <dgm:spPr/>
    </dgm:pt>
    <dgm:pt modelId="{3BD1CB6E-C321-4D24-ACA2-8D6FB34B5360}" type="pres">
      <dgm:prSet presAssocID="{8BD97611-1BE6-4796-A1FF-7238EEB367F3}" presName="sibTrans" presStyleCnt="0"/>
      <dgm:spPr/>
    </dgm:pt>
    <dgm:pt modelId="{836F55C1-C7FC-4ACC-BDED-5EB0EAF3FA2F}" type="pres">
      <dgm:prSet presAssocID="{0BDC6EAF-A73A-47CF-AC15-D9ADE895CDFE}" presName="compNode" presStyleCnt="0"/>
      <dgm:spPr/>
    </dgm:pt>
    <dgm:pt modelId="{AE251526-C5D8-4C6F-A7AF-1579327DCE9D}" type="pres">
      <dgm:prSet presAssocID="{0BDC6EAF-A73A-47CF-AC15-D9ADE895CDFE}" presName="iconBgRect" presStyleLbl="bgShp" presStyleIdx="1" presStyleCnt="8"/>
      <dgm:spPr/>
    </dgm:pt>
    <dgm:pt modelId="{9FDFA195-4883-4EE2-83EE-CE185419925A}" type="pres">
      <dgm:prSet presAssocID="{0BDC6EAF-A73A-47CF-AC15-D9ADE895CDFE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A6699A7C-AF55-473C-9D1A-D3A20FBD6384}" type="pres">
      <dgm:prSet presAssocID="{0BDC6EAF-A73A-47CF-AC15-D9ADE895CDFE}" presName="spaceRect" presStyleCnt="0"/>
      <dgm:spPr/>
    </dgm:pt>
    <dgm:pt modelId="{0DF81576-6D6A-4978-BB18-CE75242AEA0A}" type="pres">
      <dgm:prSet presAssocID="{0BDC6EAF-A73A-47CF-AC15-D9ADE895CDFE}" presName="textRect" presStyleLbl="revTx" presStyleIdx="1" presStyleCnt="8">
        <dgm:presLayoutVars>
          <dgm:chMax val="1"/>
          <dgm:chPref val="1"/>
        </dgm:presLayoutVars>
      </dgm:prSet>
      <dgm:spPr/>
    </dgm:pt>
    <dgm:pt modelId="{1F0348E0-F2A6-4C17-9078-C9B166DF47DD}" type="pres">
      <dgm:prSet presAssocID="{B2C07A76-3DF5-4582-8BC6-D7529A679ADB}" presName="sibTrans" presStyleCnt="0"/>
      <dgm:spPr/>
    </dgm:pt>
    <dgm:pt modelId="{3B2B84F2-220C-4E4A-A642-7582DD357EDC}" type="pres">
      <dgm:prSet presAssocID="{DE15506D-D1B8-43B4-BEAF-C5EF9E1211FB}" presName="compNode" presStyleCnt="0"/>
      <dgm:spPr/>
    </dgm:pt>
    <dgm:pt modelId="{E4DF9D21-22FB-4120-95E4-EC246EFB2494}" type="pres">
      <dgm:prSet presAssocID="{DE15506D-D1B8-43B4-BEAF-C5EF9E1211FB}" presName="iconBgRect" presStyleLbl="bgShp" presStyleIdx="2" presStyleCnt="8"/>
      <dgm:spPr/>
    </dgm:pt>
    <dgm:pt modelId="{1071836A-A5BE-43D4-B101-A3658C2CCE2B}" type="pres">
      <dgm:prSet presAssocID="{DE15506D-D1B8-43B4-BEAF-C5EF9E1211FB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10ABDAA-B714-41E3-9C4B-45E5FEB3F44B}" type="pres">
      <dgm:prSet presAssocID="{DE15506D-D1B8-43B4-BEAF-C5EF9E1211FB}" presName="spaceRect" presStyleCnt="0"/>
      <dgm:spPr/>
    </dgm:pt>
    <dgm:pt modelId="{15DF5191-35D9-45B5-9846-1E8C056DEE56}" type="pres">
      <dgm:prSet presAssocID="{DE15506D-D1B8-43B4-BEAF-C5EF9E1211FB}" presName="textRect" presStyleLbl="revTx" presStyleIdx="2" presStyleCnt="8">
        <dgm:presLayoutVars>
          <dgm:chMax val="1"/>
          <dgm:chPref val="1"/>
        </dgm:presLayoutVars>
      </dgm:prSet>
      <dgm:spPr/>
    </dgm:pt>
    <dgm:pt modelId="{ADD04D58-1E9C-4DC7-B241-EFCD5F787FAE}" type="pres">
      <dgm:prSet presAssocID="{0FF5CE59-F321-42AD-BB7C-ADA596E6728F}" presName="sibTrans" presStyleCnt="0"/>
      <dgm:spPr/>
    </dgm:pt>
    <dgm:pt modelId="{A9D62FB1-B2B9-4C3E-A6BB-3E71C65C0CFE}" type="pres">
      <dgm:prSet presAssocID="{B07F0E59-D60C-44F6-A57C-FDCF60CE4EB8}" presName="compNode" presStyleCnt="0"/>
      <dgm:spPr/>
    </dgm:pt>
    <dgm:pt modelId="{7E357D12-F5DC-4B57-80BA-3BE8480B1A76}" type="pres">
      <dgm:prSet presAssocID="{B07F0E59-D60C-44F6-A57C-FDCF60CE4EB8}" presName="iconBgRect" presStyleLbl="bgShp" presStyleIdx="3" presStyleCnt="8"/>
      <dgm:spPr/>
    </dgm:pt>
    <dgm:pt modelId="{A55BD64E-6C2A-4F22-92CD-E660DE58471D}" type="pres">
      <dgm:prSet presAssocID="{B07F0E59-D60C-44F6-A57C-FDCF60CE4EB8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B5B5DB26-B05F-4208-AE16-09BF8B9B92C5}" type="pres">
      <dgm:prSet presAssocID="{B07F0E59-D60C-44F6-A57C-FDCF60CE4EB8}" presName="spaceRect" presStyleCnt="0"/>
      <dgm:spPr/>
    </dgm:pt>
    <dgm:pt modelId="{52859A5D-A06A-4EA7-AF1A-CB940BC9EF94}" type="pres">
      <dgm:prSet presAssocID="{B07F0E59-D60C-44F6-A57C-FDCF60CE4EB8}" presName="textRect" presStyleLbl="revTx" presStyleIdx="3" presStyleCnt="8">
        <dgm:presLayoutVars>
          <dgm:chMax val="1"/>
          <dgm:chPref val="1"/>
        </dgm:presLayoutVars>
      </dgm:prSet>
      <dgm:spPr/>
    </dgm:pt>
    <dgm:pt modelId="{35757E9A-88BD-4423-9575-53A5D4FABF05}" type="pres">
      <dgm:prSet presAssocID="{648667B9-0B71-4382-9201-2F99D84FC4FF}" presName="sibTrans" presStyleCnt="0"/>
      <dgm:spPr/>
    </dgm:pt>
    <dgm:pt modelId="{98D6E30F-4C59-47DA-8898-4F551D52D34B}" type="pres">
      <dgm:prSet presAssocID="{71359C09-3D07-4D11-85E5-F2AB3DAFE85D}" presName="compNode" presStyleCnt="0"/>
      <dgm:spPr/>
    </dgm:pt>
    <dgm:pt modelId="{4E0CBF2A-F594-4662-90BD-35ADE5A90E3A}" type="pres">
      <dgm:prSet presAssocID="{71359C09-3D07-4D11-85E5-F2AB3DAFE85D}" presName="iconBgRect" presStyleLbl="bgShp" presStyleIdx="4" presStyleCnt="8"/>
      <dgm:spPr/>
    </dgm:pt>
    <dgm:pt modelId="{29FE53D0-58F5-4BC6-BFCB-3B49E26590AC}" type="pres">
      <dgm:prSet presAssocID="{71359C09-3D07-4D11-85E5-F2AB3DAFE85D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011D577F-982E-47FB-9309-155252FACE8A}" type="pres">
      <dgm:prSet presAssocID="{71359C09-3D07-4D11-85E5-F2AB3DAFE85D}" presName="spaceRect" presStyleCnt="0"/>
      <dgm:spPr/>
    </dgm:pt>
    <dgm:pt modelId="{93DBE3AE-4991-476E-A4C9-CDD04128DA3E}" type="pres">
      <dgm:prSet presAssocID="{71359C09-3D07-4D11-85E5-F2AB3DAFE85D}" presName="textRect" presStyleLbl="revTx" presStyleIdx="4" presStyleCnt="8">
        <dgm:presLayoutVars>
          <dgm:chMax val="1"/>
          <dgm:chPref val="1"/>
        </dgm:presLayoutVars>
      </dgm:prSet>
      <dgm:spPr/>
    </dgm:pt>
    <dgm:pt modelId="{3D851D28-055B-41D0-8B94-2FF6AF4524E7}" type="pres">
      <dgm:prSet presAssocID="{95281E07-0247-46E7-93F7-895FDF42171F}" presName="sibTrans" presStyleCnt="0"/>
      <dgm:spPr/>
    </dgm:pt>
    <dgm:pt modelId="{69EABF7F-0DAE-4134-8042-0FABCD29F932}" type="pres">
      <dgm:prSet presAssocID="{F496EF0E-AF9A-4EB1-B5AC-37264957F411}" presName="compNode" presStyleCnt="0"/>
      <dgm:spPr/>
    </dgm:pt>
    <dgm:pt modelId="{AE11074A-1DA9-44A5-B805-C7B12F649F27}" type="pres">
      <dgm:prSet presAssocID="{F496EF0E-AF9A-4EB1-B5AC-37264957F411}" presName="iconBgRect" presStyleLbl="bgShp" presStyleIdx="5" presStyleCnt="8"/>
      <dgm:spPr/>
    </dgm:pt>
    <dgm:pt modelId="{5F399302-F0D2-48A3-8C6D-9B2C25B8FD18}" type="pres">
      <dgm:prSet presAssocID="{F496EF0E-AF9A-4EB1-B5AC-37264957F411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568F5752-D36C-4E6F-B5C3-A7183DD4866A}" type="pres">
      <dgm:prSet presAssocID="{F496EF0E-AF9A-4EB1-B5AC-37264957F411}" presName="spaceRect" presStyleCnt="0"/>
      <dgm:spPr/>
    </dgm:pt>
    <dgm:pt modelId="{BA674476-4031-4F71-971A-7F5E0074F603}" type="pres">
      <dgm:prSet presAssocID="{F496EF0E-AF9A-4EB1-B5AC-37264957F411}" presName="textRect" presStyleLbl="revTx" presStyleIdx="5" presStyleCnt="8">
        <dgm:presLayoutVars>
          <dgm:chMax val="1"/>
          <dgm:chPref val="1"/>
        </dgm:presLayoutVars>
      </dgm:prSet>
      <dgm:spPr/>
    </dgm:pt>
    <dgm:pt modelId="{EE6050E7-50C6-4DD3-B973-94C66D9306D1}" type="pres">
      <dgm:prSet presAssocID="{296DAC40-110C-4475-9215-7308783511C0}" presName="sibTrans" presStyleCnt="0"/>
      <dgm:spPr/>
    </dgm:pt>
    <dgm:pt modelId="{682AF3F8-51C2-4D19-99FC-74D3F4E4DE5A}" type="pres">
      <dgm:prSet presAssocID="{17CF0E03-60E9-4542-9FC5-F884AE8A72F2}" presName="compNode" presStyleCnt="0"/>
      <dgm:spPr/>
    </dgm:pt>
    <dgm:pt modelId="{DB650A15-80C2-448C-9F5F-629B288735B1}" type="pres">
      <dgm:prSet presAssocID="{17CF0E03-60E9-4542-9FC5-F884AE8A72F2}" presName="iconBgRect" presStyleLbl="bgShp" presStyleIdx="6" presStyleCnt="8"/>
      <dgm:spPr/>
    </dgm:pt>
    <dgm:pt modelId="{8B5F02EB-73E8-4517-97DE-2466B55B810F}" type="pres">
      <dgm:prSet presAssocID="{17CF0E03-60E9-4542-9FC5-F884AE8A72F2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E5A8ED3C-245C-454C-BBA8-D39BAC088EE8}" type="pres">
      <dgm:prSet presAssocID="{17CF0E03-60E9-4542-9FC5-F884AE8A72F2}" presName="spaceRect" presStyleCnt="0"/>
      <dgm:spPr/>
    </dgm:pt>
    <dgm:pt modelId="{3AA98DEB-FA74-4281-8495-3AFE5FF5B516}" type="pres">
      <dgm:prSet presAssocID="{17CF0E03-60E9-4542-9FC5-F884AE8A72F2}" presName="textRect" presStyleLbl="revTx" presStyleIdx="6" presStyleCnt="8">
        <dgm:presLayoutVars>
          <dgm:chMax val="1"/>
          <dgm:chPref val="1"/>
        </dgm:presLayoutVars>
      </dgm:prSet>
      <dgm:spPr/>
    </dgm:pt>
    <dgm:pt modelId="{5313F25A-76AA-48A7-81CA-07D07EBFDDBC}" type="pres">
      <dgm:prSet presAssocID="{1E74B48E-0BAE-4E7E-AE11-E4BF89FC24A5}" presName="sibTrans" presStyleCnt="0"/>
      <dgm:spPr/>
    </dgm:pt>
    <dgm:pt modelId="{71CDAADF-61F5-47B9-917D-C54C29E64E1D}" type="pres">
      <dgm:prSet presAssocID="{009FEBFC-98F0-407D-B143-8B17E2395D8E}" presName="compNode" presStyleCnt="0"/>
      <dgm:spPr/>
    </dgm:pt>
    <dgm:pt modelId="{E9D0F364-5FD3-47B2-BF91-1C5A8B0CA9D7}" type="pres">
      <dgm:prSet presAssocID="{009FEBFC-98F0-407D-B143-8B17E2395D8E}" presName="iconBgRect" presStyleLbl="bgShp" presStyleIdx="7" presStyleCnt="8"/>
      <dgm:spPr/>
    </dgm:pt>
    <dgm:pt modelId="{3B15A7B5-A295-4F9E-9410-FD1D91CCAD13}" type="pres">
      <dgm:prSet presAssocID="{009FEBFC-98F0-407D-B143-8B17E2395D8E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A3C803F0-931A-45EC-9B59-E50672BFFD4A}" type="pres">
      <dgm:prSet presAssocID="{009FEBFC-98F0-407D-B143-8B17E2395D8E}" presName="spaceRect" presStyleCnt="0"/>
      <dgm:spPr/>
    </dgm:pt>
    <dgm:pt modelId="{1C58BBE0-6A73-4669-9763-55EBC3679F26}" type="pres">
      <dgm:prSet presAssocID="{009FEBFC-98F0-407D-B143-8B17E2395D8E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453E4D0F-9AA6-46AD-B74D-055210723A94}" type="presOf" srcId="{DE15506D-D1B8-43B4-BEAF-C5EF9E1211FB}" destId="{15DF5191-35D9-45B5-9846-1E8C056DEE56}" srcOrd="0" destOrd="0" presId="urn:microsoft.com/office/officeart/2018/5/layout/IconCircleLabelList"/>
    <dgm:cxn modelId="{239DF020-5F19-4A33-9AA7-B64FFC28DE06}" srcId="{671448AF-3214-400D-9C20-4BA28AB59131}" destId="{17CF0E03-60E9-4542-9FC5-F884AE8A72F2}" srcOrd="6" destOrd="0" parTransId="{C538F9F9-F55F-4A3F-A616-C34C08B084D3}" sibTransId="{1E74B48E-0BAE-4E7E-AE11-E4BF89FC24A5}"/>
    <dgm:cxn modelId="{1AD54837-2685-4DE7-B077-EAE78C69BC36}" srcId="{671448AF-3214-400D-9C20-4BA28AB59131}" destId="{DE15506D-D1B8-43B4-BEAF-C5EF9E1211FB}" srcOrd="2" destOrd="0" parTransId="{C07FE146-0D18-4F65-854F-320FEBF4F331}" sibTransId="{0FF5CE59-F321-42AD-BB7C-ADA596E6728F}"/>
    <dgm:cxn modelId="{CA0E513F-9714-431C-B1FB-7682E469197B}" type="presOf" srcId="{0BDC6EAF-A73A-47CF-AC15-D9ADE895CDFE}" destId="{0DF81576-6D6A-4978-BB18-CE75242AEA0A}" srcOrd="0" destOrd="0" presId="urn:microsoft.com/office/officeart/2018/5/layout/IconCircleLabelList"/>
    <dgm:cxn modelId="{6B887842-8EBC-4AC2-9129-6348E8E0366D}" srcId="{671448AF-3214-400D-9C20-4BA28AB59131}" destId="{009FEBFC-98F0-407D-B143-8B17E2395D8E}" srcOrd="7" destOrd="0" parTransId="{37915EDF-5BEB-4E29-8EE6-BE2F9390EDA9}" sibTransId="{0E817F70-348B-465E-9ACC-DEA17BA2ADD1}"/>
    <dgm:cxn modelId="{947D7152-666A-4DE8-BE01-54A58620D159}" srcId="{671448AF-3214-400D-9C20-4BA28AB59131}" destId="{0BDC6EAF-A73A-47CF-AC15-D9ADE895CDFE}" srcOrd="1" destOrd="0" parTransId="{73CB932A-B791-4500-8FD1-4667A3FDFFFA}" sibTransId="{B2C07A76-3DF5-4582-8BC6-D7529A679ADB}"/>
    <dgm:cxn modelId="{B8D4497F-B5C3-4D3F-B4C8-EDFBA62781B8}" type="presOf" srcId="{671448AF-3214-400D-9C20-4BA28AB59131}" destId="{6996CF31-8655-40C2-8372-09A443C1528A}" srcOrd="0" destOrd="0" presId="urn:microsoft.com/office/officeart/2018/5/layout/IconCircleLabelList"/>
    <dgm:cxn modelId="{9311C586-327E-477B-9C9F-FEEFD96DCE9F}" type="presOf" srcId="{C29BC176-6906-4D9C-93BA-596B4762D101}" destId="{59F7B115-9EEE-4121-9E73-DC98C6A53ADA}" srcOrd="0" destOrd="0" presId="urn:microsoft.com/office/officeart/2018/5/layout/IconCircleLabelList"/>
    <dgm:cxn modelId="{29DAAA92-69EC-4397-A66D-C3C38E09552A}" type="presOf" srcId="{B07F0E59-D60C-44F6-A57C-FDCF60CE4EB8}" destId="{52859A5D-A06A-4EA7-AF1A-CB940BC9EF94}" srcOrd="0" destOrd="0" presId="urn:microsoft.com/office/officeart/2018/5/layout/IconCircleLabelList"/>
    <dgm:cxn modelId="{7C8A2296-395E-4CAB-8669-2468358615EE}" type="presOf" srcId="{71359C09-3D07-4D11-85E5-F2AB3DAFE85D}" destId="{93DBE3AE-4991-476E-A4C9-CDD04128DA3E}" srcOrd="0" destOrd="0" presId="urn:microsoft.com/office/officeart/2018/5/layout/IconCircleLabelList"/>
    <dgm:cxn modelId="{7E9CA2BA-3154-4969-BB27-252EFA13A872}" srcId="{671448AF-3214-400D-9C20-4BA28AB59131}" destId="{B07F0E59-D60C-44F6-A57C-FDCF60CE4EB8}" srcOrd="3" destOrd="0" parTransId="{5E2F7FA9-ED85-4F68-A030-BF860BB3D5DA}" sibTransId="{648667B9-0B71-4382-9201-2F99D84FC4FF}"/>
    <dgm:cxn modelId="{5B8D89BB-4337-4607-8BC4-E78F940DE503}" type="presOf" srcId="{17CF0E03-60E9-4542-9FC5-F884AE8A72F2}" destId="{3AA98DEB-FA74-4281-8495-3AFE5FF5B516}" srcOrd="0" destOrd="0" presId="urn:microsoft.com/office/officeart/2018/5/layout/IconCircleLabelList"/>
    <dgm:cxn modelId="{03A569CD-517D-4912-B1B8-8306F3BC00B9}" srcId="{671448AF-3214-400D-9C20-4BA28AB59131}" destId="{F496EF0E-AF9A-4EB1-B5AC-37264957F411}" srcOrd="5" destOrd="0" parTransId="{82883D2F-8F67-4230-BBCA-9F732B6576B7}" sibTransId="{296DAC40-110C-4475-9215-7308783511C0}"/>
    <dgm:cxn modelId="{831922D2-830A-456F-AC2D-230EDF9B3E13}" srcId="{671448AF-3214-400D-9C20-4BA28AB59131}" destId="{C29BC176-6906-4D9C-93BA-596B4762D101}" srcOrd="0" destOrd="0" parTransId="{76C2DDCF-5789-4C6E-929A-E47FB06B3A99}" sibTransId="{8BD97611-1BE6-4796-A1FF-7238EEB367F3}"/>
    <dgm:cxn modelId="{F8B728D3-6BC8-4B64-BFEA-5C3FA0EC13C3}" type="presOf" srcId="{009FEBFC-98F0-407D-B143-8B17E2395D8E}" destId="{1C58BBE0-6A73-4669-9763-55EBC3679F26}" srcOrd="0" destOrd="0" presId="urn:microsoft.com/office/officeart/2018/5/layout/IconCircleLabelList"/>
    <dgm:cxn modelId="{B6EDEFF9-2A6D-4EC6-AF5D-85F0F4690174}" type="presOf" srcId="{F496EF0E-AF9A-4EB1-B5AC-37264957F411}" destId="{BA674476-4031-4F71-971A-7F5E0074F603}" srcOrd="0" destOrd="0" presId="urn:microsoft.com/office/officeart/2018/5/layout/IconCircleLabelList"/>
    <dgm:cxn modelId="{938DF4FB-DA27-43E5-8858-EADB798DA520}" srcId="{671448AF-3214-400D-9C20-4BA28AB59131}" destId="{71359C09-3D07-4D11-85E5-F2AB3DAFE85D}" srcOrd="4" destOrd="0" parTransId="{8BF90461-A681-421F-99E9-3BA7663D8D3A}" sibTransId="{95281E07-0247-46E7-93F7-895FDF42171F}"/>
    <dgm:cxn modelId="{EF3CE029-40A5-471B-9EAD-98073426601E}" type="presParOf" srcId="{6996CF31-8655-40C2-8372-09A443C1528A}" destId="{1595EE42-A548-48FB-9342-D7415F418522}" srcOrd="0" destOrd="0" presId="urn:microsoft.com/office/officeart/2018/5/layout/IconCircleLabelList"/>
    <dgm:cxn modelId="{D9317E11-3927-4031-85A6-4C84D739183D}" type="presParOf" srcId="{1595EE42-A548-48FB-9342-D7415F418522}" destId="{A3BAC781-7613-44D5-8410-13100C8D692A}" srcOrd="0" destOrd="0" presId="urn:microsoft.com/office/officeart/2018/5/layout/IconCircleLabelList"/>
    <dgm:cxn modelId="{52E4152F-44C5-4D45-B142-CA7708F8237C}" type="presParOf" srcId="{1595EE42-A548-48FB-9342-D7415F418522}" destId="{C15395D8-21DD-4436-BDAC-F7185AF83477}" srcOrd="1" destOrd="0" presId="urn:microsoft.com/office/officeart/2018/5/layout/IconCircleLabelList"/>
    <dgm:cxn modelId="{801D8FFE-5E39-4DAD-B0D3-D284A942E10A}" type="presParOf" srcId="{1595EE42-A548-48FB-9342-D7415F418522}" destId="{BC70B4BE-E656-4FDA-8179-956F37808E47}" srcOrd="2" destOrd="0" presId="urn:microsoft.com/office/officeart/2018/5/layout/IconCircleLabelList"/>
    <dgm:cxn modelId="{275390FC-E2A4-4041-A0A6-2B1AA739A8E5}" type="presParOf" srcId="{1595EE42-A548-48FB-9342-D7415F418522}" destId="{59F7B115-9EEE-4121-9E73-DC98C6A53ADA}" srcOrd="3" destOrd="0" presId="urn:microsoft.com/office/officeart/2018/5/layout/IconCircleLabelList"/>
    <dgm:cxn modelId="{3F33AC6D-B807-4DC0-A636-D21857D86FEF}" type="presParOf" srcId="{6996CF31-8655-40C2-8372-09A443C1528A}" destId="{3BD1CB6E-C321-4D24-ACA2-8D6FB34B5360}" srcOrd="1" destOrd="0" presId="urn:microsoft.com/office/officeart/2018/5/layout/IconCircleLabelList"/>
    <dgm:cxn modelId="{91382073-58EB-4A23-9B1F-C0FC3C931577}" type="presParOf" srcId="{6996CF31-8655-40C2-8372-09A443C1528A}" destId="{836F55C1-C7FC-4ACC-BDED-5EB0EAF3FA2F}" srcOrd="2" destOrd="0" presId="urn:microsoft.com/office/officeart/2018/5/layout/IconCircleLabelList"/>
    <dgm:cxn modelId="{80F33C78-4A76-4FF9-8C1E-41F8665374F0}" type="presParOf" srcId="{836F55C1-C7FC-4ACC-BDED-5EB0EAF3FA2F}" destId="{AE251526-C5D8-4C6F-A7AF-1579327DCE9D}" srcOrd="0" destOrd="0" presId="urn:microsoft.com/office/officeart/2018/5/layout/IconCircleLabelList"/>
    <dgm:cxn modelId="{9939DBA4-00C8-4417-BAE9-62C5A8206B94}" type="presParOf" srcId="{836F55C1-C7FC-4ACC-BDED-5EB0EAF3FA2F}" destId="{9FDFA195-4883-4EE2-83EE-CE185419925A}" srcOrd="1" destOrd="0" presId="urn:microsoft.com/office/officeart/2018/5/layout/IconCircleLabelList"/>
    <dgm:cxn modelId="{CDDB157E-841D-4287-B9B2-0821EBC3531C}" type="presParOf" srcId="{836F55C1-C7FC-4ACC-BDED-5EB0EAF3FA2F}" destId="{A6699A7C-AF55-473C-9D1A-D3A20FBD6384}" srcOrd="2" destOrd="0" presId="urn:microsoft.com/office/officeart/2018/5/layout/IconCircleLabelList"/>
    <dgm:cxn modelId="{335E2CD3-753B-4E0F-9AA7-9ED9D0111560}" type="presParOf" srcId="{836F55C1-C7FC-4ACC-BDED-5EB0EAF3FA2F}" destId="{0DF81576-6D6A-4978-BB18-CE75242AEA0A}" srcOrd="3" destOrd="0" presId="urn:microsoft.com/office/officeart/2018/5/layout/IconCircleLabelList"/>
    <dgm:cxn modelId="{9A5471FE-8CC1-4BCD-BD8B-2C3B3469A7DC}" type="presParOf" srcId="{6996CF31-8655-40C2-8372-09A443C1528A}" destId="{1F0348E0-F2A6-4C17-9078-C9B166DF47DD}" srcOrd="3" destOrd="0" presId="urn:microsoft.com/office/officeart/2018/5/layout/IconCircleLabelList"/>
    <dgm:cxn modelId="{D1276AA0-457C-4E8A-A03A-96AD1D6E9A64}" type="presParOf" srcId="{6996CF31-8655-40C2-8372-09A443C1528A}" destId="{3B2B84F2-220C-4E4A-A642-7582DD357EDC}" srcOrd="4" destOrd="0" presId="urn:microsoft.com/office/officeart/2018/5/layout/IconCircleLabelList"/>
    <dgm:cxn modelId="{B78379E7-8733-4B14-A676-C1B3178E263E}" type="presParOf" srcId="{3B2B84F2-220C-4E4A-A642-7582DD357EDC}" destId="{E4DF9D21-22FB-4120-95E4-EC246EFB2494}" srcOrd="0" destOrd="0" presId="urn:microsoft.com/office/officeart/2018/5/layout/IconCircleLabelList"/>
    <dgm:cxn modelId="{0997E31B-ECA2-47DB-B7AF-01B9FBCDF793}" type="presParOf" srcId="{3B2B84F2-220C-4E4A-A642-7582DD357EDC}" destId="{1071836A-A5BE-43D4-B101-A3658C2CCE2B}" srcOrd="1" destOrd="0" presId="urn:microsoft.com/office/officeart/2018/5/layout/IconCircleLabelList"/>
    <dgm:cxn modelId="{8EC2F9EC-51E3-4C01-AAC0-E68247C20FB9}" type="presParOf" srcId="{3B2B84F2-220C-4E4A-A642-7582DD357EDC}" destId="{610ABDAA-B714-41E3-9C4B-45E5FEB3F44B}" srcOrd="2" destOrd="0" presId="urn:microsoft.com/office/officeart/2018/5/layout/IconCircleLabelList"/>
    <dgm:cxn modelId="{48F876AD-507B-4B60-8534-D8636495A25B}" type="presParOf" srcId="{3B2B84F2-220C-4E4A-A642-7582DD357EDC}" destId="{15DF5191-35D9-45B5-9846-1E8C056DEE56}" srcOrd="3" destOrd="0" presId="urn:microsoft.com/office/officeart/2018/5/layout/IconCircleLabelList"/>
    <dgm:cxn modelId="{F7B7B9A2-DEBA-491C-A165-8D443EB97398}" type="presParOf" srcId="{6996CF31-8655-40C2-8372-09A443C1528A}" destId="{ADD04D58-1E9C-4DC7-B241-EFCD5F787FAE}" srcOrd="5" destOrd="0" presId="urn:microsoft.com/office/officeart/2018/5/layout/IconCircleLabelList"/>
    <dgm:cxn modelId="{7BFE8A31-8982-407A-B9E6-8663665DA259}" type="presParOf" srcId="{6996CF31-8655-40C2-8372-09A443C1528A}" destId="{A9D62FB1-B2B9-4C3E-A6BB-3E71C65C0CFE}" srcOrd="6" destOrd="0" presId="urn:microsoft.com/office/officeart/2018/5/layout/IconCircleLabelList"/>
    <dgm:cxn modelId="{644CEAA7-6174-449F-A009-AFD851003956}" type="presParOf" srcId="{A9D62FB1-B2B9-4C3E-A6BB-3E71C65C0CFE}" destId="{7E357D12-F5DC-4B57-80BA-3BE8480B1A76}" srcOrd="0" destOrd="0" presId="urn:microsoft.com/office/officeart/2018/5/layout/IconCircleLabelList"/>
    <dgm:cxn modelId="{F63FF5F2-AC93-43B1-B63F-CF284FB2FC1F}" type="presParOf" srcId="{A9D62FB1-B2B9-4C3E-A6BB-3E71C65C0CFE}" destId="{A55BD64E-6C2A-4F22-92CD-E660DE58471D}" srcOrd="1" destOrd="0" presId="urn:microsoft.com/office/officeart/2018/5/layout/IconCircleLabelList"/>
    <dgm:cxn modelId="{786F9084-2E6F-4AD2-B99B-FBB5EECA4E56}" type="presParOf" srcId="{A9D62FB1-B2B9-4C3E-A6BB-3E71C65C0CFE}" destId="{B5B5DB26-B05F-4208-AE16-09BF8B9B92C5}" srcOrd="2" destOrd="0" presId="urn:microsoft.com/office/officeart/2018/5/layout/IconCircleLabelList"/>
    <dgm:cxn modelId="{72C7F39A-4E91-4C87-B6D1-4CA068E6C8BD}" type="presParOf" srcId="{A9D62FB1-B2B9-4C3E-A6BB-3E71C65C0CFE}" destId="{52859A5D-A06A-4EA7-AF1A-CB940BC9EF94}" srcOrd="3" destOrd="0" presId="urn:microsoft.com/office/officeart/2018/5/layout/IconCircleLabelList"/>
    <dgm:cxn modelId="{8445E4FF-8404-48E9-9C1B-3251CE038234}" type="presParOf" srcId="{6996CF31-8655-40C2-8372-09A443C1528A}" destId="{35757E9A-88BD-4423-9575-53A5D4FABF05}" srcOrd="7" destOrd="0" presId="urn:microsoft.com/office/officeart/2018/5/layout/IconCircleLabelList"/>
    <dgm:cxn modelId="{03F0E0A3-09C8-4CBD-9AB0-5F0C6628B205}" type="presParOf" srcId="{6996CF31-8655-40C2-8372-09A443C1528A}" destId="{98D6E30F-4C59-47DA-8898-4F551D52D34B}" srcOrd="8" destOrd="0" presId="urn:microsoft.com/office/officeart/2018/5/layout/IconCircleLabelList"/>
    <dgm:cxn modelId="{0B88D0B2-1233-4038-95D2-207C37EC0A0E}" type="presParOf" srcId="{98D6E30F-4C59-47DA-8898-4F551D52D34B}" destId="{4E0CBF2A-F594-4662-90BD-35ADE5A90E3A}" srcOrd="0" destOrd="0" presId="urn:microsoft.com/office/officeart/2018/5/layout/IconCircleLabelList"/>
    <dgm:cxn modelId="{AF81CAB7-3D95-416A-88E0-057472D96884}" type="presParOf" srcId="{98D6E30F-4C59-47DA-8898-4F551D52D34B}" destId="{29FE53D0-58F5-4BC6-BFCB-3B49E26590AC}" srcOrd="1" destOrd="0" presId="urn:microsoft.com/office/officeart/2018/5/layout/IconCircleLabelList"/>
    <dgm:cxn modelId="{67853ED9-BB35-417E-A819-3BC79F23003E}" type="presParOf" srcId="{98D6E30F-4C59-47DA-8898-4F551D52D34B}" destId="{011D577F-982E-47FB-9309-155252FACE8A}" srcOrd="2" destOrd="0" presId="urn:microsoft.com/office/officeart/2018/5/layout/IconCircleLabelList"/>
    <dgm:cxn modelId="{D8BFF198-498B-4A34-98A7-7AA639E46434}" type="presParOf" srcId="{98D6E30F-4C59-47DA-8898-4F551D52D34B}" destId="{93DBE3AE-4991-476E-A4C9-CDD04128DA3E}" srcOrd="3" destOrd="0" presId="urn:microsoft.com/office/officeart/2018/5/layout/IconCircleLabelList"/>
    <dgm:cxn modelId="{F9F4E1D2-5655-40FD-B7D7-E232C72B9DF7}" type="presParOf" srcId="{6996CF31-8655-40C2-8372-09A443C1528A}" destId="{3D851D28-055B-41D0-8B94-2FF6AF4524E7}" srcOrd="9" destOrd="0" presId="urn:microsoft.com/office/officeart/2018/5/layout/IconCircleLabelList"/>
    <dgm:cxn modelId="{EA126930-6AD7-4A13-8481-88D5E394E04D}" type="presParOf" srcId="{6996CF31-8655-40C2-8372-09A443C1528A}" destId="{69EABF7F-0DAE-4134-8042-0FABCD29F932}" srcOrd="10" destOrd="0" presId="urn:microsoft.com/office/officeart/2018/5/layout/IconCircleLabelList"/>
    <dgm:cxn modelId="{8971371D-1A56-4922-8A29-830CED64408E}" type="presParOf" srcId="{69EABF7F-0DAE-4134-8042-0FABCD29F932}" destId="{AE11074A-1DA9-44A5-B805-C7B12F649F27}" srcOrd="0" destOrd="0" presId="urn:microsoft.com/office/officeart/2018/5/layout/IconCircleLabelList"/>
    <dgm:cxn modelId="{6B71F501-CC27-48AB-9334-3A3C91FF409B}" type="presParOf" srcId="{69EABF7F-0DAE-4134-8042-0FABCD29F932}" destId="{5F399302-F0D2-48A3-8C6D-9B2C25B8FD18}" srcOrd="1" destOrd="0" presId="urn:microsoft.com/office/officeart/2018/5/layout/IconCircleLabelList"/>
    <dgm:cxn modelId="{23C8A3C4-7DA9-4AE3-AA22-BFF3D11EC3F6}" type="presParOf" srcId="{69EABF7F-0DAE-4134-8042-0FABCD29F932}" destId="{568F5752-D36C-4E6F-B5C3-A7183DD4866A}" srcOrd="2" destOrd="0" presId="urn:microsoft.com/office/officeart/2018/5/layout/IconCircleLabelList"/>
    <dgm:cxn modelId="{79C779D3-8E05-454F-A997-5F3ADB383D8B}" type="presParOf" srcId="{69EABF7F-0DAE-4134-8042-0FABCD29F932}" destId="{BA674476-4031-4F71-971A-7F5E0074F603}" srcOrd="3" destOrd="0" presId="urn:microsoft.com/office/officeart/2018/5/layout/IconCircleLabelList"/>
    <dgm:cxn modelId="{8C48381D-44C4-4026-A11E-764377B2ACD8}" type="presParOf" srcId="{6996CF31-8655-40C2-8372-09A443C1528A}" destId="{EE6050E7-50C6-4DD3-B973-94C66D9306D1}" srcOrd="11" destOrd="0" presId="urn:microsoft.com/office/officeart/2018/5/layout/IconCircleLabelList"/>
    <dgm:cxn modelId="{032C2CBF-5B49-4129-9CE2-F315D3264BC4}" type="presParOf" srcId="{6996CF31-8655-40C2-8372-09A443C1528A}" destId="{682AF3F8-51C2-4D19-99FC-74D3F4E4DE5A}" srcOrd="12" destOrd="0" presId="urn:microsoft.com/office/officeart/2018/5/layout/IconCircleLabelList"/>
    <dgm:cxn modelId="{0615987A-8AA1-44AF-B9BB-05CA2F93A094}" type="presParOf" srcId="{682AF3F8-51C2-4D19-99FC-74D3F4E4DE5A}" destId="{DB650A15-80C2-448C-9F5F-629B288735B1}" srcOrd="0" destOrd="0" presId="urn:microsoft.com/office/officeart/2018/5/layout/IconCircleLabelList"/>
    <dgm:cxn modelId="{FFCE6F6D-FC48-4477-86F5-628E9B62839A}" type="presParOf" srcId="{682AF3F8-51C2-4D19-99FC-74D3F4E4DE5A}" destId="{8B5F02EB-73E8-4517-97DE-2466B55B810F}" srcOrd="1" destOrd="0" presId="urn:microsoft.com/office/officeart/2018/5/layout/IconCircleLabelList"/>
    <dgm:cxn modelId="{260CF6DE-CE27-41C8-BF29-A599BB820DED}" type="presParOf" srcId="{682AF3F8-51C2-4D19-99FC-74D3F4E4DE5A}" destId="{E5A8ED3C-245C-454C-BBA8-D39BAC088EE8}" srcOrd="2" destOrd="0" presId="urn:microsoft.com/office/officeart/2018/5/layout/IconCircleLabelList"/>
    <dgm:cxn modelId="{4B0B6921-96AE-4B08-BF55-79E365245BEB}" type="presParOf" srcId="{682AF3F8-51C2-4D19-99FC-74D3F4E4DE5A}" destId="{3AA98DEB-FA74-4281-8495-3AFE5FF5B516}" srcOrd="3" destOrd="0" presId="urn:microsoft.com/office/officeart/2018/5/layout/IconCircleLabelList"/>
    <dgm:cxn modelId="{24BEE9EE-7A49-48F1-A918-6C828CF71B52}" type="presParOf" srcId="{6996CF31-8655-40C2-8372-09A443C1528A}" destId="{5313F25A-76AA-48A7-81CA-07D07EBFDDBC}" srcOrd="13" destOrd="0" presId="urn:microsoft.com/office/officeart/2018/5/layout/IconCircleLabelList"/>
    <dgm:cxn modelId="{69DBFAE2-FC6C-47CA-A2BB-9436521AC60A}" type="presParOf" srcId="{6996CF31-8655-40C2-8372-09A443C1528A}" destId="{71CDAADF-61F5-47B9-917D-C54C29E64E1D}" srcOrd="14" destOrd="0" presId="urn:microsoft.com/office/officeart/2018/5/layout/IconCircleLabelList"/>
    <dgm:cxn modelId="{CB7FA630-CBA8-4150-8307-645FCDB15672}" type="presParOf" srcId="{71CDAADF-61F5-47B9-917D-C54C29E64E1D}" destId="{E9D0F364-5FD3-47B2-BF91-1C5A8B0CA9D7}" srcOrd="0" destOrd="0" presId="urn:microsoft.com/office/officeart/2018/5/layout/IconCircleLabelList"/>
    <dgm:cxn modelId="{6DF53739-8B2B-4196-A06A-F4B9EAEB2EA7}" type="presParOf" srcId="{71CDAADF-61F5-47B9-917D-C54C29E64E1D}" destId="{3B15A7B5-A295-4F9E-9410-FD1D91CCAD13}" srcOrd="1" destOrd="0" presId="urn:microsoft.com/office/officeart/2018/5/layout/IconCircleLabelList"/>
    <dgm:cxn modelId="{2704C937-4702-4AE4-AB24-834553BA39A2}" type="presParOf" srcId="{71CDAADF-61F5-47B9-917D-C54C29E64E1D}" destId="{A3C803F0-931A-45EC-9B59-E50672BFFD4A}" srcOrd="2" destOrd="0" presId="urn:microsoft.com/office/officeart/2018/5/layout/IconCircleLabelList"/>
    <dgm:cxn modelId="{6EE00BDD-187B-4B64-B423-9AD3D91479E1}" type="presParOf" srcId="{71CDAADF-61F5-47B9-917D-C54C29E64E1D}" destId="{1C58BBE0-6A73-4669-9763-55EBC3679F26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3D02EB-63FD-4523-982B-D639AAC07F0B}">
      <dsp:nvSpPr>
        <dsp:cNvPr id="0" name=""/>
        <dsp:cNvSpPr/>
      </dsp:nvSpPr>
      <dsp:spPr>
        <a:xfrm>
          <a:off x="575188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27D53F-DF82-4A21-A703-B4C70B78F264}">
      <dsp:nvSpPr>
        <dsp:cNvPr id="0" name=""/>
        <dsp:cNvSpPr/>
      </dsp:nvSpPr>
      <dsp:spPr>
        <a:xfrm>
          <a:off x="212639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More productive team </a:t>
          </a:r>
          <a:endParaRPr lang="en-US" sz="1100" kern="1200"/>
        </a:p>
      </dsp:txBody>
      <dsp:txXfrm>
        <a:off x="212639" y="1240356"/>
        <a:ext cx="1318359" cy="527343"/>
      </dsp:txXfrm>
    </dsp:sp>
    <dsp:sp modelId="{3BE2C5DD-70F7-4202-BDE5-4F0FD2284649}">
      <dsp:nvSpPr>
        <dsp:cNvPr id="0" name=""/>
        <dsp:cNvSpPr/>
      </dsp:nvSpPr>
      <dsp:spPr>
        <a:xfrm>
          <a:off x="2124260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A5321D-0B3A-4387-9AE6-80654EDAE9E8}">
      <dsp:nvSpPr>
        <dsp:cNvPr id="0" name=""/>
        <dsp:cNvSpPr/>
      </dsp:nvSpPr>
      <dsp:spPr>
        <a:xfrm>
          <a:off x="1761711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Increased employee productivity</a:t>
          </a:r>
          <a:endParaRPr lang="en-US" sz="1100" kern="1200"/>
        </a:p>
      </dsp:txBody>
      <dsp:txXfrm>
        <a:off x="1761711" y="1240356"/>
        <a:ext cx="1318359" cy="527343"/>
      </dsp:txXfrm>
    </dsp:sp>
    <dsp:sp modelId="{ED676FDD-3D51-4A49-A6B7-6A2DB234AE79}">
      <dsp:nvSpPr>
        <dsp:cNvPr id="0" name=""/>
        <dsp:cNvSpPr/>
      </dsp:nvSpPr>
      <dsp:spPr>
        <a:xfrm>
          <a:off x="3673333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7FFA8B-BC8A-4EA5-B6F8-6D7AD886AB23}">
      <dsp:nvSpPr>
        <dsp:cNvPr id="0" name=""/>
        <dsp:cNvSpPr/>
      </dsp:nvSpPr>
      <dsp:spPr>
        <a:xfrm>
          <a:off x="3310784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Better work atmosphere</a:t>
          </a:r>
          <a:endParaRPr lang="en-US" sz="1100" kern="1200"/>
        </a:p>
      </dsp:txBody>
      <dsp:txXfrm>
        <a:off x="3310784" y="1240356"/>
        <a:ext cx="1318359" cy="527343"/>
      </dsp:txXfrm>
    </dsp:sp>
    <dsp:sp modelId="{81FDAA2B-ABE1-49B2-B02B-12A1627ECA47}">
      <dsp:nvSpPr>
        <dsp:cNvPr id="0" name=""/>
        <dsp:cNvSpPr/>
      </dsp:nvSpPr>
      <dsp:spPr>
        <a:xfrm>
          <a:off x="5222405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3F307-1F0A-412C-AA2F-A8AD12D56E7C}">
      <dsp:nvSpPr>
        <dsp:cNvPr id="0" name=""/>
        <dsp:cNvSpPr/>
      </dsp:nvSpPr>
      <dsp:spPr>
        <a:xfrm>
          <a:off x="4859856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Less workplace stress </a:t>
          </a:r>
          <a:endParaRPr lang="en-US" sz="1100" kern="1200"/>
        </a:p>
      </dsp:txBody>
      <dsp:txXfrm>
        <a:off x="4859856" y="1240356"/>
        <a:ext cx="1318359" cy="527343"/>
      </dsp:txXfrm>
    </dsp:sp>
    <dsp:sp modelId="{2B0087D5-10D6-4377-A53C-8719540DD717}">
      <dsp:nvSpPr>
        <dsp:cNvPr id="0" name=""/>
        <dsp:cNvSpPr/>
      </dsp:nvSpPr>
      <dsp:spPr>
        <a:xfrm>
          <a:off x="6771477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E268D3-377B-402C-B76D-283FBF2A1AC7}">
      <dsp:nvSpPr>
        <dsp:cNvPr id="0" name=""/>
        <dsp:cNvSpPr/>
      </dsp:nvSpPr>
      <dsp:spPr>
        <a:xfrm>
          <a:off x="6408928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Lower risk of burnout </a:t>
          </a:r>
          <a:endParaRPr lang="en-US" sz="1100" kern="1200"/>
        </a:p>
      </dsp:txBody>
      <dsp:txXfrm>
        <a:off x="6408928" y="1240356"/>
        <a:ext cx="1318359" cy="527343"/>
      </dsp:txXfrm>
    </dsp:sp>
    <dsp:sp modelId="{37957C40-FB4D-469A-935C-659E35A1AEDA}">
      <dsp:nvSpPr>
        <dsp:cNvPr id="0" name=""/>
        <dsp:cNvSpPr/>
      </dsp:nvSpPr>
      <dsp:spPr>
        <a:xfrm>
          <a:off x="8320549" y="415195"/>
          <a:ext cx="593261" cy="59326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4AD3E1-2426-48AA-A2C9-9D900CE9CDC6}">
      <dsp:nvSpPr>
        <dsp:cNvPr id="0" name=""/>
        <dsp:cNvSpPr/>
      </dsp:nvSpPr>
      <dsp:spPr>
        <a:xfrm>
          <a:off x="7958000" y="1240356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Achieved team objectives </a:t>
          </a:r>
          <a:endParaRPr lang="en-US" sz="1100" kern="1200"/>
        </a:p>
      </dsp:txBody>
      <dsp:txXfrm>
        <a:off x="7958000" y="1240356"/>
        <a:ext cx="1318359" cy="527343"/>
      </dsp:txXfrm>
    </dsp:sp>
    <dsp:sp modelId="{35DB00F8-1999-4FD0-8D7B-22502433387B}">
      <dsp:nvSpPr>
        <dsp:cNvPr id="0" name=""/>
        <dsp:cNvSpPr/>
      </dsp:nvSpPr>
      <dsp:spPr>
        <a:xfrm>
          <a:off x="4447869" y="2097289"/>
          <a:ext cx="593261" cy="593261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9CFEA-C209-4368-BD2A-DF0B62DBAE64}">
      <dsp:nvSpPr>
        <dsp:cNvPr id="0" name=""/>
        <dsp:cNvSpPr/>
      </dsp:nvSpPr>
      <dsp:spPr>
        <a:xfrm>
          <a:off x="4085320" y="2922451"/>
          <a:ext cx="1318359" cy="527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A much happier team </a:t>
          </a:r>
          <a:endParaRPr lang="en-US" sz="1100" kern="1200"/>
        </a:p>
      </dsp:txBody>
      <dsp:txXfrm>
        <a:off x="4085320" y="2922451"/>
        <a:ext cx="1318359" cy="5273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AC781-7613-44D5-8410-13100C8D692A}">
      <dsp:nvSpPr>
        <dsp:cNvPr id="0" name=""/>
        <dsp:cNvSpPr/>
      </dsp:nvSpPr>
      <dsp:spPr>
        <a:xfrm>
          <a:off x="313756" y="1901"/>
          <a:ext cx="811705" cy="8117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5395D8-21DD-4436-BDAC-F7185AF83477}">
      <dsp:nvSpPr>
        <dsp:cNvPr id="0" name=""/>
        <dsp:cNvSpPr/>
      </dsp:nvSpPr>
      <dsp:spPr>
        <a:xfrm>
          <a:off x="486742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7B115-9EEE-4121-9E73-DC98C6A53ADA}">
      <dsp:nvSpPr>
        <dsp:cNvPr id="0" name=""/>
        <dsp:cNvSpPr/>
      </dsp:nvSpPr>
      <dsp:spPr>
        <a:xfrm>
          <a:off x="54277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Keep employees happy </a:t>
          </a:r>
          <a:endParaRPr lang="en-US" sz="1100" kern="1200"/>
        </a:p>
      </dsp:txBody>
      <dsp:txXfrm>
        <a:off x="54277" y="1066432"/>
        <a:ext cx="1330664" cy="532265"/>
      </dsp:txXfrm>
    </dsp:sp>
    <dsp:sp modelId="{AE251526-C5D8-4C6F-A7AF-1579327DCE9D}">
      <dsp:nvSpPr>
        <dsp:cNvPr id="0" name=""/>
        <dsp:cNvSpPr/>
      </dsp:nvSpPr>
      <dsp:spPr>
        <a:xfrm>
          <a:off x="1877286" y="1901"/>
          <a:ext cx="811705" cy="8117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DFA195-4883-4EE2-83EE-CE185419925A}">
      <dsp:nvSpPr>
        <dsp:cNvPr id="0" name=""/>
        <dsp:cNvSpPr/>
      </dsp:nvSpPr>
      <dsp:spPr>
        <a:xfrm>
          <a:off x="2050273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81576-6D6A-4978-BB18-CE75242AEA0A}">
      <dsp:nvSpPr>
        <dsp:cNvPr id="0" name=""/>
        <dsp:cNvSpPr/>
      </dsp:nvSpPr>
      <dsp:spPr>
        <a:xfrm>
          <a:off x="1617807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Continuous support portals </a:t>
          </a:r>
          <a:endParaRPr lang="en-US" sz="1100" kern="1200"/>
        </a:p>
      </dsp:txBody>
      <dsp:txXfrm>
        <a:off x="1617807" y="1066432"/>
        <a:ext cx="1330664" cy="532265"/>
      </dsp:txXfrm>
    </dsp:sp>
    <dsp:sp modelId="{E4DF9D21-22FB-4120-95E4-EC246EFB2494}">
      <dsp:nvSpPr>
        <dsp:cNvPr id="0" name=""/>
        <dsp:cNvSpPr/>
      </dsp:nvSpPr>
      <dsp:spPr>
        <a:xfrm>
          <a:off x="3440817" y="1901"/>
          <a:ext cx="811705" cy="8117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71836A-A5BE-43D4-B101-A3658C2CCE2B}">
      <dsp:nvSpPr>
        <dsp:cNvPr id="0" name=""/>
        <dsp:cNvSpPr/>
      </dsp:nvSpPr>
      <dsp:spPr>
        <a:xfrm>
          <a:off x="3613803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DF5191-35D9-45B5-9846-1E8C056DEE56}">
      <dsp:nvSpPr>
        <dsp:cNvPr id="0" name=""/>
        <dsp:cNvSpPr/>
      </dsp:nvSpPr>
      <dsp:spPr>
        <a:xfrm>
          <a:off x="3181337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Regular team building activities </a:t>
          </a:r>
          <a:endParaRPr lang="en-US" sz="1100" kern="1200"/>
        </a:p>
      </dsp:txBody>
      <dsp:txXfrm>
        <a:off x="3181337" y="1066432"/>
        <a:ext cx="1330664" cy="532265"/>
      </dsp:txXfrm>
    </dsp:sp>
    <dsp:sp modelId="{7E357D12-F5DC-4B57-80BA-3BE8480B1A76}">
      <dsp:nvSpPr>
        <dsp:cNvPr id="0" name=""/>
        <dsp:cNvSpPr/>
      </dsp:nvSpPr>
      <dsp:spPr>
        <a:xfrm>
          <a:off x="5004347" y="1901"/>
          <a:ext cx="811705" cy="81170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BD64E-6C2A-4F22-92CD-E660DE58471D}">
      <dsp:nvSpPr>
        <dsp:cNvPr id="0" name=""/>
        <dsp:cNvSpPr/>
      </dsp:nvSpPr>
      <dsp:spPr>
        <a:xfrm>
          <a:off x="5177333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859A5D-A06A-4EA7-AF1A-CB940BC9EF94}">
      <dsp:nvSpPr>
        <dsp:cNvPr id="0" name=""/>
        <dsp:cNvSpPr/>
      </dsp:nvSpPr>
      <dsp:spPr>
        <a:xfrm>
          <a:off x="4744867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Regular buzz team meetings </a:t>
          </a:r>
          <a:endParaRPr lang="en-US" sz="1100" kern="1200"/>
        </a:p>
      </dsp:txBody>
      <dsp:txXfrm>
        <a:off x="4744867" y="1066432"/>
        <a:ext cx="1330664" cy="532265"/>
      </dsp:txXfrm>
    </dsp:sp>
    <dsp:sp modelId="{4E0CBF2A-F594-4662-90BD-35ADE5A90E3A}">
      <dsp:nvSpPr>
        <dsp:cNvPr id="0" name=""/>
        <dsp:cNvSpPr/>
      </dsp:nvSpPr>
      <dsp:spPr>
        <a:xfrm>
          <a:off x="6567877" y="1901"/>
          <a:ext cx="811705" cy="81170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FE53D0-58F5-4BC6-BFCB-3B49E26590AC}">
      <dsp:nvSpPr>
        <dsp:cNvPr id="0" name=""/>
        <dsp:cNvSpPr/>
      </dsp:nvSpPr>
      <dsp:spPr>
        <a:xfrm>
          <a:off x="6740864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DBE3AE-4991-476E-A4C9-CDD04128DA3E}">
      <dsp:nvSpPr>
        <dsp:cNvPr id="0" name=""/>
        <dsp:cNvSpPr/>
      </dsp:nvSpPr>
      <dsp:spPr>
        <a:xfrm>
          <a:off x="6308398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Internal growth opportunities </a:t>
          </a:r>
          <a:endParaRPr lang="en-US" sz="1100" kern="1200"/>
        </a:p>
      </dsp:txBody>
      <dsp:txXfrm>
        <a:off x="6308398" y="1066432"/>
        <a:ext cx="1330664" cy="532265"/>
      </dsp:txXfrm>
    </dsp:sp>
    <dsp:sp modelId="{AE11074A-1DA9-44A5-B805-C7B12F649F27}">
      <dsp:nvSpPr>
        <dsp:cNvPr id="0" name=""/>
        <dsp:cNvSpPr/>
      </dsp:nvSpPr>
      <dsp:spPr>
        <a:xfrm>
          <a:off x="8131408" y="1901"/>
          <a:ext cx="811705" cy="8117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99302-F0D2-48A3-8C6D-9B2C25B8FD18}">
      <dsp:nvSpPr>
        <dsp:cNvPr id="0" name=""/>
        <dsp:cNvSpPr/>
      </dsp:nvSpPr>
      <dsp:spPr>
        <a:xfrm>
          <a:off x="8304394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74476-4031-4F71-971A-7F5E0074F603}">
      <dsp:nvSpPr>
        <dsp:cNvPr id="0" name=""/>
        <dsp:cNvSpPr/>
      </dsp:nvSpPr>
      <dsp:spPr>
        <a:xfrm>
          <a:off x="7871928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Take on feedback as the employees are first point of contact for guest </a:t>
          </a:r>
          <a:endParaRPr lang="en-US" sz="1100" kern="1200"/>
        </a:p>
      </dsp:txBody>
      <dsp:txXfrm>
        <a:off x="7871928" y="1066432"/>
        <a:ext cx="1330664" cy="532265"/>
      </dsp:txXfrm>
    </dsp:sp>
    <dsp:sp modelId="{DB650A15-80C2-448C-9F5F-629B288735B1}">
      <dsp:nvSpPr>
        <dsp:cNvPr id="0" name=""/>
        <dsp:cNvSpPr/>
      </dsp:nvSpPr>
      <dsp:spPr>
        <a:xfrm>
          <a:off x="9694938" y="1901"/>
          <a:ext cx="811705" cy="8117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F02EB-73E8-4517-97DE-2466B55B810F}">
      <dsp:nvSpPr>
        <dsp:cNvPr id="0" name=""/>
        <dsp:cNvSpPr/>
      </dsp:nvSpPr>
      <dsp:spPr>
        <a:xfrm>
          <a:off x="9867924" y="174887"/>
          <a:ext cx="465732" cy="46573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98DEB-FA74-4281-8495-3AFE5FF5B516}">
      <dsp:nvSpPr>
        <dsp:cNvPr id="0" name=""/>
        <dsp:cNvSpPr/>
      </dsp:nvSpPr>
      <dsp:spPr>
        <a:xfrm>
          <a:off x="9435458" y="1066432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Regular incentive initiatives </a:t>
          </a:r>
          <a:endParaRPr lang="en-US" sz="1100" kern="1200"/>
        </a:p>
      </dsp:txBody>
      <dsp:txXfrm>
        <a:off x="9435458" y="1066432"/>
        <a:ext cx="1330664" cy="532265"/>
      </dsp:txXfrm>
    </dsp:sp>
    <dsp:sp modelId="{E9D0F364-5FD3-47B2-BF91-1C5A8B0CA9D7}">
      <dsp:nvSpPr>
        <dsp:cNvPr id="0" name=""/>
        <dsp:cNvSpPr/>
      </dsp:nvSpPr>
      <dsp:spPr>
        <a:xfrm>
          <a:off x="5004347" y="1931364"/>
          <a:ext cx="811705" cy="8117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15A7B5-A295-4F9E-9410-FD1D91CCAD13}">
      <dsp:nvSpPr>
        <dsp:cNvPr id="0" name=""/>
        <dsp:cNvSpPr/>
      </dsp:nvSpPr>
      <dsp:spPr>
        <a:xfrm>
          <a:off x="5177333" y="2104350"/>
          <a:ext cx="465732" cy="465732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8BBE0-6A73-4669-9763-55EBC3679F26}">
      <dsp:nvSpPr>
        <dsp:cNvPr id="0" name=""/>
        <dsp:cNvSpPr/>
      </dsp:nvSpPr>
      <dsp:spPr>
        <a:xfrm>
          <a:off x="4744867" y="2995895"/>
          <a:ext cx="1330664" cy="5322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Relay the business goals and growth plans to employees </a:t>
          </a:r>
          <a:endParaRPr lang="en-US" sz="1100" kern="1200"/>
        </a:p>
      </dsp:txBody>
      <dsp:txXfrm>
        <a:off x="4744867" y="2995895"/>
        <a:ext cx="1330664" cy="532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C32DD-3615-4423-B930-CCA25B0BC7F1}" type="datetimeFigureOut">
              <a:rPr lang="en-GB" smtClean="0"/>
              <a:t>27/11/2022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092D9-F022-4A43-AE2C-3453491DE4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034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092D9-F022-4A43-AE2C-3453491DE4B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100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E3425CA-4B9D-4420-BB9E-C250DB30E421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410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738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3C83AFB-9E54-459E-8C6D-0913AC3BA5D7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381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010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544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F8D56-3D0E-48B8-8218-1F3A06A96C62}" type="datetime1">
              <a:rPr lang="en-US" smtClean="0"/>
              <a:t>11/26/2022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638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C309E-27D4-401F-A74A-DEA16C7B51DC}" type="datetime1">
              <a:rPr lang="en-US" smtClean="0"/>
              <a:t>11/26/2022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5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7377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206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79080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6650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907304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25552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99758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3651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02966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62206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7C3A7-D6F6-4D38-A7C3-B72967BB81A6}" type="datetime1">
              <a:rPr lang="en-US" smtClean="0"/>
              <a:t>11/26/2022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6042B-6341-4E38-A80C-926D3BB8AA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24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  <p:sldLayoutId id="2147484011" r:id="rId12"/>
    <p:sldLayoutId id="2147484012" r:id="rId13"/>
    <p:sldLayoutId id="2147484013" r:id="rId14"/>
    <p:sldLayoutId id="2147484014" r:id="rId15"/>
    <p:sldLayoutId id="2147484015" r:id="rId16"/>
    <p:sldLayoutId id="2147484016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aiilo.com/blog/employee-engagement-benefits/" TargetMode="External"/><Relationship Id="rId2" Type="http://schemas.openxmlformats.org/officeDocument/2006/relationships/hyperlink" Target="https://officevibe.com/blog/employee-engagement-benefit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8BED0-6055-5146-D006-30C431DC2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36277" y="673240"/>
            <a:ext cx="3031524" cy="3446373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r>
              <a:rPr lang="en-GB" sz="3000"/>
              <a:t>Importance of Employee Engagement</a:t>
            </a:r>
            <a:br>
              <a:rPr lang="en-GB" sz="3000"/>
            </a:br>
            <a:r>
              <a:rPr lang="en-GB" sz="3000"/>
              <a:t>IN THE HOTEL INDUSTRY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EEF8C4-2FCF-3A9B-7C93-728228CBF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6276" y="4119613"/>
            <a:ext cx="3031524" cy="2058765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endParaRPr lang="en-GB"/>
          </a:p>
          <a:p>
            <a:r>
              <a:rPr lang="en-GB"/>
              <a:t>By Waheed Farid 2019666</a:t>
            </a:r>
          </a:p>
          <a:p>
            <a:r>
              <a:rPr lang="en-GB"/>
              <a:t>Operating Hotel Facilities BMIH4006 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2DF2D01C-5CF9-4B15-A892-30697AEC3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777058AA-32F4-4742-B1B0-88DB21689F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9612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Why is Employee Engagement So Important? | Engagement Multiplier">
            <a:extLst>
              <a:ext uri="{FF2B5EF4-FFF2-40B4-BE49-F238E27FC236}">
                <a16:creationId xmlns:a16="http://schemas.microsoft.com/office/drawing/2014/main" id="{DE16F335-2DDA-05B2-5C7A-AEA397B36D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270" b="-1"/>
          <a:stretch/>
        </p:blipFill>
        <p:spPr bwMode="auto">
          <a:xfrm>
            <a:off x="471999" y="488844"/>
            <a:ext cx="3763204" cy="352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Round Single Corner Rectangle 17">
            <a:extLst>
              <a:ext uri="{FF2B5EF4-FFF2-40B4-BE49-F238E27FC236}">
                <a16:creationId xmlns:a16="http://schemas.microsoft.com/office/drawing/2014/main" id="{7DC42F66-81D5-4D45-9058-31DB09162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1832" y="488845"/>
            <a:ext cx="1948749" cy="2008888"/>
          </a:xfrm>
          <a:prstGeom prst="round1Rect">
            <a:avLst>
              <a:gd name="adj" fmla="val 11295"/>
            </a:avLst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ound Single Corner Rectangle 16">
            <a:extLst>
              <a:ext uri="{FF2B5EF4-FFF2-40B4-BE49-F238E27FC236}">
                <a16:creationId xmlns:a16="http://schemas.microsoft.com/office/drawing/2014/main" id="{24021E8D-5E17-4D2F-8DD8-CB59501956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817950" y="4158358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36050A-E7A8-55FD-E8AA-B74371A299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010" r="30739" b="2"/>
          <a:stretch/>
        </p:blipFill>
        <p:spPr>
          <a:xfrm>
            <a:off x="4401832" y="2669286"/>
            <a:ext cx="3060318" cy="370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658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2056">
            <a:extLst>
              <a:ext uri="{FF2B5EF4-FFF2-40B4-BE49-F238E27FC236}">
                <a16:creationId xmlns:a16="http://schemas.microsoft.com/office/drawing/2014/main" id="{35085FD1-965D-4283-9406-8871587C5B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059" name="Picture 2058">
            <a:extLst>
              <a:ext uri="{FF2B5EF4-FFF2-40B4-BE49-F238E27FC236}">
                <a16:creationId xmlns:a16="http://schemas.microsoft.com/office/drawing/2014/main" id="{0C08D17D-D5A0-4C32-BF02-863DBA93B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2061" name="Rectangle 2060">
            <a:extLst>
              <a:ext uri="{FF2B5EF4-FFF2-40B4-BE49-F238E27FC236}">
                <a16:creationId xmlns:a16="http://schemas.microsoft.com/office/drawing/2014/main" id="{EE0C4053-9C85-4A4D-836C-9DE7F7D995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034423-032E-0685-876F-0BF1A6E41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888" y="673240"/>
            <a:ext cx="5951914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 dirty="0"/>
              <a:t>What is employee engagement ?</a:t>
            </a:r>
            <a:br>
              <a:rPr lang="en-US" sz="4800" dirty="0"/>
            </a:br>
            <a:endParaRPr lang="en-US" sz="4800" dirty="0"/>
          </a:p>
        </p:txBody>
      </p:sp>
      <p:pic>
        <p:nvPicPr>
          <p:cNvPr id="2063" name="Picture 2062">
            <a:extLst>
              <a:ext uri="{FF2B5EF4-FFF2-40B4-BE49-F238E27FC236}">
                <a16:creationId xmlns:a16="http://schemas.microsoft.com/office/drawing/2014/main" id="{A028D9EB-6274-402D-8A81-A18BF4364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3" r="-1"/>
          <a:stretch/>
        </p:blipFill>
        <p:spPr>
          <a:xfrm>
            <a:off x="5145437" y="4375150"/>
            <a:ext cx="7046563" cy="2482850"/>
          </a:xfrm>
          <a:prstGeom prst="rect">
            <a:avLst/>
          </a:prstGeom>
        </p:spPr>
      </p:pic>
      <p:pic>
        <p:nvPicPr>
          <p:cNvPr id="22" name="Picture 4" descr="One in a crowd">
            <a:extLst>
              <a:ext uri="{FF2B5EF4-FFF2-40B4-BE49-F238E27FC236}">
                <a16:creationId xmlns:a16="http://schemas.microsoft.com/office/drawing/2014/main" id="{BF681EED-F566-8605-8DB4-2A97404F2E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99" r="3" b="23334"/>
          <a:stretch/>
        </p:blipFill>
        <p:spPr>
          <a:xfrm>
            <a:off x="20" y="10"/>
            <a:ext cx="4654276" cy="2194550"/>
          </a:xfrm>
          <a:prstGeom prst="rect">
            <a:avLst/>
          </a:prstGeom>
        </p:spPr>
      </p:pic>
      <p:pic>
        <p:nvPicPr>
          <p:cNvPr id="2052" name="Picture 4" descr="Employee Engagement: The Essential Guide for 2021">
            <a:extLst>
              <a:ext uri="{FF2B5EF4-FFF2-40B4-BE49-F238E27FC236}">
                <a16:creationId xmlns:a16="http://schemas.microsoft.com/office/drawing/2014/main" id="{EC063D31-42E9-5D18-7CC7-2AA0D99C72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08" b="-4"/>
          <a:stretch/>
        </p:blipFill>
        <p:spPr bwMode="auto">
          <a:xfrm>
            <a:off x="20" y="2331720"/>
            <a:ext cx="4654276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5 Powerful Steps To Improve Employee Engagement">
            <a:extLst>
              <a:ext uri="{FF2B5EF4-FFF2-40B4-BE49-F238E27FC236}">
                <a16:creationId xmlns:a16="http://schemas.microsoft.com/office/drawing/2014/main" id="{4C6E611F-E48B-B1D5-5215-E84BB057A6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5" r="2" b="8920"/>
          <a:stretch/>
        </p:blipFill>
        <p:spPr bwMode="auto">
          <a:xfrm>
            <a:off x="20" y="4663440"/>
            <a:ext cx="4654276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29FE74-B5DC-34D3-0611-6D74270E4EB5}"/>
              </a:ext>
            </a:extLst>
          </p:cNvPr>
          <p:cNvSpPr txBox="1"/>
          <p:nvPr/>
        </p:nvSpPr>
        <p:spPr>
          <a:xfrm>
            <a:off x="5145437" y="6051860"/>
            <a:ext cx="6096000" cy="622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Weinger, A. (2021). </a:t>
            </a:r>
            <a:r>
              <a:rPr lang="en-GB" sz="11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Employee Engagement: The Essential Guide for 2021</a:t>
            </a:r>
            <a:r>
              <a:rPr lang="en-GB" sz="11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Double the Donation. Available at: https://doublethedonation.com/employee-engagement/ [Accessed 19 Nov. 2022].</a:t>
            </a:r>
            <a:endParaRPr lang="en-GB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8766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DA0B2-209B-795B-A8FE-29FDFADB7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9489000" cy="653849"/>
          </a:xfrm>
        </p:spPr>
        <p:txBody>
          <a:bodyPr>
            <a:normAutofit/>
          </a:bodyPr>
          <a:lstStyle/>
          <a:p>
            <a:r>
              <a:rPr lang="en-GB" sz="3200" dirty="0"/>
              <a:t>Benefits of employee engagement?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D9FEA8FA-C9DD-A6FB-B2A7-114C0BB91F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4056860"/>
              </p:ext>
            </p:extLst>
          </p:nvPr>
        </p:nvGraphicFramePr>
        <p:xfrm>
          <a:off x="841248" y="1206631"/>
          <a:ext cx="9489000" cy="3864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4C4CA0B-5B4E-774D-A3B7-DD0A25521963}"/>
              </a:ext>
            </a:extLst>
          </p:cNvPr>
          <p:cNvSpPr txBox="1"/>
          <p:nvPr/>
        </p:nvSpPr>
        <p:spPr>
          <a:xfrm>
            <a:off x="688848" y="5382064"/>
            <a:ext cx="6094428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0" i="0" dirty="0" err="1">
                <a:effectLst/>
                <a:latin typeface="Calibri" panose="020F0502020204030204" pitchFamily="34" charset="0"/>
              </a:rPr>
              <a:t>deBara</a:t>
            </a:r>
            <a:r>
              <a:rPr lang="en-GB" sz="1100" b="0" i="0" dirty="0">
                <a:effectLst/>
                <a:latin typeface="Calibri" panose="020F0502020204030204" pitchFamily="34" charset="0"/>
              </a:rPr>
              <a:t>, D. and St-Aubin, N. (2017). </a:t>
            </a:r>
            <a:r>
              <a:rPr lang="en-GB" sz="1100" b="0" i="1" dirty="0">
                <a:effectLst/>
                <a:latin typeface="Calibri" panose="020F0502020204030204" pitchFamily="34" charset="0"/>
              </a:rPr>
              <a:t>6 Amazing Benefits Of Employee Engagement</a:t>
            </a:r>
            <a:r>
              <a:rPr lang="en-GB" sz="1100" b="0" i="0" dirty="0">
                <a:effectLst/>
                <a:latin typeface="Calibri" panose="020F0502020204030204" pitchFamily="34" charset="0"/>
              </a:rPr>
              <a:t>. [online] </a:t>
            </a:r>
            <a:r>
              <a:rPr lang="en-GB" sz="1100" b="0" i="0" dirty="0" err="1">
                <a:effectLst/>
                <a:latin typeface="Calibri" panose="020F0502020204030204" pitchFamily="34" charset="0"/>
              </a:rPr>
              <a:t>Officevibe</a:t>
            </a:r>
            <a:r>
              <a:rPr lang="en-GB" sz="1100" b="0" i="0" dirty="0">
                <a:effectLst/>
                <a:latin typeface="Calibri" panose="020F0502020204030204" pitchFamily="34" charset="0"/>
              </a:rPr>
              <a:t>. Available at: https://officevibe.com/blog/employee-engagement-benefits</a:t>
            </a:r>
            <a:r>
              <a:rPr lang="en-GB" b="0" i="0" dirty="0">
                <a:solidFill>
                  <a:srgbClr val="2C3E50"/>
                </a:solidFill>
                <a:effectLst/>
                <a:latin typeface="Calibri" panose="020F0502020204030204" pitchFamily="34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832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7D993AC9-3A4A-4CF2-9BEF-8002E58F6B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1" name="Rounded Rectangle 11">
            <a:extLst>
              <a:ext uri="{FF2B5EF4-FFF2-40B4-BE49-F238E27FC236}">
                <a16:creationId xmlns:a16="http://schemas.microsoft.com/office/drawing/2014/main" id="{DE4144AD-8278-4A35-8DF4-1629E2896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 w="31750">
            <a:solidFill>
              <a:srgbClr val="FEB53C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Employee Engagement models :: DJS Employee Research">
            <a:extLst>
              <a:ext uri="{FF2B5EF4-FFF2-40B4-BE49-F238E27FC236}">
                <a16:creationId xmlns:a16="http://schemas.microsoft.com/office/drawing/2014/main" id="{DE6E2C56-74BA-2502-8E46-E19CF0F2D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3025" y="776814"/>
            <a:ext cx="7086599" cy="4814361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E183C6-8713-F781-B59E-2D8D27E4F302}"/>
              </a:ext>
            </a:extLst>
          </p:cNvPr>
          <p:cNvSpPr txBox="1"/>
          <p:nvPr/>
        </p:nvSpPr>
        <p:spPr>
          <a:xfrm>
            <a:off x="845111" y="559117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900" b="0" i="0">
                <a:solidFill>
                  <a:srgbClr val="2C3E50"/>
                </a:solidFill>
                <a:effectLst/>
                <a:latin typeface="Calibri" panose="020F0502020204030204" pitchFamily="34" charset="0"/>
              </a:rPr>
              <a:t>Employee engagement research. (n.d.). </a:t>
            </a:r>
            <a:r>
              <a:rPr lang="en-GB" sz="900" b="0" i="1">
                <a:solidFill>
                  <a:srgbClr val="2C3E50"/>
                </a:solidFill>
                <a:effectLst/>
                <a:latin typeface="Calibri" panose="020F0502020204030204" pitchFamily="34" charset="0"/>
              </a:rPr>
              <a:t>Employee Engagement models :: DJS Employee Research</a:t>
            </a:r>
            <a:r>
              <a:rPr lang="en-GB" sz="900" b="0" i="0">
                <a:solidFill>
                  <a:srgbClr val="2C3E50"/>
                </a:solidFill>
                <a:effectLst/>
                <a:latin typeface="Calibri" panose="020F0502020204030204" pitchFamily="34" charset="0"/>
              </a:rPr>
              <a:t>. [online] Available at: https://employeeengagementcompany.com/employee-surveys/employee-engagement-models/ [Accessed 22 Nov. 2022].</a:t>
            </a:r>
            <a:endParaRPr lang="en-GB" sz="9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142203-55F6-76E7-9772-40DF19901E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24" y="1266825"/>
            <a:ext cx="2933700" cy="43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429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5 Employee Engagement Ideas &amp; Strategies | Emeritus">
            <a:extLst>
              <a:ext uri="{FF2B5EF4-FFF2-40B4-BE49-F238E27FC236}">
                <a16:creationId xmlns:a16="http://schemas.microsoft.com/office/drawing/2014/main" id="{1CBFA81C-3D4B-5F78-03A9-B1265F4F5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290512"/>
            <a:ext cx="6257924" cy="562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F8B205-0763-2633-FCFE-5D8CB2910848}"/>
              </a:ext>
            </a:extLst>
          </p:cNvPr>
          <p:cNvSpPr txBox="1"/>
          <p:nvPr/>
        </p:nvSpPr>
        <p:spPr>
          <a:xfrm>
            <a:off x="381001" y="6081084"/>
            <a:ext cx="6096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 err="1">
                <a:effectLst/>
                <a:latin typeface="Calibri" panose="020F0502020204030204" pitchFamily="34" charset="0"/>
              </a:rPr>
              <a:t>jordan.friedman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 (2022). </a:t>
            </a:r>
            <a:r>
              <a:rPr lang="en-GB" sz="1000" b="0" i="1" dirty="0">
                <a:effectLst/>
                <a:latin typeface="Calibri" panose="020F0502020204030204" pitchFamily="34" charset="0"/>
              </a:rPr>
              <a:t>15 Employee Engagement Ideas and Strategies That Work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. [online] Emeritus Online Courses. Available at: https://emeritus.org/blog/employee-engagement-ideas-strategies/ [Accessed 24 Nov. 2022].</a:t>
            </a:r>
            <a:endParaRPr lang="en-GB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54287D-F53C-C8CB-D52F-951F9AC2975F}"/>
              </a:ext>
            </a:extLst>
          </p:cNvPr>
          <p:cNvSpPr txBox="1"/>
          <p:nvPr/>
        </p:nvSpPr>
        <p:spPr>
          <a:xfrm>
            <a:off x="6833351" y="818023"/>
            <a:ext cx="531043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0" i="1" dirty="0">
                <a:effectLst/>
                <a:latin typeface="Helvetica Neue"/>
              </a:rPr>
              <a:t>Organizations can magnify the benefits of upskilling and reskilling by allowing employees to learn and grow together.</a:t>
            </a:r>
            <a:endParaRPr lang="en-GB" b="1" i="0" dirty="0">
              <a:effectLst/>
              <a:latin typeface="Helvetica Neue"/>
            </a:endParaRPr>
          </a:p>
        </p:txBody>
      </p:sp>
      <p:pic>
        <p:nvPicPr>
          <p:cNvPr id="4100" name="Picture 4" descr="Top 7 Benefits of Employee Engagement [&amp; How to Improve It]">
            <a:extLst>
              <a:ext uri="{FF2B5EF4-FFF2-40B4-BE49-F238E27FC236}">
                <a16:creationId xmlns:a16="http://schemas.microsoft.com/office/drawing/2014/main" id="{9E3A03F8-3F59-DB28-F017-C0E01F5A2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92" y="3967505"/>
            <a:ext cx="4476749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A4BB53-3E20-1FF9-073C-8A1E3741FA54}"/>
              </a:ext>
            </a:extLst>
          </p:cNvPr>
          <p:cNvSpPr txBox="1"/>
          <p:nvPr/>
        </p:nvSpPr>
        <p:spPr>
          <a:xfrm>
            <a:off x="6096000" y="6081084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effectLst/>
                <a:latin typeface="Calibri" panose="020F0502020204030204" pitchFamily="34" charset="0"/>
              </a:rPr>
              <a:t>mark (2022). </a:t>
            </a:r>
            <a:r>
              <a:rPr lang="en-GB" sz="1000" b="0" i="1" dirty="0">
                <a:effectLst/>
                <a:latin typeface="Calibri" panose="020F0502020204030204" pitchFamily="34" charset="0"/>
              </a:rPr>
              <a:t>Top 7 Benefits of Employee Engagement [&amp; How to Improve It]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. [online] </a:t>
            </a:r>
            <a:r>
              <a:rPr lang="en-GB" sz="1000" b="0" i="0" dirty="0" err="1">
                <a:effectLst/>
                <a:latin typeface="Calibri" panose="020F0502020204030204" pitchFamily="34" charset="0"/>
              </a:rPr>
              <a:t>Haiilo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. Available at: https://haiilo.com/blog/employee-engagement-benefits/.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287250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664BC-0723-30D1-8DA1-4037B0EF1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Industry benefits from employee engagement </a:t>
            </a:r>
          </a:p>
        </p:txBody>
      </p:sp>
      <p:pic>
        <p:nvPicPr>
          <p:cNvPr id="5122" name="Picture 2" descr="Impact of employees engagement and knowledge sharing on organizational  performance: Study of HR challenges in COVID-19 pandemic - IOS Press">
            <a:extLst>
              <a:ext uri="{FF2B5EF4-FFF2-40B4-BE49-F238E27FC236}">
                <a16:creationId xmlns:a16="http://schemas.microsoft.com/office/drawing/2014/main" id="{080DF193-9DB7-8920-58B4-7F62CFD37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105" y="2196445"/>
            <a:ext cx="8408709" cy="297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FBBD0E-A55D-F02D-C02D-98C6D1CDBD84}"/>
              </a:ext>
            </a:extLst>
          </p:cNvPr>
          <p:cNvSpPr txBox="1"/>
          <p:nvPr/>
        </p:nvSpPr>
        <p:spPr>
          <a:xfrm>
            <a:off x="1614341" y="5999221"/>
            <a:ext cx="60944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b="0" i="0" dirty="0">
                <a:effectLst/>
                <a:latin typeface="Calibri" panose="020F0502020204030204" pitchFamily="34" charset="0"/>
              </a:rPr>
              <a:t>Ahmed, T., Khan, M.S., </a:t>
            </a:r>
            <a:r>
              <a:rPr lang="en-GB" sz="1000" b="0" i="0" dirty="0" err="1">
                <a:effectLst/>
                <a:latin typeface="Calibri" panose="020F0502020204030204" pitchFamily="34" charset="0"/>
              </a:rPr>
              <a:t>Thitivesa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, D., </a:t>
            </a:r>
            <a:r>
              <a:rPr lang="en-GB" sz="1000" b="0" i="0" dirty="0" err="1">
                <a:effectLst/>
                <a:latin typeface="Calibri" panose="020F0502020204030204" pitchFamily="34" charset="0"/>
              </a:rPr>
              <a:t>Siraphatthada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, Y. and </a:t>
            </a:r>
            <a:r>
              <a:rPr lang="en-GB" sz="1000" b="0" i="0" dirty="0" err="1">
                <a:effectLst/>
                <a:latin typeface="Calibri" panose="020F0502020204030204" pitchFamily="34" charset="0"/>
              </a:rPr>
              <a:t>Phumdara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, T. (2020). Impact of employees engagement and knowledge sharing on organizational performance: Study of HR challenges in COVID-19 pandemic. </a:t>
            </a:r>
            <a:r>
              <a:rPr lang="en-GB" sz="1000" b="0" i="1" dirty="0">
                <a:effectLst/>
                <a:latin typeface="Calibri" panose="020F0502020204030204" pitchFamily="34" charset="0"/>
              </a:rPr>
              <a:t>Human Systems Management</a:t>
            </a:r>
            <a:r>
              <a:rPr lang="en-GB" sz="1000" b="0" i="0" dirty="0">
                <a:effectLst/>
                <a:latin typeface="Calibri" panose="020F0502020204030204" pitchFamily="34" charset="0"/>
              </a:rPr>
              <a:t>, [online] 39(4), pp.589–601. doi:10.3233/HSM-201052.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979765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8B9F5-952F-8271-B332-DB10E03C4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826302"/>
          </a:xfrm>
        </p:spPr>
        <p:txBody>
          <a:bodyPr>
            <a:normAutofit/>
          </a:bodyPr>
          <a:lstStyle/>
          <a:p>
            <a:r>
              <a:rPr lang="en-GB" sz="2400" dirty="0"/>
              <a:t>EMPLOYEE VALUE PROPOSITION AND HOW IT CONNECTS WITH EMPLOYEE ENGAGEMENT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38FC82-85DA-29ED-5FE9-363B45B3C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434" y="1590675"/>
            <a:ext cx="6791966" cy="42386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EEFF89-1951-B00D-86B4-C928C55A9F15}"/>
              </a:ext>
            </a:extLst>
          </p:cNvPr>
          <p:cNvSpPr txBox="1"/>
          <p:nvPr/>
        </p:nvSpPr>
        <p:spPr>
          <a:xfrm>
            <a:off x="256534" y="6057901"/>
            <a:ext cx="609600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0" i="0" dirty="0">
                <a:effectLst/>
                <a:latin typeface="Calibri" panose="020F0502020204030204" pitchFamily="34" charset="0"/>
              </a:rPr>
              <a:t>Duncan, C. (n.d.). </a:t>
            </a:r>
            <a:r>
              <a:rPr lang="en-GB" sz="1050" b="0" i="1" dirty="0">
                <a:effectLst/>
                <a:latin typeface="Calibri" panose="020F0502020204030204" pitchFamily="34" charset="0"/>
              </a:rPr>
              <a:t>Employee Value Proposition: Step by Step Guide to Creating | </a:t>
            </a:r>
            <a:r>
              <a:rPr lang="en-GB" sz="1050" b="0" i="1" dirty="0" err="1">
                <a:effectLst/>
                <a:latin typeface="Calibri" panose="020F0502020204030204" pitchFamily="34" charset="0"/>
              </a:rPr>
              <a:t>DeskAlerts</a:t>
            </a:r>
            <a:r>
              <a:rPr lang="en-GB" sz="1050" b="0" i="0" dirty="0">
                <a:effectLst/>
                <a:latin typeface="Calibri" panose="020F0502020204030204" pitchFamily="34" charset="0"/>
              </a:rPr>
              <a:t>. [online] www.alert-software.com. Available at: https://www.alert-software.com/blog/employee-value-proposition [Accessed 25 Nov. 2022].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688611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9">
            <a:extLst>
              <a:ext uri="{FF2B5EF4-FFF2-40B4-BE49-F238E27FC236}">
                <a16:creationId xmlns:a16="http://schemas.microsoft.com/office/drawing/2014/main" id="{030FD700-069E-45B7-99EE-9FD40B196D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5FF2EFE-ACA8-7899-C074-AEE710F30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/>
              <a:t>Overview of the importance of employee engagement in the hotel industry  </a:t>
            </a:r>
          </a:p>
        </p:txBody>
      </p:sp>
      <p:graphicFrame>
        <p:nvGraphicFramePr>
          <p:cNvPr id="21" name="TextBox 3">
            <a:extLst>
              <a:ext uri="{FF2B5EF4-FFF2-40B4-BE49-F238E27FC236}">
                <a16:creationId xmlns:a16="http://schemas.microsoft.com/office/drawing/2014/main" id="{3CE50750-7FF5-74A3-9080-721CDAD43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217513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2633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2000E5-CFE6-6478-1C9F-26D26D815622}"/>
              </a:ext>
            </a:extLst>
          </p:cNvPr>
          <p:cNvSpPr txBox="1"/>
          <p:nvPr/>
        </p:nvSpPr>
        <p:spPr>
          <a:xfrm>
            <a:off x="352425" y="1380833"/>
            <a:ext cx="11487149" cy="3723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page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Weinger, A. (2021).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 Engagement: The Essential Guide for 2021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Double the Donation. Available at: https://doublethedonation.com/employee-engagement/ [Accessed 19 Nov. 2022].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deBara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D. and St-Aubin, N. (2017).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Amazing Benefits Of Employee Engagement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</a:t>
            </a: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Officevibe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1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https://officevibe.com/blog/employee-engagement-benefits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 engagement research. (n.d.).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 Engagement models :: DJS Employee Research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Available at: https://employeeengagementcompany.com/employee-surveys/employee-engagement-models/ [Accessed 22 Nov. 2022]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jordan.friedman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(2022).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 Employee Engagement Ideas and Strategies That Work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Emeritus Online Courses. Available at: https://emeritus.org/blog/employee-engagement-ideas-strategies/ [Accessed 24 Nov. 2022].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 (2022).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Top 7 Benefits of Employee Engagement [&amp; How to Improve It]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</a:t>
            </a: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Haiilo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1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https://haiilo.com/blog/employee-engagement-benefits/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Ahmed, T., Khan, M.S., </a:t>
            </a: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Thitivesa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D., </a:t>
            </a: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Siraphatthada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Y. and </a:t>
            </a: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Phumdara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T. (2020). Impact of employees engagement and knowledge sharing on organizational performance: Study of HR challenges in COVID-19 pandemic.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Human Systems Management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[online] 39(4), pp.589–601. doi:10.3233/HSM-201052.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Duncan, C. (n.d.).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 Value Proposition: Step by Step Guide to Creating | </a:t>
            </a:r>
            <a:r>
              <a:rPr lang="en-GB" sz="11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DeskAlerts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www.alert-software.com. Available at: https://www.alert-software.com/blog/employee-value-proposition [Accessed 25 Nov. 2022].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98634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12046</TotalTime>
  <Words>762</Words>
  <Application>Microsoft Office PowerPoint</Application>
  <PresentationFormat>Widescreen</PresentationFormat>
  <Paragraphs>43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Helvetica Neue</vt:lpstr>
      <vt:lpstr>Vapor Trail</vt:lpstr>
      <vt:lpstr>Importance of Employee Engagement IN THE HOTEL INDUSTRY  </vt:lpstr>
      <vt:lpstr>What is employee engagement ? </vt:lpstr>
      <vt:lpstr>Benefits of employee engagement?</vt:lpstr>
      <vt:lpstr>PowerPoint Presentation</vt:lpstr>
      <vt:lpstr>PowerPoint Presentation</vt:lpstr>
      <vt:lpstr>Industry benefits from employee engagement </vt:lpstr>
      <vt:lpstr>EMPLOYEE VALUE PROPOSITION AND HOW IT CONNECTS WITH EMPLOYEE ENGAGEMENT  </vt:lpstr>
      <vt:lpstr>Overview of the importance of employee engagement in the hotel industry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Employee Engagement IN THE HOTEL INDUSTRY  </dc:title>
  <dc:creator>zkwf8123@outlook.com</dc:creator>
  <cp:lastModifiedBy>zkwf8123@outlook.com</cp:lastModifiedBy>
  <cp:revision>23</cp:revision>
  <dcterms:created xsi:type="dcterms:W3CDTF">2022-11-18T17:07:55Z</dcterms:created>
  <dcterms:modified xsi:type="dcterms:W3CDTF">2022-11-27T22:02:30Z</dcterms:modified>
</cp:coreProperties>
</file>