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6" r:id="rId2"/>
    <p:sldId id="257" r:id="rId3"/>
    <p:sldId id="259" r:id="rId4"/>
    <p:sldId id="260" r:id="rId5"/>
    <p:sldId id="262" r:id="rId6"/>
    <p:sldId id="264" r:id="rId7"/>
    <p:sldId id="267" r:id="rId8"/>
    <p:sldId id="268" r:id="rId9"/>
    <p:sldId id="288" r:id="rId10"/>
    <p:sldId id="289" r:id="rId11"/>
    <p:sldId id="269" r:id="rId12"/>
    <p:sldId id="279" r:id="rId13"/>
    <p:sldId id="280" r:id="rId14"/>
    <p:sldId id="271" r:id="rId15"/>
    <p:sldId id="273" r:id="rId16"/>
    <p:sldId id="290" r:id="rId17"/>
    <p:sldId id="276" r:id="rId18"/>
    <p:sldId id="277" r:id="rId19"/>
    <p:sldId id="278" r:id="rId20"/>
    <p:sldId id="282" r:id="rId21"/>
    <p:sldId id="283" r:id="rId22"/>
    <p:sldId id="295" r:id="rId23"/>
    <p:sldId id="296" r:id="rId24"/>
    <p:sldId id="297" r:id="rId25"/>
    <p:sldId id="284" r:id="rId26"/>
    <p:sldId id="285" r:id="rId27"/>
    <p:sldId id="294" r:id="rId28"/>
    <p:sldId id="286" r:id="rId2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69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27416C-2F6F-F79E-CB7D-992A1FCC0FCB}" v="1" dt="2022-11-16T13:21:40.536"/>
    <p1510:client id="{355A93D5-F90A-A069-A9CB-C568FE26297C}" v="1015" dt="2022-11-11T20:05:38.527"/>
    <p1510:client id="{40F5D5BB-B018-2130-608A-4950EE269695}" v="41" dt="2022-11-05T15:56:25.937"/>
    <p1510:client id="{452F7F29-7524-72C1-41D6-D9A96665EBC0}" v="6" dt="2022-11-16T08:42:46.436"/>
    <p1510:client id="{667BD5E8-F143-EF86-54A2-6A66E36C4823}" v="91" dt="2022-11-10T14:27:44.265"/>
    <p1510:client id="{780E10A8-9C3B-6A79-9E02-ACC02E9BA3F2}" v="57" dt="2022-11-06T13:47:54.145"/>
    <p1510:client id="{7A3F518C-8846-B4AA-EEFD-113974AAF1AC}" v="210" dt="2022-11-10T14:58:04.436"/>
    <p1510:client id="{88470B50-6973-0941-257D-98CF77130702}" v="626" dt="2022-11-05T21:55:56.363"/>
    <p1510:client id="{A43B84CA-688A-70EA-4F66-38095702A1D0}" v="48" dt="2022-11-09T16:35:58.423"/>
    <p1510:client id="{B054B5A8-2A8A-43DF-A7CD-3666F7D2D874}" v="489" dt="2022-11-04T22:59:53.837"/>
    <p1510:client id="{EB7AC97B-1E57-CE0B-DB40-334C30C60680}" v="2" dt="2022-11-10T13:34:30.8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83" d="100"/>
          <a:sy n="83" d="100"/>
        </p:scale>
        <p:origin x="48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S::z.draper@uwtsd.ac.uk::b063123c-f51f-481b-b99c-f574606c9ace" providerId="AD" clId="Web-{1527416C-2F6F-F79E-CB7D-992A1FCC0FCB}"/>
    <pc:docChg chg="modSld">
      <pc:chgData name="Zita Draper" userId="S::z.draper@uwtsd.ac.uk::b063123c-f51f-481b-b99c-f574606c9ace" providerId="AD" clId="Web-{1527416C-2F6F-F79E-CB7D-992A1FCC0FCB}" dt="2022-11-16T13:21:40.536" v="86"/>
      <pc:docMkLst>
        <pc:docMk/>
      </pc:docMkLst>
      <pc:sldChg chg="modSp">
        <pc:chgData name="Zita Draper" userId="S::z.draper@uwtsd.ac.uk::b063123c-f51f-481b-b99c-f574606c9ace" providerId="AD" clId="Web-{1527416C-2F6F-F79E-CB7D-992A1FCC0FCB}" dt="2022-11-16T13:21:40.536" v="86"/>
        <pc:sldMkLst>
          <pc:docMk/>
          <pc:sldMk cId="415140549" sldId="299"/>
        </pc:sldMkLst>
        <pc:graphicFrameChg chg="modGraphic">
          <ac:chgData name="Zita Draper" userId="S::z.draper@uwtsd.ac.uk::b063123c-f51f-481b-b99c-f574606c9ace" providerId="AD" clId="Web-{1527416C-2F6F-F79E-CB7D-992A1FCC0FCB}" dt="2022-11-16T13:21:40.536" v="86"/>
          <ac:graphicFrameMkLst>
            <pc:docMk/>
            <pc:sldMk cId="415140549" sldId="299"/>
            <ac:graphicFrameMk id="5" creationId="{AF0E65A8-4DB0-92CC-A598-032C2232D3ED}"/>
          </ac:graphicFrameMkLst>
        </pc:graphicFrameChg>
      </pc:sldChg>
    </pc:docChg>
  </pc:docChgLst>
  <pc:docChgLst>
    <pc:chgData name="Zita Draper" userId="S::z.draper@uwtsd.ac.uk::b063123c-f51f-481b-b99c-f574606c9ace" providerId="AD" clId="Web-{452F7F29-7524-72C1-41D6-D9A96665EBC0}"/>
    <pc:docChg chg="modSld">
      <pc:chgData name="Zita Draper" userId="S::z.draper@uwtsd.ac.uk::b063123c-f51f-481b-b99c-f574606c9ace" providerId="AD" clId="Web-{452F7F29-7524-72C1-41D6-D9A96665EBC0}" dt="2022-11-16T08:42:41.374" v="4" actId="20577"/>
      <pc:docMkLst>
        <pc:docMk/>
      </pc:docMkLst>
      <pc:sldChg chg="modSp">
        <pc:chgData name="Zita Draper" userId="S::z.draper@uwtsd.ac.uk::b063123c-f51f-481b-b99c-f574606c9ace" providerId="AD" clId="Web-{452F7F29-7524-72C1-41D6-D9A96665EBC0}" dt="2022-11-16T08:39:50.549" v="1" actId="20577"/>
        <pc:sldMkLst>
          <pc:docMk/>
          <pc:sldMk cId="1803518223" sldId="260"/>
        </pc:sldMkLst>
        <pc:spChg chg="mod">
          <ac:chgData name="Zita Draper" userId="S::z.draper@uwtsd.ac.uk::b063123c-f51f-481b-b99c-f574606c9ace" providerId="AD" clId="Web-{452F7F29-7524-72C1-41D6-D9A96665EBC0}" dt="2022-11-16T08:39:50.549" v="1" actId="20577"/>
          <ac:spMkLst>
            <pc:docMk/>
            <pc:sldMk cId="1803518223" sldId="260"/>
            <ac:spMk id="2" creationId="{4EE83729-4145-88DF-74FC-D28184F99846}"/>
          </ac:spMkLst>
        </pc:spChg>
      </pc:sldChg>
      <pc:sldChg chg="modSp">
        <pc:chgData name="Zita Draper" userId="S::z.draper@uwtsd.ac.uk::b063123c-f51f-481b-b99c-f574606c9ace" providerId="AD" clId="Web-{452F7F29-7524-72C1-41D6-D9A96665EBC0}" dt="2022-11-16T08:42:41.374" v="4" actId="20577"/>
        <pc:sldMkLst>
          <pc:docMk/>
          <pc:sldMk cId="415140549" sldId="299"/>
        </pc:sldMkLst>
        <pc:spChg chg="mod">
          <ac:chgData name="Zita Draper" userId="S::z.draper@uwtsd.ac.uk::b063123c-f51f-481b-b99c-f574606c9ace" providerId="AD" clId="Web-{452F7F29-7524-72C1-41D6-D9A96665EBC0}" dt="2022-11-16T08:42:41.374" v="4" actId="20577"/>
          <ac:spMkLst>
            <pc:docMk/>
            <pc:sldMk cId="415140549" sldId="299"/>
            <ac:spMk id="2" creationId="{68013831-77C4-4A3E-F509-0379F24C4B9A}"/>
          </ac:spMkLst>
        </pc:spChg>
      </pc:sldChg>
    </pc:docChg>
  </pc:docChgLst>
  <pc:docChgLst>
    <pc:chgData name="Zita Draper" userId="S::z.draper@uwtsd.ac.uk::b063123c-f51f-481b-b99c-f574606c9ace" providerId="AD" clId="Web-{AE90D6E5-06E6-B8BD-8AD0-B477780F7361}"/>
    <pc:docChg chg="modSld">
      <pc:chgData name="Zita Draper" userId="S::z.draper@uwtsd.ac.uk::b063123c-f51f-481b-b99c-f574606c9ace" providerId="AD" clId="Web-{AE90D6E5-06E6-B8BD-8AD0-B477780F7361}" dt="2022-11-16T08:46:19.633" v="4" actId="20577"/>
      <pc:docMkLst>
        <pc:docMk/>
      </pc:docMkLst>
      <pc:sldChg chg="modSp">
        <pc:chgData name="Zita Draper" userId="S::z.draper@uwtsd.ac.uk::b063123c-f51f-481b-b99c-f574606c9ace" providerId="AD" clId="Web-{AE90D6E5-06E6-B8BD-8AD0-B477780F7361}" dt="2022-11-16T08:46:19.633" v="4" actId="20577"/>
        <pc:sldMkLst>
          <pc:docMk/>
          <pc:sldMk cId="415140549" sldId="299"/>
        </pc:sldMkLst>
        <pc:graphicFrameChg chg="modGraphic">
          <ac:chgData name="Zita Draper" userId="S::z.draper@uwtsd.ac.uk::b063123c-f51f-481b-b99c-f574606c9ace" providerId="AD" clId="Web-{AE90D6E5-06E6-B8BD-8AD0-B477780F7361}" dt="2022-11-16T08:46:19.633" v="4" actId="20577"/>
          <ac:graphicFrameMkLst>
            <pc:docMk/>
            <pc:sldMk cId="415140549" sldId="299"/>
            <ac:graphicFrameMk id="5" creationId="{AF0E65A8-4DB0-92CC-A598-032C2232D3ED}"/>
          </ac:graphicFrameMkLst>
        </pc:graphicFrameChg>
      </pc:sldChg>
    </pc:docChg>
  </pc:docChgLst>
  <pc:docChgLst>
    <pc:chgData name="Zita Draper" userId="S::z.draper@uwtsd.ac.uk::b063123c-f51f-481b-b99c-f574606c9ace" providerId="AD" clId="Web-{B054B5A8-2A8A-43DF-A7CD-3666F7D2D874}"/>
    <pc:docChg chg="addSld modSld">
      <pc:chgData name="Zita Draper" userId="S::z.draper@uwtsd.ac.uk::b063123c-f51f-481b-b99c-f574606c9ace" providerId="AD" clId="Web-{B054B5A8-2A8A-43DF-A7CD-3666F7D2D874}" dt="2022-11-04T22:59:53.837" v="483"/>
      <pc:docMkLst>
        <pc:docMk/>
      </pc:docMkLst>
      <pc:sldChg chg="addSp delSp modSp mod setBg setClrOvrMap">
        <pc:chgData name="Zita Draper" userId="S::z.draper@uwtsd.ac.uk::b063123c-f51f-481b-b99c-f574606c9ace" providerId="AD" clId="Web-{B054B5A8-2A8A-43DF-A7CD-3666F7D2D874}" dt="2022-11-04T22:48:09.069" v="26" actId="20577"/>
        <pc:sldMkLst>
          <pc:docMk/>
          <pc:sldMk cId="109857222" sldId="256"/>
        </pc:sldMkLst>
        <pc:spChg chg="mod">
          <ac:chgData name="Zita Draper" userId="S::z.draper@uwtsd.ac.uk::b063123c-f51f-481b-b99c-f574606c9ace" providerId="AD" clId="Web-{B054B5A8-2A8A-43DF-A7CD-3666F7D2D874}" dt="2022-11-04T22:48:01.225" v="1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ita Draper" userId="S::z.draper@uwtsd.ac.uk::b063123c-f51f-481b-b99c-f574606c9ace" providerId="AD" clId="Web-{B054B5A8-2A8A-43DF-A7CD-3666F7D2D874}" dt="2022-11-04T22:48:09.069" v="26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Zita Draper" userId="S::z.draper@uwtsd.ac.uk::b063123c-f51f-481b-b99c-f574606c9ace" providerId="AD" clId="Web-{B054B5A8-2A8A-43DF-A7CD-3666F7D2D874}" dt="2022-11-04T22:47:49.256" v="11"/>
          <ac:spMkLst>
            <pc:docMk/>
            <pc:sldMk cId="109857222" sldId="256"/>
            <ac:spMk id="5" creationId="{AD928C37-45BD-7BF5-ABD5-E2F5D777CE3A}"/>
          </ac:spMkLst>
        </pc:spChg>
        <pc:spChg chg="add del">
          <ac:chgData name="Zita Draper" userId="S::z.draper@uwtsd.ac.uk::b063123c-f51f-481b-b99c-f574606c9ace" providerId="AD" clId="Web-{B054B5A8-2A8A-43DF-A7CD-3666F7D2D874}" dt="2022-11-04T22:47:43.896" v="9"/>
          <ac:spMkLst>
            <pc:docMk/>
            <pc:sldMk cId="109857222" sldId="256"/>
            <ac:spMk id="10" creationId="{71B2258F-86CA-4D4D-8270-BC05FCDEBFB3}"/>
          </ac:spMkLst>
        </pc:spChg>
        <pc:spChg chg="add">
          <ac:chgData name="Zita Draper" userId="S::z.draper@uwtsd.ac.uk::b063123c-f51f-481b-b99c-f574606c9ace" providerId="AD" clId="Web-{B054B5A8-2A8A-43DF-A7CD-3666F7D2D874}" dt="2022-11-04T22:47:43.912" v="10"/>
          <ac:spMkLst>
            <pc:docMk/>
            <pc:sldMk cId="109857222" sldId="256"/>
            <ac:spMk id="12" creationId="{007891EC-4501-44ED-A8C8-B11B6DB767AB}"/>
          </ac:spMkLst>
        </pc:spChg>
        <pc:spChg chg="add">
          <ac:chgData name="Zita Draper" userId="S::z.draper@uwtsd.ac.uk::b063123c-f51f-481b-b99c-f574606c9ace" providerId="AD" clId="Web-{B054B5A8-2A8A-43DF-A7CD-3666F7D2D874}" dt="2022-11-04T22:47:43.912" v="10"/>
          <ac:spMkLst>
            <pc:docMk/>
            <pc:sldMk cId="109857222" sldId="256"/>
            <ac:spMk id="13" creationId="{C1DD1A8A-57D5-4A81-AD04-532B043C5611}"/>
          </ac:spMkLst>
        </pc:spChg>
        <pc:picChg chg="add mod ord">
          <ac:chgData name="Zita Draper" userId="S::z.draper@uwtsd.ac.uk::b063123c-f51f-481b-b99c-f574606c9ace" providerId="AD" clId="Web-{B054B5A8-2A8A-43DF-A7CD-3666F7D2D874}" dt="2022-11-04T22:47:43.912" v="10"/>
          <ac:picMkLst>
            <pc:docMk/>
            <pc:sldMk cId="109857222" sldId="256"/>
            <ac:picMk id="4" creationId="{498AFD93-700A-0F3F-325E-9AA4C2175457}"/>
          </ac:picMkLst>
        </pc:picChg>
      </pc:sldChg>
      <pc:sldChg chg="addSp delSp modSp new mod setBg">
        <pc:chgData name="Zita Draper" userId="S::z.draper@uwtsd.ac.uk::b063123c-f51f-481b-b99c-f574606c9ace" providerId="AD" clId="Web-{B054B5A8-2A8A-43DF-A7CD-3666F7D2D874}" dt="2022-11-04T22:51:02.901" v="146"/>
        <pc:sldMkLst>
          <pc:docMk/>
          <pc:sldMk cId="1395135789" sldId="257"/>
        </pc:sldMkLst>
        <pc:spChg chg="mod">
          <ac:chgData name="Zita Draper" userId="S::z.draper@uwtsd.ac.uk::b063123c-f51f-481b-b99c-f574606c9ace" providerId="AD" clId="Web-{B054B5A8-2A8A-43DF-A7CD-3666F7D2D874}" dt="2022-11-04T22:51:02.901" v="146"/>
          <ac:spMkLst>
            <pc:docMk/>
            <pc:sldMk cId="1395135789" sldId="257"/>
            <ac:spMk id="2" creationId="{C806EAD1-986A-EC67-484B-2F9B7C708CD6}"/>
          </ac:spMkLst>
        </pc:spChg>
        <pc:spChg chg="del mod">
          <ac:chgData name="Zita Draper" userId="S::z.draper@uwtsd.ac.uk::b063123c-f51f-481b-b99c-f574606c9ace" providerId="AD" clId="Web-{B054B5A8-2A8A-43DF-A7CD-3666F7D2D874}" dt="2022-11-04T22:51:02.901" v="146"/>
          <ac:spMkLst>
            <pc:docMk/>
            <pc:sldMk cId="1395135789" sldId="257"/>
            <ac:spMk id="3" creationId="{28D1B854-3A59-7E75-60E0-BE190F5AA21B}"/>
          </ac:spMkLst>
        </pc:spChg>
        <pc:spChg chg="add">
          <ac:chgData name="Zita Draper" userId="S::z.draper@uwtsd.ac.uk::b063123c-f51f-481b-b99c-f574606c9ace" providerId="AD" clId="Web-{B054B5A8-2A8A-43DF-A7CD-3666F7D2D874}" dt="2022-11-04T22:51:02.901" v="146"/>
          <ac:spMkLst>
            <pc:docMk/>
            <pc:sldMk cId="1395135789" sldId="257"/>
            <ac:spMk id="9" creationId="{C05CBC3C-2E5A-4839-8B9B-2E5A6ADF0F58}"/>
          </ac:spMkLst>
        </pc:spChg>
        <pc:spChg chg="add">
          <ac:chgData name="Zita Draper" userId="S::z.draper@uwtsd.ac.uk::b063123c-f51f-481b-b99c-f574606c9ace" providerId="AD" clId="Web-{B054B5A8-2A8A-43DF-A7CD-3666F7D2D874}" dt="2022-11-04T22:51:02.901" v="146"/>
          <ac:spMkLst>
            <pc:docMk/>
            <pc:sldMk cId="1395135789" sldId="257"/>
            <ac:spMk id="11" creationId="{DB5B423A-57CC-4C58-AA26-8E2E862B03A0}"/>
          </ac:spMkLst>
        </pc:spChg>
        <pc:graphicFrameChg chg="add">
          <ac:chgData name="Zita Draper" userId="S::z.draper@uwtsd.ac.uk::b063123c-f51f-481b-b99c-f574606c9ace" providerId="AD" clId="Web-{B054B5A8-2A8A-43DF-A7CD-3666F7D2D874}" dt="2022-11-04T22:51:02.901" v="146"/>
          <ac:graphicFrameMkLst>
            <pc:docMk/>
            <pc:sldMk cId="1395135789" sldId="257"/>
            <ac:graphicFrameMk id="5" creationId="{FC3CD71C-EC43-2D70-3356-6128BA62A6D6}"/>
          </ac:graphicFrameMkLst>
        </pc:graphicFrameChg>
      </pc:sldChg>
      <pc:sldChg chg="addSp delSp modSp new mod setBg">
        <pc:chgData name="Zita Draper" userId="S::z.draper@uwtsd.ac.uk::b063123c-f51f-481b-b99c-f574606c9ace" providerId="AD" clId="Web-{B054B5A8-2A8A-43DF-A7CD-3666F7D2D874}" dt="2022-11-04T22:52:40.013" v="245" actId="20577"/>
        <pc:sldMkLst>
          <pc:docMk/>
          <pc:sldMk cId="1582946019" sldId="258"/>
        </pc:sldMkLst>
        <pc:spChg chg="mod">
          <ac:chgData name="Zita Draper" userId="S::z.draper@uwtsd.ac.uk::b063123c-f51f-481b-b99c-f574606c9ace" providerId="AD" clId="Web-{B054B5A8-2A8A-43DF-A7CD-3666F7D2D874}" dt="2022-11-04T22:52:40.013" v="245" actId="20577"/>
          <ac:spMkLst>
            <pc:docMk/>
            <pc:sldMk cId="1582946019" sldId="258"/>
            <ac:spMk id="2" creationId="{CC583DBB-AC10-CCB6-0B9F-5E57982704A0}"/>
          </ac:spMkLst>
        </pc:spChg>
        <pc:spChg chg="mod">
          <ac:chgData name="Zita Draper" userId="S::z.draper@uwtsd.ac.uk::b063123c-f51f-481b-b99c-f574606c9ace" providerId="AD" clId="Web-{B054B5A8-2A8A-43DF-A7CD-3666F7D2D874}" dt="2022-11-04T22:52:12.278" v="238"/>
          <ac:spMkLst>
            <pc:docMk/>
            <pc:sldMk cId="1582946019" sldId="258"/>
            <ac:spMk id="3" creationId="{C311E396-1C8C-943E-EE34-48FD149CFF6C}"/>
          </ac:spMkLst>
        </pc:spChg>
        <pc:spChg chg="add del mod">
          <ac:chgData name="Zita Draper" userId="S::z.draper@uwtsd.ac.uk::b063123c-f51f-481b-b99c-f574606c9ace" providerId="AD" clId="Web-{B054B5A8-2A8A-43DF-A7CD-3666F7D2D874}" dt="2022-11-04T22:52:25.185" v="243"/>
          <ac:spMkLst>
            <pc:docMk/>
            <pc:sldMk cId="1582946019" sldId="258"/>
            <ac:spMk id="5" creationId="{73EAB6F7-F641-DD88-81B6-682437F81444}"/>
          </ac:spMkLst>
        </pc:spChg>
        <pc:spChg chg="add">
          <ac:chgData name="Zita Draper" userId="S::z.draper@uwtsd.ac.uk::b063123c-f51f-481b-b99c-f574606c9ace" providerId="AD" clId="Web-{B054B5A8-2A8A-43DF-A7CD-3666F7D2D874}" dt="2022-11-04T22:52:12.278" v="238"/>
          <ac:spMkLst>
            <pc:docMk/>
            <pc:sldMk cId="1582946019" sldId="258"/>
            <ac:spMk id="10" creationId="{45D37F4E-DDB4-456B-97E0-9937730A039F}"/>
          </ac:spMkLst>
        </pc:spChg>
        <pc:spChg chg="add">
          <ac:chgData name="Zita Draper" userId="S::z.draper@uwtsd.ac.uk::b063123c-f51f-481b-b99c-f574606c9ace" providerId="AD" clId="Web-{B054B5A8-2A8A-43DF-A7CD-3666F7D2D874}" dt="2022-11-04T22:52:12.278" v="238"/>
          <ac:spMkLst>
            <pc:docMk/>
            <pc:sldMk cId="1582946019" sldId="258"/>
            <ac:spMk id="12" creationId="{B2DD41CD-8F47-4F56-AD12-4E2FF7696987}"/>
          </ac:spMkLst>
        </pc:spChg>
        <pc:picChg chg="add mod">
          <ac:chgData name="Zita Draper" userId="S::z.draper@uwtsd.ac.uk::b063123c-f51f-481b-b99c-f574606c9ace" providerId="AD" clId="Web-{B054B5A8-2A8A-43DF-A7CD-3666F7D2D874}" dt="2022-11-04T22:52:12.278" v="238"/>
          <ac:picMkLst>
            <pc:docMk/>
            <pc:sldMk cId="1582946019" sldId="258"/>
            <ac:picMk id="4" creationId="{30F74A5D-30E3-BD3A-06C3-D676FF1C9B7A}"/>
          </ac:picMkLst>
        </pc:picChg>
      </pc:sldChg>
      <pc:sldChg chg="addSp delSp modSp new mod setBg">
        <pc:chgData name="Zita Draper" userId="S::z.draper@uwtsd.ac.uk::b063123c-f51f-481b-b99c-f574606c9ace" providerId="AD" clId="Web-{B054B5A8-2A8A-43DF-A7CD-3666F7D2D874}" dt="2022-11-04T22:54:46.063" v="324"/>
        <pc:sldMkLst>
          <pc:docMk/>
          <pc:sldMk cId="1440174731" sldId="259"/>
        </pc:sldMkLst>
        <pc:spChg chg="mod">
          <ac:chgData name="Zita Draper" userId="S::z.draper@uwtsd.ac.uk::b063123c-f51f-481b-b99c-f574606c9ace" providerId="AD" clId="Web-{B054B5A8-2A8A-43DF-A7CD-3666F7D2D874}" dt="2022-11-04T22:54:32.204" v="321"/>
          <ac:spMkLst>
            <pc:docMk/>
            <pc:sldMk cId="1440174731" sldId="259"/>
            <ac:spMk id="2" creationId="{B3096D6B-F402-C6C5-6A56-E9A374EBAB13}"/>
          </ac:spMkLst>
        </pc:spChg>
        <pc:spChg chg="mod">
          <ac:chgData name="Zita Draper" userId="S::z.draper@uwtsd.ac.uk::b063123c-f51f-481b-b99c-f574606c9ace" providerId="AD" clId="Web-{B054B5A8-2A8A-43DF-A7CD-3666F7D2D874}" dt="2022-11-04T22:54:32.204" v="321"/>
          <ac:spMkLst>
            <pc:docMk/>
            <pc:sldMk cId="1440174731" sldId="259"/>
            <ac:spMk id="3" creationId="{386E11FF-58C2-F1C3-5338-F3D5334D6059}"/>
          </ac:spMkLst>
        </pc:spChg>
        <pc:spChg chg="add del mod">
          <ac:chgData name="Zita Draper" userId="S::z.draper@uwtsd.ac.uk::b063123c-f51f-481b-b99c-f574606c9ace" providerId="AD" clId="Web-{B054B5A8-2A8A-43DF-A7CD-3666F7D2D874}" dt="2022-11-04T22:54:46.063" v="324"/>
          <ac:spMkLst>
            <pc:docMk/>
            <pc:sldMk cId="1440174731" sldId="259"/>
            <ac:spMk id="5" creationId="{929FF403-0DA4-2924-F848-A8B567E405C8}"/>
          </ac:spMkLst>
        </pc:spChg>
        <pc:spChg chg="add">
          <ac:chgData name="Zita Draper" userId="S::z.draper@uwtsd.ac.uk::b063123c-f51f-481b-b99c-f574606c9ace" providerId="AD" clId="Web-{B054B5A8-2A8A-43DF-A7CD-3666F7D2D874}" dt="2022-11-04T22:54:32.204" v="321"/>
          <ac:spMkLst>
            <pc:docMk/>
            <pc:sldMk cId="1440174731" sldId="259"/>
            <ac:spMk id="10" creationId="{04812C46-200A-4DEB-A05E-3ED6C68C2387}"/>
          </ac:spMkLst>
        </pc:spChg>
        <pc:spChg chg="add">
          <ac:chgData name="Zita Draper" userId="S::z.draper@uwtsd.ac.uk::b063123c-f51f-481b-b99c-f574606c9ace" providerId="AD" clId="Web-{B054B5A8-2A8A-43DF-A7CD-3666F7D2D874}" dt="2022-11-04T22:54:32.204" v="321"/>
          <ac:spMkLst>
            <pc:docMk/>
            <pc:sldMk cId="1440174731" sldId="259"/>
            <ac:spMk id="12" creationId="{D1EA859B-E555-4109-94F3-6700E046E008}"/>
          </ac:spMkLst>
        </pc:spChg>
        <pc:picChg chg="add mod ord">
          <ac:chgData name="Zita Draper" userId="S::z.draper@uwtsd.ac.uk::b063123c-f51f-481b-b99c-f574606c9ace" providerId="AD" clId="Web-{B054B5A8-2A8A-43DF-A7CD-3666F7D2D874}" dt="2022-11-04T22:54:32.204" v="321"/>
          <ac:picMkLst>
            <pc:docMk/>
            <pc:sldMk cId="1440174731" sldId="259"/>
            <ac:picMk id="4" creationId="{090EDFC4-141E-8D45-C4CC-950AA06BB18F}"/>
          </ac:picMkLst>
        </pc:picChg>
      </pc:sldChg>
      <pc:sldChg chg="addSp delSp modSp new mod setBg">
        <pc:chgData name="Zita Draper" userId="S::z.draper@uwtsd.ac.uk::b063123c-f51f-481b-b99c-f574606c9ace" providerId="AD" clId="Web-{B054B5A8-2A8A-43DF-A7CD-3666F7D2D874}" dt="2022-11-04T22:57:01.239" v="417"/>
        <pc:sldMkLst>
          <pc:docMk/>
          <pc:sldMk cId="1803518223" sldId="260"/>
        </pc:sldMkLst>
        <pc:spChg chg="mod">
          <ac:chgData name="Zita Draper" userId="S::z.draper@uwtsd.ac.uk::b063123c-f51f-481b-b99c-f574606c9ace" providerId="AD" clId="Web-{B054B5A8-2A8A-43DF-A7CD-3666F7D2D874}" dt="2022-11-04T22:56:48.254" v="414"/>
          <ac:spMkLst>
            <pc:docMk/>
            <pc:sldMk cId="1803518223" sldId="260"/>
            <ac:spMk id="2" creationId="{4EE83729-4145-88DF-74FC-D28184F99846}"/>
          </ac:spMkLst>
        </pc:spChg>
        <pc:spChg chg="mod">
          <ac:chgData name="Zita Draper" userId="S::z.draper@uwtsd.ac.uk::b063123c-f51f-481b-b99c-f574606c9ace" providerId="AD" clId="Web-{B054B5A8-2A8A-43DF-A7CD-3666F7D2D874}" dt="2022-11-04T22:56:48.254" v="414"/>
          <ac:spMkLst>
            <pc:docMk/>
            <pc:sldMk cId="1803518223" sldId="260"/>
            <ac:spMk id="3" creationId="{AF0ADD93-8D9C-45D6-8222-3E37AA813385}"/>
          </ac:spMkLst>
        </pc:spChg>
        <pc:spChg chg="add del mod">
          <ac:chgData name="Zita Draper" userId="S::z.draper@uwtsd.ac.uk::b063123c-f51f-481b-b99c-f574606c9ace" providerId="AD" clId="Web-{B054B5A8-2A8A-43DF-A7CD-3666F7D2D874}" dt="2022-11-04T22:57:01.239" v="417"/>
          <ac:spMkLst>
            <pc:docMk/>
            <pc:sldMk cId="1803518223" sldId="260"/>
            <ac:spMk id="5" creationId="{99246223-C3C4-E958-67D1-A255419ACC2F}"/>
          </ac:spMkLst>
        </pc:spChg>
        <pc:spChg chg="add">
          <ac:chgData name="Zita Draper" userId="S::z.draper@uwtsd.ac.uk::b063123c-f51f-481b-b99c-f574606c9ace" providerId="AD" clId="Web-{B054B5A8-2A8A-43DF-A7CD-3666F7D2D874}" dt="2022-11-04T22:56:48.254" v="414"/>
          <ac:spMkLst>
            <pc:docMk/>
            <pc:sldMk cId="1803518223" sldId="260"/>
            <ac:spMk id="10" creationId="{04812C46-200A-4DEB-A05E-3ED6C68C2387}"/>
          </ac:spMkLst>
        </pc:spChg>
        <pc:spChg chg="add">
          <ac:chgData name="Zita Draper" userId="S::z.draper@uwtsd.ac.uk::b063123c-f51f-481b-b99c-f574606c9ace" providerId="AD" clId="Web-{B054B5A8-2A8A-43DF-A7CD-3666F7D2D874}" dt="2022-11-04T22:56:48.254" v="414"/>
          <ac:spMkLst>
            <pc:docMk/>
            <pc:sldMk cId="1803518223" sldId="260"/>
            <ac:spMk id="12" creationId="{D1EA859B-E555-4109-94F3-6700E046E008}"/>
          </ac:spMkLst>
        </pc:spChg>
        <pc:picChg chg="add mod ord">
          <ac:chgData name="Zita Draper" userId="S::z.draper@uwtsd.ac.uk::b063123c-f51f-481b-b99c-f574606c9ace" providerId="AD" clId="Web-{B054B5A8-2A8A-43DF-A7CD-3666F7D2D874}" dt="2022-11-04T22:56:48.254" v="414"/>
          <ac:picMkLst>
            <pc:docMk/>
            <pc:sldMk cId="1803518223" sldId="260"/>
            <ac:picMk id="4" creationId="{1E576282-9DFA-4F85-8519-43AA2B54BFEC}"/>
          </ac:picMkLst>
        </pc:picChg>
      </pc:sldChg>
      <pc:sldChg chg="modSp new mod setBg">
        <pc:chgData name="Zita Draper" userId="S::z.draper@uwtsd.ac.uk::b063123c-f51f-481b-b99c-f574606c9ace" providerId="AD" clId="Web-{B054B5A8-2A8A-43DF-A7CD-3666F7D2D874}" dt="2022-11-04T22:58:47.773" v="435"/>
        <pc:sldMkLst>
          <pc:docMk/>
          <pc:sldMk cId="1474368292" sldId="261"/>
        </pc:sldMkLst>
        <pc:spChg chg="mod">
          <ac:chgData name="Zita Draper" userId="S::z.draper@uwtsd.ac.uk::b063123c-f51f-481b-b99c-f574606c9ace" providerId="AD" clId="Web-{B054B5A8-2A8A-43DF-A7CD-3666F7D2D874}" dt="2022-11-04T22:57:41.865" v="427" actId="20577"/>
          <ac:spMkLst>
            <pc:docMk/>
            <pc:sldMk cId="1474368292" sldId="261"/>
            <ac:spMk id="2" creationId="{1CFECB77-B187-0E42-3497-28D7DEDE4C89}"/>
          </ac:spMkLst>
        </pc:spChg>
        <pc:spChg chg="mod">
          <ac:chgData name="Zita Draper" userId="S::z.draper@uwtsd.ac.uk::b063123c-f51f-481b-b99c-f574606c9ace" providerId="AD" clId="Web-{B054B5A8-2A8A-43DF-A7CD-3666F7D2D874}" dt="2022-11-04T22:58:18.397" v="434" actId="20577"/>
          <ac:spMkLst>
            <pc:docMk/>
            <pc:sldMk cId="1474368292" sldId="261"/>
            <ac:spMk id="3" creationId="{53DBC201-FFFC-7283-2023-DAE6182A7C78}"/>
          </ac:spMkLst>
        </pc:spChg>
      </pc:sldChg>
      <pc:sldChg chg="modSp new">
        <pc:chgData name="Zita Draper" userId="S::z.draper@uwtsd.ac.uk::b063123c-f51f-481b-b99c-f574606c9ace" providerId="AD" clId="Web-{B054B5A8-2A8A-43DF-A7CD-3666F7D2D874}" dt="2022-11-04T22:59:39.524" v="468" actId="20577"/>
        <pc:sldMkLst>
          <pc:docMk/>
          <pc:sldMk cId="4027766935" sldId="262"/>
        </pc:sldMkLst>
        <pc:spChg chg="mod">
          <ac:chgData name="Zita Draper" userId="S::z.draper@uwtsd.ac.uk::b063123c-f51f-481b-b99c-f574606c9ace" providerId="AD" clId="Web-{B054B5A8-2A8A-43DF-A7CD-3666F7D2D874}" dt="2022-11-04T22:59:21.164" v="455" actId="20577"/>
          <ac:spMkLst>
            <pc:docMk/>
            <pc:sldMk cId="4027766935" sldId="262"/>
            <ac:spMk id="2" creationId="{8D25CF0F-F253-8F0B-4D2A-2ADB944084FD}"/>
          </ac:spMkLst>
        </pc:spChg>
        <pc:spChg chg="mod">
          <ac:chgData name="Zita Draper" userId="S::z.draper@uwtsd.ac.uk::b063123c-f51f-481b-b99c-f574606c9ace" providerId="AD" clId="Web-{B054B5A8-2A8A-43DF-A7CD-3666F7D2D874}" dt="2022-11-04T22:59:39.524" v="468" actId="20577"/>
          <ac:spMkLst>
            <pc:docMk/>
            <pc:sldMk cId="4027766935" sldId="262"/>
            <ac:spMk id="3" creationId="{6EE285DF-FF0B-4D42-AD41-036E35DBBFA3}"/>
          </ac:spMkLst>
        </pc:spChg>
      </pc:sldChg>
      <pc:sldChg chg="new">
        <pc:chgData name="Zita Draper" userId="S::z.draper@uwtsd.ac.uk::b063123c-f51f-481b-b99c-f574606c9ace" providerId="AD" clId="Web-{B054B5A8-2A8A-43DF-A7CD-3666F7D2D874}" dt="2022-11-04T22:54:55.142" v="328"/>
        <pc:sldMkLst>
          <pc:docMk/>
          <pc:sldMk cId="600748557" sldId="263"/>
        </pc:sldMkLst>
      </pc:sldChg>
      <pc:sldChg chg="new">
        <pc:chgData name="Zita Draper" userId="S::z.draper@uwtsd.ac.uk::b063123c-f51f-481b-b99c-f574606c9ace" providerId="AD" clId="Web-{B054B5A8-2A8A-43DF-A7CD-3666F7D2D874}" dt="2022-11-04T22:59:42.212" v="469"/>
        <pc:sldMkLst>
          <pc:docMk/>
          <pc:sldMk cId="1243411458" sldId="264"/>
        </pc:sldMkLst>
      </pc:sldChg>
      <pc:sldChg chg="new">
        <pc:chgData name="Zita Draper" userId="S::z.draper@uwtsd.ac.uk::b063123c-f51f-481b-b99c-f574606c9ace" providerId="AD" clId="Web-{B054B5A8-2A8A-43DF-A7CD-3666F7D2D874}" dt="2022-11-04T22:59:42.602" v="470"/>
        <pc:sldMkLst>
          <pc:docMk/>
          <pc:sldMk cId="3045698768" sldId="265"/>
        </pc:sldMkLst>
      </pc:sldChg>
      <pc:sldChg chg="new">
        <pc:chgData name="Zita Draper" userId="S::z.draper@uwtsd.ac.uk::b063123c-f51f-481b-b99c-f574606c9ace" providerId="AD" clId="Web-{B054B5A8-2A8A-43DF-A7CD-3666F7D2D874}" dt="2022-11-04T22:59:43.446" v="471"/>
        <pc:sldMkLst>
          <pc:docMk/>
          <pc:sldMk cId="1756736363" sldId="266"/>
        </pc:sldMkLst>
      </pc:sldChg>
      <pc:sldChg chg="new">
        <pc:chgData name="Zita Draper" userId="S::z.draper@uwtsd.ac.uk::b063123c-f51f-481b-b99c-f574606c9ace" providerId="AD" clId="Web-{B054B5A8-2A8A-43DF-A7CD-3666F7D2D874}" dt="2022-11-04T22:59:46.056" v="472"/>
        <pc:sldMkLst>
          <pc:docMk/>
          <pc:sldMk cId="425970942" sldId="267"/>
        </pc:sldMkLst>
      </pc:sldChg>
      <pc:sldChg chg="new">
        <pc:chgData name="Zita Draper" userId="S::z.draper@uwtsd.ac.uk::b063123c-f51f-481b-b99c-f574606c9ace" providerId="AD" clId="Web-{B054B5A8-2A8A-43DF-A7CD-3666F7D2D874}" dt="2022-11-04T22:59:53.446" v="473"/>
        <pc:sldMkLst>
          <pc:docMk/>
          <pc:sldMk cId="1514699646" sldId="268"/>
        </pc:sldMkLst>
      </pc:sldChg>
      <pc:sldChg chg="new">
        <pc:chgData name="Zita Draper" userId="S::z.draper@uwtsd.ac.uk::b063123c-f51f-481b-b99c-f574606c9ace" providerId="AD" clId="Web-{B054B5A8-2A8A-43DF-A7CD-3666F7D2D874}" dt="2022-11-04T22:59:53.478" v="474"/>
        <pc:sldMkLst>
          <pc:docMk/>
          <pc:sldMk cId="2549686576" sldId="269"/>
        </pc:sldMkLst>
      </pc:sldChg>
      <pc:sldChg chg="new">
        <pc:chgData name="Zita Draper" userId="S::z.draper@uwtsd.ac.uk::b063123c-f51f-481b-b99c-f574606c9ace" providerId="AD" clId="Web-{B054B5A8-2A8A-43DF-A7CD-3666F7D2D874}" dt="2022-11-04T22:59:53.524" v="475"/>
        <pc:sldMkLst>
          <pc:docMk/>
          <pc:sldMk cId="3098943832" sldId="270"/>
        </pc:sldMkLst>
      </pc:sldChg>
      <pc:sldChg chg="new">
        <pc:chgData name="Zita Draper" userId="S::z.draper@uwtsd.ac.uk::b063123c-f51f-481b-b99c-f574606c9ace" providerId="AD" clId="Web-{B054B5A8-2A8A-43DF-A7CD-3666F7D2D874}" dt="2022-11-04T22:59:53.571" v="476"/>
        <pc:sldMkLst>
          <pc:docMk/>
          <pc:sldMk cId="3695764047" sldId="271"/>
        </pc:sldMkLst>
      </pc:sldChg>
      <pc:sldChg chg="new">
        <pc:chgData name="Zita Draper" userId="S::z.draper@uwtsd.ac.uk::b063123c-f51f-481b-b99c-f574606c9ace" providerId="AD" clId="Web-{B054B5A8-2A8A-43DF-A7CD-3666F7D2D874}" dt="2022-11-04T22:59:53.603" v="477"/>
        <pc:sldMkLst>
          <pc:docMk/>
          <pc:sldMk cId="1485980709" sldId="272"/>
        </pc:sldMkLst>
      </pc:sldChg>
      <pc:sldChg chg="new">
        <pc:chgData name="Zita Draper" userId="S::z.draper@uwtsd.ac.uk::b063123c-f51f-481b-b99c-f574606c9ace" providerId="AD" clId="Web-{B054B5A8-2A8A-43DF-A7CD-3666F7D2D874}" dt="2022-11-04T22:59:53.649" v="478"/>
        <pc:sldMkLst>
          <pc:docMk/>
          <pc:sldMk cId="3552203366" sldId="273"/>
        </pc:sldMkLst>
      </pc:sldChg>
      <pc:sldChg chg="new">
        <pc:chgData name="Zita Draper" userId="S::z.draper@uwtsd.ac.uk::b063123c-f51f-481b-b99c-f574606c9ace" providerId="AD" clId="Web-{B054B5A8-2A8A-43DF-A7CD-3666F7D2D874}" dt="2022-11-04T22:59:53.681" v="479"/>
        <pc:sldMkLst>
          <pc:docMk/>
          <pc:sldMk cId="1126547386" sldId="274"/>
        </pc:sldMkLst>
      </pc:sldChg>
      <pc:sldChg chg="new">
        <pc:chgData name="Zita Draper" userId="S::z.draper@uwtsd.ac.uk::b063123c-f51f-481b-b99c-f574606c9ace" providerId="AD" clId="Web-{B054B5A8-2A8A-43DF-A7CD-3666F7D2D874}" dt="2022-11-04T22:59:53.728" v="480"/>
        <pc:sldMkLst>
          <pc:docMk/>
          <pc:sldMk cId="227597340" sldId="275"/>
        </pc:sldMkLst>
      </pc:sldChg>
      <pc:sldChg chg="new">
        <pc:chgData name="Zita Draper" userId="S::z.draper@uwtsd.ac.uk::b063123c-f51f-481b-b99c-f574606c9ace" providerId="AD" clId="Web-{B054B5A8-2A8A-43DF-A7CD-3666F7D2D874}" dt="2022-11-04T22:59:53.759" v="481"/>
        <pc:sldMkLst>
          <pc:docMk/>
          <pc:sldMk cId="4049959721" sldId="276"/>
        </pc:sldMkLst>
      </pc:sldChg>
      <pc:sldChg chg="new">
        <pc:chgData name="Zita Draper" userId="S::z.draper@uwtsd.ac.uk::b063123c-f51f-481b-b99c-f574606c9ace" providerId="AD" clId="Web-{B054B5A8-2A8A-43DF-A7CD-3666F7D2D874}" dt="2022-11-04T22:59:53.806" v="482"/>
        <pc:sldMkLst>
          <pc:docMk/>
          <pc:sldMk cId="16139272" sldId="277"/>
        </pc:sldMkLst>
      </pc:sldChg>
      <pc:sldChg chg="new">
        <pc:chgData name="Zita Draper" userId="S::z.draper@uwtsd.ac.uk::b063123c-f51f-481b-b99c-f574606c9ace" providerId="AD" clId="Web-{B054B5A8-2A8A-43DF-A7CD-3666F7D2D874}" dt="2022-11-04T22:59:53.837" v="483"/>
        <pc:sldMkLst>
          <pc:docMk/>
          <pc:sldMk cId="1321962402" sldId="278"/>
        </pc:sldMkLst>
      </pc:sldChg>
    </pc:docChg>
  </pc:docChgLst>
  <pc:docChgLst>
    <pc:chgData name="Zita Draper" userId="S::z.draper@uwtsd.ac.uk::b063123c-f51f-481b-b99c-f574606c9ace" providerId="AD" clId="Web-{780E10A8-9C3B-6A79-9E02-ACC02E9BA3F2}"/>
    <pc:docChg chg="addSld delSld modSld">
      <pc:chgData name="Zita Draper" userId="S::z.draper@uwtsd.ac.uk::b063123c-f51f-481b-b99c-f574606c9ace" providerId="AD" clId="Web-{780E10A8-9C3B-6A79-9E02-ACC02E9BA3F2}" dt="2022-11-06T13:47:54.145" v="61" actId="20577"/>
      <pc:docMkLst>
        <pc:docMk/>
      </pc:docMkLst>
      <pc:sldChg chg="addSp modSp mod setBg">
        <pc:chgData name="Zita Draper" userId="S::z.draper@uwtsd.ac.uk::b063123c-f51f-481b-b99c-f574606c9ace" providerId="AD" clId="Web-{780E10A8-9C3B-6A79-9E02-ACC02E9BA3F2}" dt="2022-11-06T13:47:10.923" v="41"/>
        <pc:sldMkLst>
          <pc:docMk/>
          <pc:sldMk cId="1485980709" sldId="272"/>
        </pc:sldMkLst>
        <pc:spChg chg="mod">
          <ac:chgData name="Zita Draper" userId="S::z.draper@uwtsd.ac.uk::b063123c-f51f-481b-b99c-f574606c9ace" providerId="AD" clId="Web-{780E10A8-9C3B-6A79-9E02-ACC02E9BA3F2}" dt="2022-11-06T13:47:10.923" v="41"/>
          <ac:spMkLst>
            <pc:docMk/>
            <pc:sldMk cId="1485980709" sldId="272"/>
            <ac:spMk id="2" creationId="{D9F214B1-5901-BE8F-5E64-925053DF351A}"/>
          </ac:spMkLst>
        </pc:spChg>
        <pc:spChg chg="mod">
          <ac:chgData name="Zita Draper" userId="S::z.draper@uwtsd.ac.uk::b063123c-f51f-481b-b99c-f574606c9ace" providerId="AD" clId="Web-{780E10A8-9C3B-6A79-9E02-ACC02E9BA3F2}" dt="2022-11-06T13:47:10.923" v="41"/>
          <ac:spMkLst>
            <pc:docMk/>
            <pc:sldMk cId="1485980709" sldId="272"/>
            <ac:spMk id="3" creationId="{03656F70-C441-593D-631C-DFB5E624123A}"/>
          </ac:spMkLst>
        </pc:spChg>
        <pc:spChg chg="add">
          <ac:chgData name="Zita Draper" userId="S::z.draper@uwtsd.ac.uk::b063123c-f51f-481b-b99c-f574606c9ace" providerId="AD" clId="Web-{780E10A8-9C3B-6A79-9E02-ACC02E9BA3F2}" dt="2022-11-06T13:47:10.923" v="41"/>
          <ac:spMkLst>
            <pc:docMk/>
            <pc:sldMk cId="1485980709" sldId="272"/>
            <ac:spMk id="8" creationId="{907EF6B7-1338-4443-8C46-6A318D952DFD}"/>
          </ac:spMkLst>
        </pc:spChg>
        <pc:spChg chg="add">
          <ac:chgData name="Zita Draper" userId="S::z.draper@uwtsd.ac.uk::b063123c-f51f-481b-b99c-f574606c9ace" providerId="AD" clId="Web-{780E10A8-9C3B-6A79-9E02-ACC02E9BA3F2}" dt="2022-11-06T13:47:10.923" v="41"/>
          <ac:spMkLst>
            <pc:docMk/>
            <pc:sldMk cId="1485980709" sldId="272"/>
            <ac:spMk id="10" creationId="{DAAE4CDD-124C-4DCF-9584-B6033B545DD5}"/>
          </ac:spMkLst>
        </pc:spChg>
        <pc:spChg chg="add">
          <ac:chgData name="Zita Draper" userId="S::z.draper@uwtsd.ac.uk::b063123c-f51f-481b-b99c-f574606c9ace" providerId="AD" clId="Web-{780E10A8-9C3B-6A79-9E02-ACC02E9BA3F2}" dt="2022-11-06T13:47:10.923" v="41"/>
          <ac:spMkLst>
            <pc:docMk/>
            <pc:sldMk cId="1485980709" sldId="272"/>
            <ac:spMk id="12" creationId="{081E4A58-353D-44AE-B2FC-2A74E2E400F7}"/>
          </ac:spMkLst>
        </pc:spChg>
      </pc:sldChg>
      <pc:sldChg chg="modSp">
        <pc:chgData name="Zita Draper" userId="S::z.draper@uwtsd.ac.uk::b063123c-f51f-481b-b99c-f574606c9ace" providerId="AD" clId="Web-{780E10A8-9C3B-6A79-9E02-ACC02E9BA3F2}" dt="2022-11-06T13:47:27.346" v="46" actId="20577"/>
        <pc:sldMkLst>
          <pc:docMk/>
          <pc:sldMk cId="3552203366" sldId="273"/>
        </pc:sldMkLst>
        <pc:spChg chg="mod">
          <ac:chgData name="Zita Draper" userId="S::z.draper@uwtsd.ac.uk::b063123c-f51f-481b-b99c-f574606c9ace" providerId="AD" clId="Web-{780E10A8-9C3B-6A79-9E02-ACC02E9BA3F2}" dt="2022-11-06T13:47:27.346" v="46" actId="20577"/>
          <ac:spMkLst>
            <pc:docMk/>
            <pc:sldMk cId="3552203366" sldId="273"/>
            <ac:spMk id="2" creationId="{D071FF7E-83CF-387E-130B-7F2BA7741CB0}"/>
          </ac:spMkLst>
        </pc:spChg>
      </pc:sldChg>
      <pc:sldChg chg="modSp">
        <pc:chgData name="Zita Draper" userId="S::z.draper@uwtsd.ac.uk::b063123c-f51f-481b-b99c-f574606c9ace" providerId="AD" clId="Web-{780E10A8-9C3B-6A79-9E02-ACC02E9BA3F2}" dt="2022-11-06T13:47:36.362" v="52" actId="20577"/>
        <pc:sldMkLst>
          <pc:docMk/>
          <pc:sldMk cId="1126547386" sldId="274"/>
        </pc:sldMkLst>
        <pc:spChg chg="mod">
          <ac:chgData name="Zita Draper" userId="S::z.draper@uwtsd.ac.uk::b063123c-f51f-481b-b99c-f574606c9ace" providerId="AD" clId="Web-{780E10A8-9C3B-6A79-9E02-ACC02E9BA3F2}" dt="2022-11-06T13:47:36.362" v="52" actId="20577"/>
          <ac:spMkLst>
            <pc:docMk/>
            <pc:sldMk cId="1126547386" sldId="274"/>
            <ac:spMk id="2" creationId="{1F138372-F0BA-A1D8-9727-0CB46A991596}"/>
          </ac:spMkLst>
        </pc:spChg>
      </pc:sldChg>
      <pc:sldChg chg="modSp">
        <pc:chgData name="Zita Draper" userId="S::z.draper@uwtsd.ac.uk::b063123c-f51f-481b-b99c-f574606c9ace" providerId="AD" clId="Web-{780E10A8-9C3B-6A79-9E02-ACC02E9BA3F2}" dt="2022-11-06T13:47:44.504" v="57" actId="20577"/>
        <pc:sldMkLst>
          <pc:docMk/>
          <pc:sldMk cId="227597340" sldId="275"/>
        </pc:sldMkLst>
        <pc:spChg chg="mod">
          <ac:chgData name="Zita Draper" userId="S::z.draper@uwtsd.ac.uk::b063123c-f51f-481b-b99c-f574606c9ace" providerId="AD" clId="Web-{780E10A8-9C3B-6A79-9E02-ACC02E9BA3F2}" dt="2022-11-06T13:47:44.504" v="57" actId="20577"/>
          <ac:spMkLst>
            <pc:docMk/>
            <pc:sldMk cId="227597340" sldId="275"/>
            <ac:spMk id="2" creationId="{BFDF389F-CEAF-E0E8-3C96-58AED7543910}"/>
          </ac:spMkLst>
        </pc:spChg>
      </pc:sldChg>
      <pc:sldChg chg="modSp">
        <pc:chgData name="Zita Draper" userId="S::z.draper@uwtsd.ac.uk::b063123c-f51f-481b-b99c-f574606c9ace" providerId="AD" clId="Web-{780E10A8-9C3B-6A79-9E02-ACC02E9BA3F2}" dt="2022-11-06T13:47:54.145" v="61" actId="20577"/>
        <pc:sldMkLst>
          <pc:docMk/>
          <pc:sldMk cId="4049959721" sldId="276"/>
        </pc:sldMkLst>
        <pc:spChg chg="mod">
          <ac:chgData name="Zita Draper" userId="S::z.draper@uwtsd.ac.uk::b063123c-f51f-481b-b99c-f574606c9ace" providerId="AD" clId="Web-{780E10A8-9C3B-6A79-9E02-ACC02E9BA3F2}" dt="2022-11-06T13:47:54.145" v="61" actId="20577"/>
          <ac:spMkLst>
            <pc:docMk/>
            <pc:sldMk cId="4049959721" sldId="276"/>
            <ac:spMk id="2" creationId="{DD5F69D8-AC2B-6705-A29E-C5060576FBCC}"/>
          </ac:spMkLst>
        </pc:spChg>
      </pc:sldChg>
      <pc:sldChg chg="addSp modSp">
        <pc:chgData name="Zita Draper" userId="S::z.draper@uwtsd.ac.uk::b063123c-f51f-481b-b99c-f574606c9ace" providerId="AD" clId="Web-{780E10A8-9C3B-6A79-9E02-ACC02E9BA3F2}" dt="2022-11-06T13:46:24.701" v="39" actId="1076"/>
        <pc:sldMkLst>
          <pc:docMk/>
          <pc:sldMk cId="2725665508" sldId="279"/>
        </pc:sldMkLst>
        <pc:graphicFrameChg chg="mod modGraphic">
          <ac:chgData name="Zita Draper" userId="S::z.draper@uwtsd.ac.uk::b063123c-f51f-481b-b99c-f574606c9ace" providerId="AD" clId="Web-{780E10A8-9C3B-6A79-9E02-ACC02E9BA3F2}" dt="2022-11-06T13:45:57.184" v="35" actId="1076"/>
          <ac:graphicFrameMkLst>
            <pc:docMk/>
            <pc:sldMk cId="2725665508" sldId="279"/>
            <ac:graphicFrameMk id="4" creationId="{F9D3427F-7F41-AFE0-DCD8-FCB3892D8C3A}"/>
          </ac:graphicFrameMkLst>
        </pc:graphicFrameChg>
        <pc:picChg chg="add mod">
          <ac:chgData name="Zita Draper" userId="S::z.draper@uwtsd.ac.uk::b063123c-f51f-481b-b99c-f574606c9ace" providerId="AD" clId="Web-{780E10A8-9C3B-6A79-9E02-ACC02E9BA3F2}" dt="2022-11-06T13:46:24.701" v="39" actId="1076"/>
          <ac:picMkLst>
            <pc:docMk/>
            <pc:sldMk cId="2725665508" sldId="279"/>
            <ac:picMk id="128" creationId="{FFE4385E-3F40-9E58-98B7-66DEE57D05EE}"/>
          </ac:picMkLst>
        </pc:picChg>
      </pc:sldChg>
      <pc:sldChg chg="del">
        <pc:chgData name="Zita Draper" userId="S::z.draper@uwtsd.ac.uk::b063123c-f51f-481b-b99c-f574606c9ace" providerId="AD" clId="Web-{780E10A8-9C3B-6A79-9E02-ACC02E9BA3F2}" dt="2022-11-06T13:46:57.938" v="40"/>
        <pc:sldMkLst>
          <pc:docMk/>
          <pc:sldMk cId="1177390467" sldId="281"/>
        </pc:sldMkLst>
      </pc:sldChg>
      <pc:sldChg chg="new">
        <pc:chgData name="Zita Draper" userId="S::z.draper@uwtsd.ac.uk::b063123c-f51f-481b-b99c-f574606c9ace" providerId="AD" clId="Web-{780E10A8-9C3B-6A79-9E02-ACC02E9BA3F2}" dt="2022-11-06T13:43:18.110" v="0"/>
        <pc:sldMkLst>
          <pc:docMk/>
          <pc:sldMk cId="1521540296" sldId="282"/>
        </pc:sldMkLst>
      </pc:sldChg>
      <pc:sldChg chg="new">
        <pc:chgData name="Zita Draper" userId="S::z.draper@uwtsd.ac.uk::b063123c-f51f-481b-b99c-f574606c9ace" providerId="AD" clId="Web-{780E10A8-9C3B-6A79-9E02-ACC02E9BA3F2}" dt="2022-11-06T13:43:18.688" v="1"/>
        <pc:sldMkLst>
          <pc:docMk/>
          <pc:sldMk cId="257457358" sldId="283"/>
        </pc:sldMkLst>
      </pc:sldChg>
      <pc:sldChg chg="new">
        <pc:chgData name="Zita Draper" userId="S::z.draper@uwtsd.ac.uk::b063123c-f51f-481b-b99c-f574606c9ace" providerId="AD" clId="Web-{780E10A8-9C3B-6A79-9E02-ACC02E9BA3F2}" dt="2022-11-06T13:43:19.219" v="2"/>
        <pc:sldMkLst>
          <pc:docMk/>
          <pc:sldMk cId="1730688329" sldId="284"/>
        </pc:sldMkLst>
      </pc:sldChg>
      <pc:sldChg chg="new">
        <pc:chgData name="Zita Draper" userId="S::z.draper@uwtsd.ac.uk::b063123c-f51f-481b-b99c-f574606c9ace" providerId="AD" clId="Web-{780E10A8-9C3B-6A79-9E02-ACC02E9BA3F2}" dt="2022-11-06T13:43:19.751" v="3"/>
        <pc:sldMkLst>
          <pc:docMk/>
          <pc:sldMk cId="1389597197" sldId="285"/>
        </pc:sldMkLst>
      </pc:sldChg>
      <pc:sldChg chg="modSp new">
        <pc:chgData name="Zita Draper" userId="S::z.draper@uwtsd.ac.uk::b063123c-f51f-481b-b99c-f574606c9ace" providerId="AD" clId="Web-{780E10A8-9C3B-6A79-9E02-ACC02E9BA3F2}" dt="2022-11-06T13:44:45.585" v="29" actId="20577"/>
        <pc:sldMkLst>
          <pc:docMk/>
          <pc:sldMk cId="3417120395" sldId="286"/>
        </pc:sldMkLst>
        <pc:spChg chg="mod">
          <ac:chgData name="Zita Draper" userId="S::z.draper@uwtsd.ac.uk::b063123c-f51f-481b-b99c-f574606c9ace" providerId="AD" clId="Web-{780E10A8-9C3B-6A79-9E02-ACC02E9BA3F2}" dt="2022-11-06T13:44:45.585" v="29" actId="20577"/>
          <ac:spMkLst>
            <pc:docMk/>
            <pc:sldMk cId="3417120395" sldId="286"/>
            <ac:spMk id="2" creationId="{81BD7A3E-7EB6-A3BE-BE6A-B6CFFBA6FF5D}"/>
          </ac:spMkLst>
        </pc:spChg>
      </pc:sldChg>
      <pc:sldChg chg="addSp delSp modSp new mod setBg modClrScheme addAnim setClrOvrMap chgLayout">
        <pc:chgData name="Zita Draper" userId="S::z.draper@uwtsd.ac.uk::b063123c-f51f-481b-b99c-f574606c9ace" providerId="AD" clId="Web-{780E10A8-9C3B-6A79-9E02-ACC02E9BA3F2}" dt="2022-11-06T13:44:25.490" v="22" actId="20577"/>
        <pc:sldMkLst>
          <pc:docMk/>
          <pc:sldMk cId="3546590041" sldId="287"/>
        </pc:sldMkLst>
        <pc:spChg chg="mod ord">
          <ac:chgData name="Zita Draper" userId="S::z.draper@uwtsd.ac.uk::b063123c-f51f-481b-b99c-f574606c9ace" providerId="AD" clId="Web-{780E10A8-9C3B-6A79-9E02-ACC02E9BA3F2}" dt="2022-11-06T13:44:25.490" v="22" actId="20577"/>
          <ac:spMkLst>
            <pc:docMk/>
            <pc:sldMk cId="3546590041" sldId="287"/>
            <ac:spMk id="2" creationId="{580F9771-B5B2-FF39-1295-229BD70FB35C}"/>
          </ac:spMkLst>
        </pc:spChg>
        <pc:spChg chg="mod or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3" creationId="{DD6C697F-F8DB-B972-8AD9-FEB9B88E56D4}"/>
          </ac:spMkLst>
        </pc:spChg>
        <pc:spChg chg="ad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8" creationId="{D278ADA9-6383-4BDD-80D2-8899A402687B}"/>
          </ac:spMkLst>
        </pc:spChg>
        <pc:spChg chg="add del">
          <ac:chgData name="Zita Draper" userId="S::z.draper@uwtsd.ac.uk::b063123c-f51f-481b-b99c-f574606c9ace" providerId="AD" clId="Web-{780E10A8-9C3B-6A79-9E02-ACC02E9BA3F2}" dt="2022-11-06T13:44:19.552" v="14"/>
          <ac:spMkLst>
            <pc:docMk/>
            <pc:sldMk cId="3546590041" sldId="287"/>
            <ac:spMk id="9" creationId="{71B2258F-86CA-4D4D-8270-BC05FCDEBFB3}"/>
          </ac:spMkLst>
        </pc:spChg>
        <pc:spChg chg="ad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10" creationId="{484B7147-B0F6-40ED-B5A2-FF72BC8198B6}"/>
          </ac:spMkLst>
        </pc:spChg>
        <pc:spChg chg="ad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12" creationId="{B36D2DE0-0628-4A9A-A59D-7BA8B5EB3022}"/>
          </ac:spMkLst>
        </pc:spChg>
        <pc:spChg chg="ad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14" creationId="{48E405C9-94BE-41DA-928C-DEC9A8550E9F}"/>
          </ac:spMkLst>
        </pc:spChg>
        <pc:spChg chg="ad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16" creationId="{D2091A72-D5BB-42AC-8FD3-F7747D90861E}"/>
          </ac:spMkLst>
        </pc:spChg>
        <pc:spChg chg="add">
          <ac:chgData name="Zita Draper" userId="S::z.draper@uwtsd.ac.uk::b063123c-f51f-481b-b99c-f574606c9ace" providerId="AD" clId="Web-{780E10A8-9C3B-6A79-9E02-ACC02E9BA3F2}" dt="2022-11-06T13:44:19.552" v="15"/>
          <ac:spMkLst>
            <pc:docMk/>
            <pc:sldMk cId="3546590041" sldId="287"/>
            <ac:spMk id="18" creationId="{6ED12BFC-A737-46AF-8411-481112D54B0C}"/>
          </ac:spMkLst>
        </pc:spChg>
        <pc:picChg chg="add del">
          <ac:chgData name="Zita Draper" userId="S::z.draper@uwtsd.ac.uk::b063123c-f51f-481b-b99c-f574606c9ace" providerId="AD" clId="Web-{780E10A8-9C3B-6A79-9E02-ACC02E9BA3F2}" dt="2022-11-06T13:44:19.552" v="14"/>
          <ac:picMkLst>
            <pc:docMk/>
            <pc:sldMk cId="3546590041" sldId="287"/>
            <ac:picMk id="5" creationId="{AEE745AE-29FC-C1C3-69CF-702DE55A8F7A}"/>
          </ac:picMkLst>
        </pc:picChg>
      </pc:sldChg>
    </pc:docChg>
  </pc:docChgLst>
  <pc:docChgLst>
    <pc:chgData name="Zita Draper" userId="S::z.draper@uwtsd.ac.uk::b063123c-f51f-481b-b99c-f574606c9ace" providerId="AD" clId="Web-{EB7AC97B-1E57-CE0B-DB40-334C30C60680}"/>
    <pc:docChg chg="modSld">
      <pc:chgData name="Zita Draper" userId="S::z.draper@uwtsd.ac.uk::b063123c-f51f-481b-b99c-f574606c9ace" providerId="AD" clId="Web-{EB7AC97B-1E57-CE0B-DB40-334C30C60680}" dt="2022-11-10T13:34:30.872" v="57"/>
      <pc:docMkLst>
        <pc:docMk/>
      </pc:docMkLst>
      <pc:sldChg chg="addSp delSp modSp mod setBg modNotes">
        <pc:chgData name="Zita Draper" userId="S::z.draper@uwtsd.ac.uk::b063123c-f51f-481b-b99c-f574606c9ace" providerId="AD" clId="Web-{EB7AC97B-1E57-CE0B-DB40-334C30C60680}" dt="2022-11-10T13:34:30.872" v="57"/>
        <pc:sldMkLst>
          <pc:docMk/>
          <pc:sldMk cId="3552203366" sldId="273"/>
        </pc:sldMkLst>
        <pc:spChg chg="del">
          <ac:chgData name="Zita Draper" userId="S::z.draper@uwtsd.ac.uk::b063123c-f51f-481b-b99c-f574606c9ace" providerId="AD" clId="Web-{EB7AC97B-1E57-CE0B-DB40-334C30C60680}" dt="2022-11-10T13:29:30.688" v="0"/>
          <ac:spMkLst>
            <pc:docMk/>
            <pc:sldMk cId="3552203366" sldId="273"/>
            <ac:spMk id="3" creationId="{E2EE74F3-3A33-31DA-BEFD-7B00EFC3FCA0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9" creationId="{F3060C83-F051-4F0E-ABAD-AA0DFC48B218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11" creationId="{83C98ABE-055B-441F-B07E-44F97F083C39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13" creationId="{29FDB030-9B49-4CED-8CCD-4D99382388AC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15" creationId="{3783CA14-24A1-485C-8B30-D6A5D87987AD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17" creationId="{9A97C86A-04D6-40F7-AE84-31AB43E6A846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19" creationId="{FF9F2414-84E8-453E-B1F3-389FDE8192D9}"/>
          </ac:spMkLst>
        </pc:spChg>
        <pc:spChg chg="add">
          <ac:chgData name="Zita Draper" userId="S::z.draper@uwtsd.ac.uk::b063123c-f51f-481b-b99c-f574606c9ace" providerId="AD" clId="Web-{EB7AC97B-1E57-CE0B-DB40-334C30C60680}" dt="2022-11-10T13:34:30.872" v="57"/>
          <ac:spMkLst>
            <pc:docMk/>
            <pc:sldMk cId="3552203366" sldId="273"/>
            <ac:spMk id="21" creationId="{3ECA69A1-7536-43AC-85EF-C7106179F5ED}"/>
          </ac:spMkLst>
        </pc:spChg>
        <pc:graphicFrameChg chg="add mod ord modGraphic">
          <ac:chgData name="Zita Draper" userId="S::z.draper@uwtsd.ac.uk::b063123c-f51f-481b-b99c-f574606c9ace" providerId="AD" clId="Web-{EB7AC97B-1E57-CE0B-DB40-334C30C60680}" dt="2022-11-10T13:31:31.912" v="24" actId="20577"/>
          <ac:graphicFrameMkLst>
            <pc:docMk/>
            <pc:sldMk cId="3552203366" sldId="273"/>
            <ac:graphicFrameMk id="4" creationId="{C640BF05-BAF5-9988-CCB9-F7D4A19E3D71}"/>
          </ac:graphicFrameMkLst>
        </pc:graphicFrameChg>
      </pc:sldChg>
    </pc:docChg>
  </pc:docChgLst>
  <pc:docChgLst>
    <pc:chgData name="Zita Draper" userId="S::z.draper@uwtsd.ac.uk::b063123c-f51f-481b-b99c-f574606c9ace" providerId="AD" clId="Web-{667BD5E8-F143-EF86-54A2-6A66E36C4823}"/>
    <pc:docChg chg="addSld modSld sldOrd">
      <pc:chgData name="Zita Draper" userId="S::z.draper@uwtsd.ac.uk::b063123c-f51f-481b-b99c-f574606c9ace" providerId="AD" clId="Web-{667BD5E8-F143-EF86-54A2-6A66E36C4823}" dt="2022-11-10T14:27:44.265" v="90" actId="20577"/>
      <pc:docMkLst>
        <pc:docMk/>
      </pc:docMkLst>
      <pc:sldChg chg="modSp">
        <pc:chgData name="Zita Draper" userId="S::z.draper@uwtsd.ac.uk::b063123c-f51f-481b-b99c-f574606c9ace" providerId="AD" clId="Web-{667BD5E8-F143-EF86-54A2-6A66E36C4823}" dt="2022-11-10T14:24:19.110" v="51" actId="20577"/>
        <pc:sldMkLst>
          <pc:docMk/>
          <pc:sldMk cId="1730688329" sldId="284"/>
        </pc:sldMkLst>
        <pc:spChg chg="mod">
          <ac:chgData name="Zita Draper" userId="S::z.draper@uwtsd.ac.uk::b063123c-f51f-481b-b99c-f574606c9ace" providerId="AD" clId="Web-{667BD5E8-F143-EF86-54A2-6A66E36C4823}" dt="2022-11-10T14:24:19.110" v="51" actId="20577"/>
          <ac:spMkLst>
            <pc:docMk/>
            <pc:sldMk cId="1730688329" sldId="284"/>
            <ac:spMk id="2" creationId="{EF546D98-7AFA-7C4A-08CF-2DA2D394E89A}"/>
          </ac:spMkLst>
        </pc:spChg>
      </pc:sldChg>
      <pc:sldChg chg="addSp delSp modSp">
        <pc:chgData name="Zita Draper" userId="S::z.draper@uwtsd.ac.uk::b063123c-f51f-481b-b99c-f574606c9ace" providerId="AD" clId="Web-{667BD5E8-F143-EF86-54A2-6A66E36C4823}" dt="2022-11-10T14:22:55.307" v="35" actId="1076"/>
        <pc:sldMkLst>
          <pc:docMk/>
          <pc:sldMk cId="1389597197" sldId="285"/>
        </pc:sldMkLst>
        <pc:spChg chg="del">
          <ac:chgData name="Zita Draper" userId="S::z.draper@uwtsd.ac.uk::b063123c-f51f-481b-b99c-f574606c9ace" providerId="AD" clId="Web-{667BD5E8-F143-EF86-54A2-6A66E36C4823}" dt="2022-11-10T14:22:30.977" v="25"/>
          <ac:spMkLst>
            <pc:docMk/>
            <pc:sldMk cId="1389597197" sldId="285"/>
            <ac:spMk id="2" creationId="{F8EEF4DE-C8C8-9D54-02E9-166C1E607BBE}"/>
          </ac:spMkLst>
        </pc:spChg>
        <pc:spChg chg="del">
          <ac:chgData name="Zita Draper" userId="S::z.draper@uwtsd.ac.uk::b063123c-f51f-481b-b99c-f574606c9ace" providerId="AD" clId="Web-{667BD5E8-F143-EF86-54A2-6A66E36C4823}" dt="2022-11-10T14:22:32.509" v="26"/>
          <ac:spMkLst>
            <pc:docMk/>
            <pc:sldMk cId="1389597197" sldId="285"/>
            <ac:spMk id="3" creationId="{0CF3A5AC-D93D-4813-0758-20E8FB85F8CB}"/>
          </ac:spMkLst>
        </pc:spChg>
        <pc:picChg chg="add mod">
          <ac:chgData name="Zita Draper" userId="S::z.draper@uwtsd.ac.uk::b063123c-f51f-481b-b99c-f574606c9ace" providerId="AD" clId="Web-{667BD5E8-F143-EF86-54A2-6A66E36C4823}" dt="2022-11-10T14:22:55.307" v="35" actId="1076"/>
          <ac:picMkLst>
            <pc:docMk/>
            <pc:sldMk cId="1389597197" sldId="285"/>
            <ac:picMk id="4" creationId="{93695D04-6063-8693-565F-2CA27E392E71}"/>
          </ac:picMkLst>
        </pc:picChg>
      </pc:sldChg>
      <pc:sldChg chg="new">
        <pc:chgData name="Zita Draper" userId="S::z.draper@uwtsd.ac.uk::b063123c-f51f-481b-b99c-f574606c9ace" providerId="AD" clId="Web-{667BD5E8-F143-EF86-54A2-6A66E36C4823}" dt="2022-11-10T14:16:49.563" v="0"/>
        <pc:sldMkLst>
          <pc:docMk/>
          <pc:sldMk cId="972818233" sldId="290"/>
        </pc:sldMkLst>
      </pc:sldChg>
      <pc:sldChg chg="addSp modSp new mod setBg">
        <pc:chgData name="Zita Draper" userId="S::z.draper@uwtsd.ac.uk::b063123c-f51f-481b-b99c-f574606c9ace" providerId="AD" clId="Web-{667BD5E8-F143-EF86-54A2-6A66E36C4823}" dt="2022-11-10T14:24:52.378" v="58" actId="20577"/>
        <pc:sldMkLst>
          <pc:docMk/>
          <pc:sldMk cId="60038659" sldId="291"/>
        </pc:sldMkLst>
        <pc:spChg chg="mo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2" creationId="{45630236-C164-104F-BCFC-E201DBF0EAC5}"/>
          </ac:spMkLst>
        </pc:spChg>
        <pc:spChg chg="mod">
          <ac:chgData name="Zita Draper" userId="S::z.draper@uwtsd.ac.uk::b063123c-f51f-481b-b99c-f574606c9ace" providerId="AD" clId="Web-{667BD5E8-F143-EF86-54A2-6A66E36C4823}" dt="2022-11-10T14:24:52.378" v="58" actId="20577"/>
          <ac:spMkLst>
            <pc:docMk/>
            <pc:sldMk cId="60038659" sldId="291"/>
            <ac:spMk id="3" creationId="{CAD6DBD8-5CAE-F3DA-1649-160251316D6D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667BD5E8-F143-EF86-54A2-6A66E36C4823}" dt="2022-11-10T14:24:40.658" v="56"/>
          <ac:spMkLst>
            <pc:docMk/>
            <pc:sldMk cId="60038659" sldId="291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667BD5E8-F143-EF86-54A2-6A66E36C4823}" dt="2022-11-10T14:24:40.658" v="56"/>
          <ac:grpSpMkLst>
            <pc:docMk/>
            <pc:sldMk cId="60038659" sldId="291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667BD5E8-F143-EF86-54A2-6A66E36C4823}" dt="2022-11-10T14:24:40.658" v="56"/>
          <ac:grpSpMkLst>
            <pc:docMk/>
            <pc:sldMk cId="60038659" sldId="291"/>
            <ac:grpSpMk id="28" creationId="{3773FAF5-C452-4455-9411-D6AF5EBD4CA9}"/>
          </ac:grpSpMkLst>
        </pc:grpChg>
      </pc:sldChg>
      <pc:sldChg chg="addSp modSp new mod setBg">
        <pc:chgData name="Zita Draper" userId="S::z.draper@uwtsd.ac.uk::b063123c-f51f-481b-b99c-f574606c9ace" providerId="AD" clId="Web-{667BD5E8-F143-EF86-54A2-6A66E36C4823}" dt="2022-11-10T14:26:06.649" v="69" actId="20577"/>
        <pc:sldMkLst>
          <pc:docMk/>
          <pc:sldMk cId="1198345858" sldId="292"/>
        </pc:sldMkLst>
        <pc:spChg chg="mo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2" creationId="{A047BD16-65AF-F831-FC8C-8E746A24722F}"/>
          </ac:spMkLst>
        </pc:spChg>
        <pc:spChg chg="mod">
          <ac:chgData name="Zita Draper" userId="S::z.draper@uwtsd.ac.uk::b063123c-f51f-481b-b99c-f574606c9ace" providerId="AD" clId="Web-{667BD5E8-F143-EF86-54A2-6A66E36C4823}" dt="2022-11-10T14:26:06.649" v="69" actId="20577"/>
          <ac:spMkLst>
            <pc:docMk/>
            <pc:sldMk cId="1198345858" sldId="292"/>
            <ac:spMk id="3" creationId="{9D7384BF-6781-D4FC-6304-83A2886ECB78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667BD5E8-F143-EF86-54A2-6A66E36C4823}" dt="2022-11-10T14:25:39.615" v="66"/>
          <ac:spMkLst>
            <pc:docMk/>
            <pc:sldMk cId="1198345858" sldId="292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667BD5E8-F143-EF86-54A2-6A66E36C4823}" dt="2022-11-10T14:25:39.615" v="66"/>
          <ac:grpSpMkLst>
            <pc:docMk/>
            <pc:sldMk cId="1198345858" sldId="292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667BD5E8-F143-EF86-54A2-6A66E36C4823}" dt="2022-11-10T14:25:39.615" v="66"/>
          <ac:grpSpMkLst>
            <pc:docMk/>
            <pc:sldMk cId="1198345858" sldId="292"/>
            <ac:grpSpMk id="28" creationId="{3773FAF5-C452-4455-9411-D6AF5EBD4CA9}"/>
          </ac:grpSpMkLst>
        </pc:grpChg>
      </pc:sldChg>
      <pc:sldChg chg="addSp modSp new mod ord setBg">
        <pc:chgData name="Zita Draper" userId="S::z.draper@uwtsd.ac.uk::b063123c-f51f-481b-b99c-f574606c9ace" providerId="AD" clId="Web-{667BD5E8-F143-EF86-54A2-6A66E36C4823}" dt="2022-11-10T14:27:44.265" v="90" actId="20577"/>
        <pc:sldMkLst>
          <pc:docMk/>
          <pc:sldMk cId="2285906578" sldId="293"/>
        </pc:sldMkLst>
        <pc:spChg chg="mod">
          <ac:chgData name="Zita Draper" userId="S::z.draper@uwtsd.ac.uk::b063123c-f51f-481b-b99c-f574606c9ace" providerId="AD" clId="Web-{667BD5E8-F143-EF86-54A2-6A66E36C4823}" dt="2022-11-10T14:27:44.265" v="90" actId="20577"/>
          <ac:spMkLst>
            <pc:docMk/>
            <pc:sldMk cId="2285906578" sldId="293"/>
            <ac:spMk id="2" creationId="{147938EF-F263-F9C9-FAE9-D874A6206048}"/>
          </ac:spMkLst>
        </pc:spChg>
        <pc:spChg chg="mod">
          <ac:chgData name="Zita Draper" userId="S::z.draper@uwtsd.ac.uk::b063123c-f51f-481b-b99c-f574606c9ace" providerId="AD" clId="Web-{667BD5E8-F143-EF86-54A2-6A66E36C4823}" dt="2022-11-10T14:27:39.639" v="88" actId="20577"/>
          <ac:spMkLst>
            <pc:docMk/>
            <pc:sldMk cId="2285906578" sldId="293"/>
            <ac:spMk id="3" creationId="{D2277A19-D921-8DA2-DB41-85F44155EFD9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667BD5E8-F143-EF86-54A2-6A66E36C4823}" dt="2022-11-10T14:26:39.448" v="85"/>
          <ac:spMkLst>
            <pc:docMk/>
            <pc:sldMk cId="2285906578" sldId="293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667BD5E8-F143-EF86-54A2-6A66E36C4823}" dt="2022-11-10T14:26:39.448" v="85"/>
          <ac:grpSpMkLst>
            <pc:docMk/>
            <pc:sldMk cId="2285906578" sldId="293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667BD5E8-F143-EF86-54A2-6A66E36C4823}" dt="2022-11-10T14:26:39.448" v="85"/>
          <ac:grpSpMkLst>
            <pc:docMk/>
            <pc:sldMk cId="2285906578" sldId="293"/>
            <ac:grpSpMk id="28" creationId="{3773FAF5-C452-4455-9411-D6AF5EBD4CA9}"/>
          </ac:grpSpMkLst>
        </pc:grpChg>
      </pc:sldChg>
      <pc:sldChg chg="addSp delSp modSp new">
        <pc:chgData name="Zita Draper" userId="S::z.draper@uwtsd.ac.uk::b063123c-f51f-481b-b99c-f574606c9ace" providerId="AD" clId="Web-{667BD5E8-F143-EF86-54A2-6A66E36C4823}" dt="2022-11-10T14:24:02.327" v="46" actId="14100"/>
        <pc:sldMkLst>
          <pc:docMk/>
          <pc:sldMk cId="1956178394" sldId="294"/>
        </pc:sldMkLst>
        <pc:spChg chg="del">
          <ac:chgData name="Zita Draper" userId="S::z.draper@uwtsd.ac.uk::b063123c-f51f-481b-b99c-f574606c9ace" providerId="AD" clId="Web-{667BD5E8-F143-EF86-54A2-6A66E36C4823}" dt="2022-11-10T14:23:06.105" v="37"/>
          <ac:spMkLst>
            <pc:docMk/>
            <pc:sldMk cId="1956178394" sldId="294"/>
            <ac:spMk id="2" creationId="{097127D3-901B-0F02-1F32-D98BFC869CE7}"/>
          </ac:spMkLst>
        </pc:spChg>
        <pc:spChg chg="del">
          <ac:chgData name="Zita Draper" userId="S::z.draper@uwtsd.ac.uk::b063123c-f51f-481b-b99c-f574606c9ace" providerId="AD" clId="Web-{667BD5E8-F143-EF86-54A2-6A66E36C4823}" dt="2022-11-10T14:23:08.370" v="38"/>
          <ac:spMkLst>
            <pc:docMk/>
            <pc:sldMk cId="1956178394" sldId="294"/>
            <ac:spMk id="3" creationId="{D7DA4124-84AD-ABEC-9E4A-651F907AB917}"/>
          </ac:spMkLst>
        </pc:spChg>
        <pc:picChg chg="add mod">
          <ac:chgData name="Zita Draper" userId="S::z.draper@uwtsd.ac.uk::b063123c-f51f-481b-b99c-f574606c9ace" providerId="AD" clId="Web-{667BD5E8-F143-EF86-54A2-6A66E36C4823}" dt="2022-11-10T14:24:02.327" v="46" actId="14100"/>
          <ac:picMkLst>
            <pc:docMk/>
            <pc:sldMk cId="1956178394" sldId="294"/>
            <ac:picMk id="4" creationId="{FA02E1F4-967A-ADA4-5FC3-D6D9CFDD9EC2}"/>
          </ac:picMkLst>
        </pc:picChg>
      </pc:sldChg>
    </pc:docChg>
  </pc:docChgLst>
  <pc:docChgLst>
    <pc:chgData name="Zita Draper" userId="S::z.draper@uwtsd.ac.uk::b063123c-f51f-481b-b99c-f574606c9ace" providerId="AD" clId="Web-{7A3F518C-8846-B4AA-EEFD-113974AAF1AC}"/>
    <pc:docChg chg="modSld">
      <pc:chgData name="Zita Draper" userId="S::z.draper@uwtsd.ac.uk::b063123c-f51f-481b-b99c-f574606c9ace" providerId="AD" clId="Web-{7A3F518C-8846-B4AA-EEFD-113974AAF1AC}" dt="2022-11-10T14:58:04.436" v="210" actId="20577"/>
      <pc:docMkLst>
        <pc:docMk/>
      </pc:docMkLst>
      <pc:sldChg chg="modSp">
        <pc:chgData name="Zita Draper" userId="S::z.draper@uwtsd.ac.uk::b063123c-f51f-481b-b99c-f574606c9ace" providerId="AD" clId="Web-{7A3F518C-8846-B4AA-EEFD-113974AAF1AC}" dt="2022-11-10T14:41:19.063" v="47" actId="20577"/>
        <pc:sldMkLst>
          <pc:docMk/>
          <pc:sldMk cId="3695764047" sldId="271"/>
        </pc:sldMkLst>
        <pc:spChg chg="mod">
          <ac:chgData name="Zita Draper" userId="S::z.draper@uwtsd.ac.uk::b063123c-f51f-481b-b99c-f574606c9ace" providerId="AD" clId="Web-{7A3F518C-8846-B4AA-EEFD-113974AAF1AC}" dt="2022-11-10T14:41:19.063" v="47" actId="20577"/>
          <ac:spMkLst>
            <pc:docMk/>
            <pc:sldMk cId="3695764047" sldId="271"/>
            <ac:spMk id="3" creationId="{46611F5E-A7F3-3A75-E0B4-D677FC0BC8EA}"/>
          </ac:spMkLst>
        </pc:spChg>
      </pc:sldChg>
      <pc:sldChg chg="modSp">
        <pc:chgData name="Zita Draper" userId="S::z.draper@uwtsd.ac.uk::b063123c-f51f-481b-b99c-f574606c9ace" providerId="AD" clId="Web-{7A3F518C-8846-B4AA-EEFD-113974AAF1AC}" dt="2022-11-10T14:58:04.436" v="210" actId="20577"/>
        <pc:sldMkLst>
          <pc:docMk/>
          <pc:sldMk cId="1730688329" sldId="284"/>
        </pc:sldMkLst>
        <pc:spChg chg="mod">
          <ac:chgData name="Zita Draper" userId="S::z.draper@uwtsd.ac.uk::b063123c-f51f-481b-b99c-f574606c9ace" providerId="AD" clId="Web-{7A3F518C-8846-B4AA-EEFD-113974AAF1AC}" dt="2022-11-10T14:58:04.436" v="210" actId="20577"/>
          <ac:spMkLst>
            <pc:docMk/>
            <pc:sldMk cId="1730688329" sldId="284"/>
            <ac:spMk id="3" creationId="{45FBF773-F22F-5B91-1131-9AEBA96394D9}"/>
          </ac:spMkLst>
        </pc:spChg>
      </pc:sldChg>
      <pc:sldChg chg="modSp">
        <pc:chgData name="Zita Draper" userId="S::z.draper@uwtsd.ac.uk::b063123c-f51f-481b-b99c-f574606c9ace" providerId="AD" clId="Web-{7A3F518C-8846-B4AA-EEFD-113974AAF1AC}" dt="2022-11-10T14:45:40.711" v="133" actId="20577"/>
        <pc:sldMkLst>
          <pc:docMk/>
          <pc:sldMk cId="972818233" sldId="290"/>
        </pc:sldMkLst>
        <pc:spChg chg="mod">
          <ac:chgData name="Zita Draper" userId="S::z.draper@uwtsd.ac.uk::b063123c-f51f-481b-b99c-f574606c9ace" providerId="AD" clId="Web-{7A3F518C-8846-B4AA-EEFD-113974AAF1AC}" dt="2022-11-10T14:42:23.346" v="58" actId="20577"/>
          <ac:spMkLst>
            <pc:docMk/>
            <pc:sldMk cId="972818233" sldId="290"/>
            <ac:spMk id="2" creationId="{5D66F15F-F5E2-C6BA-F157-0EB370D90121}"/>
          </ac:spMkLst>
        </pc:spChg>
        <pc:spChg chg="mod">
          <ac:chgData name="Zita Draper" userId="S::z.draper@uwtsd.ac.uk::b063123c-f51f-481b-b99c-f574606c9ace" providerId="AD" clId="Web-{7A3F518C-8846-B4AA-EEFD-113974AAF1AC}" dt="2022-11-10T14:45:40.711" v="133" actId="20577"/>
          <ac:spMkLst>
            <pc:docMk/>
            <pc:sldMk cId="972818233" sldId="290"/>
            <ac:spMk id="3" creationId="{F809A86F-E9BC-94C1-57C0-240C73F18C56}"/>
          </ac:spMkLst>
        </pc:spChg>
      </pc:sldChg>
    </pc:docChg>
  </pc:docChgLst>
  <pc:docChgLst>
    <pc:chgData name="Zita Draper" userId="S::z.draper@uwtsd.ac.uk::b063123c-f51f-481b-b99c-f574606c9ace" providerId="AD" clId="Web-{40F5D5BB-B018-2130-608A-4950EE269695}"/>
    <pc:docChg chg="modSld">
      <pc:chgData name="Zita Draper" userId="S::z.draper@uwtsd.ac.uk::b063123c-f51f-481b-b99c-f574606c9ace" providerId="AD" clId="Web-{40F5D5BB-B018-2130-608A-4950EE269695}" dt="2022-11-05T15:56:43.922" v="42"/>
      <pc:docMkLst>
        <pc:docMk/>
      </pc:docMkLst>
      <pc:sldChg chg="addSp delSp modSp mod setBg">
        <pc:chgData name="Zita Draper" userId="S::z.draper@uwtsd.ac.uk::b063123c-f51f-481b-b99c-f574606c9ace" providerId="AD" clId="Web-{40F5D5BB-B018-2130-608A-4950EE269695}" dt="2022-11-05T15:56:43.922" v="42"/>
        <pc:sldMkLst>
          <pc:docMk/>
          <pc:sldMk cId="4027766935" sldId="262"/>
        </pc:sldMkLst>
        <pc:spChg chg="mod">
          <ac:chgData name="Zita Draper" userId="S::z.draper@uwtsd.ac.uk::b063123c-f51f-481b-b99c-f574606c9ace" providerId="AD" clId="Web-{40F5D5BB-B018-2130-608A-4950EE269695}" dt="2022-11-05T15:56:43.922" v="42"/>
          <ac:spMkLst>
            <pc:docMk/>
            <pc:sldMk cId="4027766935" sldId="262"/>
            <ac:spMk id="2" creationId="{8D25CF0F-F253-8F0B-4D2A-2ADB944084FD}"/>
          </ac:spMkLst>
        </pc:spChg>
        <pc:spChg chg="mod">
          <ac:chgData name="Zita Draper" userId="S::z.draper@uwtsd.ac.uk::b063123c-f51f-481b-b99c-f574606c9ace" providerId="AD" clId="Web-{40F5D5BB-B018-2130-608A-4950EE269695}" dt="2022-11-05T15:56:43.922" v="42"/>
          <ac:spMkLst>
            <pc:docMk/>
            <pc:sldMk cId="4027766935" sldId="262"/>
            <ac:spMk id="3" creationId="{6EE285DF-FF0B-4D42-AD41-036E35DBBFA3}"/>
          </ac:spMkLst>
        </pc:spChg>
        <pc:spChg chg="add mod">
          <ac:chgData name="Zita Draper" userId="S::z.draper@uwtsd.ac.uk::b063123c-f51f-481b-b99c-f574606c9ace" providerId="AD" clId="Web-{40F5D5BB-B018-2130-608A-4950EE269695}" dt="2022-11-05T15:56:43.922" v="42"/>
          <ac:spMkLst>
            <pc:docMk/>
            <pc:sldMk cId="4027766935" sldId="262"/>
            <ac:spMk id="5" creationId="{DBED2D21-ED10-CF67-6E15-D09D5013DB85}"/>
          </ac:spMkLst>
        </pc:spChg>
        <pc:spChg chg="add del">
          <ac:chgData name="Zita Draper" userId="S::z.draper@uwtsd.ac.uk::b063123c-f51f-481b-b99c-f574606c9ace" providerId="AD" clId="Web-{40F5D5BB-B018-2130-608A-4950EE269695}" dt="2022-11-05T15:56:43.922" v="41"/>
          <ac:spMkLst>
            <pc:docMk/>
            <pc:sldMk cId="4027766935" sldId="262"/>
            <ac:spMk id="10" creationId="{A81E7530-396C-45F0-92F4-A885648D1631}"/>
          </ac:spMkLst>
        </pc:spChg>
        <pc:spChg chg="add del">
          <ac:chgData name="Zita Draper" userId="S::z.draper@uwtsd.ac.uk::b063123c-f51f-481b-b99c-f574606c9ace" providerId="AD" clId="Web-{40F5D5BB-B018-2130-608A-4950EE269695}" dt="2022-11-05T15:56:43.922" v="41"/>
          <ac:spMkLst>
            <pc:docMk/>
            <pc:sldMk cId="4027766935" sldId="262"/>
            <ac:spMk id="12" creationId="{7316481C-0A49-4796-812B-0D64F063B720}"/>
          </ac:spMkLst>
        </pc:spChg>
        <pc:spChg chg="add del">
          <ac:chgData name="Zita Draper" userId="S::z.draper@uwtsd.ac.uk::b063123c-f51f-481b-b99c-f574606c9ace" providerId="AD" clId="Web-{40F5D5BB-B018-2130-608A-4950EE269695}" dt="2022-11-05T15:56:43.922" v="41"/>
          <ac:spMkLst>
            <pc:docMk/>
            <pc:sldMk cId="4027766935" sldId="262"/>
            <ac:spMk id="14" creationId="{A5271697-90F1-4A23-8EF2-0179F2EAFACB}"/>
          </ac:spMkLst>
        </pc:spChg>
        <pc:spChg chg="add del">
          <ac:chgData name="Zita Draper" userId="S::z.draper@uwtsd.ac.uk::b063123c-f51f-481b-b99c-f574606c9ace" providerId="AD" clId="Web-{40F5D5BB-B018-2130-608A-4950EE269695}" dt="2022-11-05T15:56:43.922" v="41"/>
          <ac:spMkLst>
            <pc:docMk/>
            <pc:sldMk cId="4027766935" sldId="262"/>
            <ac:spMk id="38" creationId="{D9F5512A-48E1-4C07-B75E-3CCC517B6804}"/>
          </ac:spMkLst>
        </pc:spChg>
        <pc:spChg chg="add">
          <ac:chgData name="Zita Draper" userId="S::z.draper@uwtsd.ac.uk::b063123c-f51f-481b-b99c-f574606c9ace" providerId="AD" clId="Web-{40F5D5BB-B018-2130-608A-4950EE269695}" dt="2022-11-05T15:56:43.922" v="42"/>
          <ac:spMkLst>
            <pc:docMk/>
            <pc:sldMk cId="4027766935" sldId="262"/>
            <ac:spMk id="40" creationId="{3CD9DF72-87A3-404E-A828-84CBF11A8303}"/>
          </ac:spMkLst>
        </pc:spChg>
        <pc:grpChg chg="add del">
          <ac:chgData name="Zita Draper" userId="S::z.draper@uwtsd.ac.uk::b063123c-f51f-481b-b99c-f574606c9ace" providerId="AD" clId="Web-{40F5D5BB-B018-2130-608A-4950EE269695}" dt="2022-11-05T15:56:43.922" v="41"/>
          <ac:grpSpMkLst>
            <pc:docMk/>
            <pc:sldMk cId="4027766935" sldId="262"/>
            <ac:grpSpMk id="16" creationId="{81DE8B58-F373-409E-A253-4380A66091D4}"/>
          </ac:grpSpMkLst>
        </pc:grpChg>
        <pc:picChg chg="add mod ord">
          <ac:chgData name="Zita Draper" userId="S::z.draper@uwtsd.ac.uk::b063123c-f51f-481b-b99c-f574606c9ace" providerId="AD" clId="Web-{40F5D5BB-B018-2130-608A-4950EE269695}" dt="2022-11-05T15:56:43.922" v="42"/>
          <ac:picMkLst>
            <pc:docMk/>
            <pc:sldMk cId="4027766935" sldId="262"/>
            <ac:picMk id="4" creationId="{FABBA633-AD7B-4424-78B7-D6E208F643F3}"/>
          </ac:picMkLst>
        </pc:picChg>
        <pc:cxnChg chg="add">
          <ac:chgData name="Zita Draper" userId="S::z.draper@uwtsd.ac.uk::b063123c-f51f-481b-b99c-f574606c9ace" providerId="AD" clId="Web-{40F5D5BB-B018-2130-608A-4950EE269695}" dt="2022-11-05T15:56:43.922" v="42"/>
          <ac:cxnSpMkLst>
            <pc:docMk/>
            <pc:sldMk cId="4027766935" sldId="262"/>
            <ac:cxnSpMk id="41" creationId="{20E3A342-4D61-4E3F-AF90-1AB42AEB96CC}"/>
          </ac:cxnSpMkLst>
        </pc:cxnChg>
      </pc:sldChg>
    </pc:docChg>
  </pc:docChgLst>
  <pc:docChgLst>
    <pc:chgData name="Zita Draper" userId="S::z.draper@uwtsd.ac.uk::b063123c-f51f-481b-b99c-f574606c9ace" providerId="AD" clId="Web-{355A93D5-F90A-A069-A9CB-C568FE26297C}"/>
    <pc:docChg chg="addSld delSld modSld sldOrd">
      <pc:chgData name="Zita Draper" userId="S::z.draper@uwtsd.ac.uk::b063123c-f51f-481b-b99c-f574606c9ace" providerId="AD" clId="Web-{355A93D5-F90A-A069-A9CB-C568FE26297C}" dt="2022-11-11T20:05:38.527" v="1011" actId="1076"/>
      <pc:docMkLst>
        <pc:docMk/>
      </pc:docMkLst>
      <pc:sldChg chg="del">
        <pc:chgData name="Zita Draper" userId="S::z.draper@uwtsd.ac.uk::b063123c-f51f-481b-b99c-f574606c9ace" providerId="AD" clId="Web-{355A93D5-F90A-A069-A9CB-C568FE26297C}" dt="2022-11-11T19:31:53.177" v="2"/>
        <pc:sldMkLst>
          <pc:docMk/>
          <pc:sldMk cId="1126547386" sldId="274"/>
        </pc:sldMkLst>
      </pc:sldChg>
      <pc:sldChg chg="del">
        <pc:chgData name="Zita Draper" userId="S::z.draper@uwtsd.ac.uk::b063123c-f51f-481b-b99c-f574606c9ace" providerId="AD" clId="Web-{355A93D5-F90A-A069-A9CB-C568FE26297C}" dt="2022-11-11T19:31:55.974" v="3"/>
        <pc:sldMkLst>
          <pc:docMk/>
          <pc:sldMk cId="227597340" sldId="275"/>
        </pc:sldMkLst>
      </pc:sldChg>
      <pc:sldChg chg="addSp modSp mod setBg">
        <pc:chgData name="Zita Draper" userId="S::z.draper@uwtsd.ac.uk::b063123c-f51f-481b-b99c-f574606c9ace" providerId="AD" clId="Web-{355A93D5-F90A-A069-A9CB-C568FE26297C}" dt="2022-11-11T19:35:05.806" v="171"/>
        <pc:sldMkLst>
          <pc:docMk/>
          <pc:sldMk cId="4049959721" sldId="276"/>
        </pc:sldMkLst>
        <pc:spChg chg="mod">
          <ac:chgData name="Zita Draper" userId="S::z.draper@uwtsd.ac.uk::b063123c-f51f-481b-b99c-f574606c9ace" providerId="AD" clId="Web-{355A93D5-F90A-A069-A9CB-C568FE26297C}" dt="2022-11-11T19:35:05.806" v="171"/>
          <ac:spMkLst>
            <pc:docMk/>
            <pc:sldMk cId="4049959721" sldId="276"/>
            <ac:spMk id="2" creationId="{DD5F69D8-AC2B-6705-A29E-C5060576FBCC}"/>
          </ac:spMkLst>
        </pc:spChg>
        <pc:spChg chg="mod">
          <ac:chgData name="Zita Draper" userId="S::z.draper@uwtsd.ac.uk::b063123c-f51f-481b-b99c-f574606c9ace" providerId="AD" clId="Web-{355A93D5-F90A-A069-A9CB-C568FE26297C}" dt="2022-11-11T19:35:05.806" v="171"/>
          <ac:spMkLst>
            <pc:docMk/>
            <pc:sldMk cId="4049959721" sldId="276"/>
            <ac:spMk id="3" creationId="{32D0F441-8DF9-18FE-5C0D-2F26F7389681}"/>
          </ac:spMkLst>
        </pc:spChg>
        <pc:spChg chg="add">
          <ac:chgData name="Zita Draper" userId="S::z.draper@uwtsd.ac.uk::b063123c-f51f-481b-b99c-f574606c9ace" providerId="AD" clId="Web-{355A93D5-F90A-A069-A9CB-C568FE26297C}" dt="2022-11-11T19:35:05.806" v="171"/>
          <ac:spMkLst>
            <pc:docMk/>
            <pc:sldMk cId="4049959721" sldId="276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355A93D5-F90A-A069-A9CB-C568FE26297C}" dt="2022-11-11T19:35:05.806" v="171"/>
          <ac:spMkLst>
            <pc:docMk/>
            <pc:sldMk cId="4049959721" sldId="276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355A93D5-F90A-A069-A9CB-C568FE26297C}" dt="2022-11-11T19:35:05.806" v="171"/>
          <ac:spMkLst>
            <pc:docMk/>
            <pc:sldMk cId="4049959721" sldId="276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355A93D5-F90A-A069-A9CB-C568FE26297C}" dt="2022-11-11T19:35:05.806" v="171"/>
          <ac:spMkLst>
            <pc:docMk/>
            <pc:sldMk cId="4049959721" sldId="276"/>
            <ac:spMk id="14" creationId="{FA23A907-97FB-4A8F-880A-DD77401C4296}"/>
          </ac:spMkLst>
        </pc:spChg>
      </pc:sldChg>
      <pc:sldChg chg="addSp delSp modSp mod setBg modClrScheme chgLayout">
        <pc:chgData name="Zita Draper" userId="S::z.draper@uwtsd.ac.uk::b063123c-f51f-481b-b99c-f574606c9ace" providerId="AD" clId="Web-{355A93D5-F90A-A069-A9CB-C568FE26297C}" dt="2022-11-11T19:36:17.370" v="183"/>
        <pc:sldMkLst>
          <pc:docMk/>
          <pc:sldMk cId="16139272" sldId="277"/>
        </pc:sldMkLst>
        <pc:spChg chg="mod or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2" creationId="{C3E8D28E-F1F9-8773-0A8E-7EF21C37C7AC}"/>
          </ac:spMkLst>
        </pc:spChg>
        <pc:spChg chg="del mod ord">
          <ac:chgData name="Zita Draper" userId="S::z.draper@uwtsd.ac.uk::b063123c-f51f-481b-b99c-f574606c9ace" providerId="AD" clId="Web-{355A93D5-F90A-A069-A9CB-C568FE26297C}" dt="2022-11-11T19:36:02.495" v="182"/>
          <ac:spMkLst>
            <pc:docMk/>
            <pc:sldMk cId="16139272" sldId="277"/>
            <ac:spMk id="3" creationId="{5B80372B-75B3-1F12-79E0-B560BBE4A33D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7" creationId="{59EF30C2-29AC-4A0D-BC0A-A679CF113EDD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9" creationId="{9C682A1A-5B2D-4111-BBD6-620165633E5B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13" creationId="{A04F1504-431A-4D86-9091-AE7E4B33376B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15" creationId="{EA804283-B929-4503-802F-4585376E2B42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17" creationId="{AD3811F5-514E-49A4-B382-673ED228A4CC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19" creationId="{067AD921-1CEE-4C1B-9AA3-C66D908DDD14}"/>
          </ac:spMkLst>
        </pc:spChg>
        <pc:spChg chg="add">
          <ac:chgData name="Zita Draper" userId="S::z.draper@uwtsd.ac.uk::b063123c-f51f-481b-b99c-f574606c9ace" providerId="AD" clId="Web-{355A93D5-F90A-A069-A9CB-C568FE26297C}" dt="2022-11-11T19:36:17.370" v="183"/>
          <ac:spMkLst>
            <pc:docMk/>
            <pc:sldMk cId="16139272" sldId="277"/>
            <ac:spMk id="21" creationId="{C36A08F5-3B56-47C5-A371-9187BE56E1E5}"/>
          </ac:spMkLst>
        </pc:spChg>
        <pc:cxnChg chg="add">
          <ac:chgData name="Zita Draper" userId="S::z.draper@uwtsd.ac.uk::b063123c-f51f-481b-b99c-f574606c9ace" providerId="AD" clId="Web-{355A93D5-F90A-A069-A9CB-C568FE26297C}" dt="2022-11-11T19:36:17.370" v="183"/>
          <ac:cxnSpMkLst>
            <pc:docMk/>
            <pc:sldMk cId="16139272" sldId="277"/>
            <ac:cxnSpMk id="11" creationId="{266A0658-1CC4-4B0D-AAB7-A702286AFB03}"/>
          </ac:cxnSpMkLst>
        </pc:cxnChg>
      </pc:sldChg>
      <pc:sldChg chg="addSp modSp mod setBg">
        <pc:chgData name="Zita Draper" userId="S::z.draper@uwtsd.ac.uk::b063123c-f51f-481b-b99c-f574606c9ace" providerId="AD" clId="Web-{355A93D5-F90A-A069-A9CB-C568FE26297C}" dt="2022-11-11T19:56:40.277" v="811"/>
        <pc:sldMkLst>
          <pc:docMk/>
          <pc:sldMk cId="1321962402" sldId="278"/>
        </pc:sldMkLst>
        <pc:spChg chg="mod">
          <ac:chgData name="Zita Draper" userId="S::z.draper@uwtsd.ac.uk::b063123c-f51f-481b-b99c-f574606c9ace" providerId="AD" clId="Web-{355A93D5-F90A-A069-A9CB-C568FE26297C}" dt="2022-11-11T19:56:40.277" v="811"/>
          <ac:spMkLst>
            <pc:docMk/>
            <pc:sldMk cId="1321962402" sldId="278"/>
            <ac:spMk id="2" creationId="{D2BEDC86-EC15-F31C-5BC5-7E02DE0ECD55}"/>
          </ac:spMkLst>
        </pc:spChg>
        <pc:spChg chg="mod">
          <ac:chgData name="Zita Draper" userId="S::z.draper@uwtsd.ac.uk::b063123c-f51f-481b-b99c-f574606c9ace" providerId="AD" clId="Web-{355A93D5-F90A-A069-A9CB-C568FE26297C}" dt="2022-11-11T19:56:40.277" v="811"/>
          <ac:spMkLst>
            <pc:docMk/>
            <pc:sldMk cId="1321962402" sldId="278"/>
            <ac:spMk id="3" creationId="{8AF2B904-D3FA-3620-9135-0737452129FA}"/>
          </ac:spMkLst>
        </pc:spChg>
        <pc:spChg chg="add">
          <ac:chgData name="Zita Draper" userId="S::z.draper@uwtsd.ac.uk::b063123c-f51f-481b-b99c-f574606c9ace" providerId="AD" clId="Web-{355A93D5-F90A-A069-A9CB-C568FE26297C}" dt="2022-11-11T19:56:40.277" v="811"/>
          <ac:spMkLst>
            <pc:docMk/>
            <pc:sldMk cId="1321962402" sldId="278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6:40.277" v="811"/>
          <ac:spMkLst>
            <pc:docMk/>
            <pc:sldMk cId="1321962402" sldId="278"/>
            <ac:spMk id="10" creationId="{A99050EE-26AF-4253-BD50-F0FCD965A8F6}"/>
          </ac:spMkLst>
        </pc:spChg>
        <pc:spChg chg="add">
          <ac:chgData name="Zita Draper" userId="S::z.draper@uwtsd.ac.uk::b063123c-f51f-481b-b99c-f574606c9ace" providerId="AD" clId="Web-{355A93D5-F90A-A069-A9CB-C568FE26297C}" dt="2022-11-11T19:56:40.277" v="811"/>
          <ac:spMkLst>
            <pc:docMk/>
            <pc:sldMk cId="1321962402" sldId="278"/>
            <ac:spMk id="16" creationId="{D0C78466-EB6E-45A0-99A6-A00789ACD90A}"/>
          </ac:spMkLst>
        </pc:spChg>
        <pc:spChg chg="add">
          <ac:chgData name="Zita Draper" userId="S::z.draper@uwtsd.ac.uk::b063123c-f51f-481b-b99c-f574606c9ace" providerId="AD" clId="Web-{355A93D5-F90A-A069-A9CB-C568FE26297C}" dt="2022-11-11T19:56:40.277" v="811"/>
          <ac:spMkLst>
            <pc:docMk/>
            <pc:sldMk cId="1321962402" sldId="278"/>
            <ac:spMk id="18" creationId="{E99F76E4-5DFD-4DBE-B042-66FBCD1182C9}"/>
          </ac:spMkLst>
        </pc:spChg>
        <pc:grpChg chg="add">
          <ac:chgData name="Zita Draper" userId="S::z.draper@uwtsd.ac.uk::b063123c-f51f-481b-b99c-f574606c9ace" providerId="AD" clId="Web-{355A93D5-F90A-A069-A9CB-C568FE26297C}" dt="2022-11-11T19:56:40.277" v="811"/>
          <ac:grpSpMkLst>
            <pc:docMk/>
            <pc:sldMk cId="1321962402" sldId="278"/>
            <ac:grpSpMk id="12" creationId="{00E015F5-1A99-4E40-BC3D-7707802996B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6:40.277" v="811"/>
          <ac:grpSpMkLst>
            <pc:docMk/>
            <pc:sldMk cId="1321962402" sldId="278"/>
            <ac:grpSpMk id="20" creationId="{5468B3A9-705E-43C3-A742-0619B0D8F2EE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6:40.277" v="811"/>
          <ac:grpSpMkLst>
            <pc:docMk/>
            <pc:sldMk cId="1321962402" sldId="278"/>
            <ac:grpSpMk id="191" creationId="{773717CC-ECEE-4ABF-BA61-C59F46801775}"/>
          </ac:grpSpMkLst>
        </pc:grpChg>
      </pc:sldChg>
      <pc:sldChg chg="addSp modSp mod setBg">
        <pc:chgData name="Zita Draper" userId="S::z.draper@uwtsd.ac.uk::b063123c-f51f-481b-b99c-f574606c9ace" providerId="AD" clId="Web-{355A93D5-F90A-A069-A9CB-C568FE26297C}" dt="2022-11-11T19:57:50.434" v="841"/>
        <pc:sldMkLst>
          <pc:docMk/>
          <pc:sldMk cId="1521540296" sldId="282"/>
        </pc:sldMkLst>
        <pc:spChg chg="mod">
          <ac:chgData name="Zita Draper" userId="S::z.draper@uwtsd.ac.uk::b063123c-f51f-481b-b99c-f574606c9ace" providerId="AD" clId="Web-{355A93D5-F90A-A069-A9CB-C568FE26297C}" dt="2022-11-11T19:57:50.434" v="841"/>
          <ac:spMkLst>
            <pc:docMk/>
            <pc:sldMk cId="1521540296" sldId="282"/>
            <ac:spMk id="2" creationId="{29125F8A-3081-C084-DDAB-1E1FE177ED94}"/>
          </ac:spMkLst>
        </pc:spChg>
        <pc:spChg chg="mod">
          <ac:chgData name="Zita Draper" userId="S::z.draper@uwtsd.ac.uk::b063123c-f51f-481b-b99c-f574606c9ace" providerId="AD" clId="Web-{355A93D5-F90A-A069-A9CB-C568FE26297C}" dt="2022-11-11T19:57:50.434" v="841"/>
          <ac:spMkLst>
            <pc:docMk/>
            <pc:sldMk cId="1521540296" sldId="282"/>
            <ac:spMk id="3" creationId="{EB59D69E-39FF-1BF4-420A-4A63B5A9D9C3}"/>
          </ac:spMkLst>
        </pc:spChg>
        <pc:spChg chg="add">
          <ac:chgData name="Zita Draper" userId="S::z.draper@uwtsd.ac.uk::b063123c-f51f-481b-b99c-f574606c9ace" providerId="AD" clId="Web-{355A93D5-F90A-A069-A9CB-C568FE26297C}" dt="2022-11-11T19:57:50.434" v="841"/>
          <ac:spMkLst>
            <pc:docMk/>
            <pc:sldMk cId="1521540296" sldId="282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7:50.434" v="841"/>
          <ac:spMkLst>
            <pc:docMk/>
            <pc:sldMk cId="1521540296" sldId="282"/>
            <ac:spMk id="10" creationId="{A99050EE-26AF-4253-BD50-F0FCD965A8F6}"/>
          </ac:spMkLst>
        </pc:spChg>
        <pc:spChg chg="add">
          <ac:chgData name="Zita Draper" userId="S::z.draper@uwtsd.ac.uk::b063123c-f51f-481b-b99c-f574606c9ace" providerId="AD" clId="Web-{355A93D5-F90A-A069-A9CB-C568FE26297C}" dt="2022-11-11T19:57:50.434" v="841"/>
          <ac:spMkLst>
            <pc:docMk/>
            <pc:sldMk cId="1521540296" sldId="282"/>
            <ac:spMk id="16" creationId="{D0C78466-EB6E-45A0-99A6-A00789ACD90A}"/>
          </ac:spMkLst>
        </pc:spChg>
        <pc:spChg chg="add">
          <ac:chgData name="Zita Draper" userId="S::z.draper@uwtsd.ac.uk::b063123c-f51f-481b-b99c-f574606c9ace" providerId="AD" clId="Web-{355A93D5-F90A-A069-A9CB-C568FE26297C}" dt="2022-11-11T19:57:50.434" v="841"/>
          <ac:spMkLst>
            <pc:docMk/>
            <pc:sldMk cId="1521540296" sldId="282"/>
            <ac:spMk id="18" creationId="{E99F76E4-5DFD-4DBE-B042-66FBCD1182C9}"/>
          </ac:spMkLst>
        </pc:spChg>
        <pc:grpChg chg="add">
          <ac:chgData name="Zita Draper" userId="S::z.draper@uwtsd.ac.uk::b063123c-f51f-481b-b99c-f574606c9ace" providerId="AD" clId="Web-{355A93D5-F90A-A069-A9CB-C568FE26297C}" dt="2022-11-11T19:57:50.434" v="841"/>
          <ac:grpSpMkLst>
            <pc:docMk/>
            <pc:sldMk cId="1521540296" sldId="282"/>
            <ac:grpSpMk id="12" creationId="{00E015F5-1A99-4E40-BC3D-7707802996B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7:50.434" v="841"/>
          <ac:grpSpMkLst>
            <pc:docMk/>
            <pc:sldMk cId="1521540296" sldId="282"/>
            <ac:grpSpMk id="20" creationId="{5468B3A9-705E-43C3-A742-0619B0D8F2EE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7:50.434" v="841"/>
          <ac:grpSpMkLst>
            <pc:docMk/>
            <pc:sldMk cId="1521540296" sldId="282"/>
            <ac:grpSpMk id="191" creationId="{773717CC-ECEE-4ABF-BA61-C59F46801775}"/>
          </ac:grpSpMkLst>
        </pc:grpChg>
      </pc:sldChg>
      <pc:sldChg chg="addSp modSp mod setBg">
        <pc:chgData name="Zita Draper" userId="S::z.draper@uwtsd.ac.uk::b063123c-f51f-481b-b99c-f574606c9ace" providerId="AD" clId="Web-{355A93D5-F90A-A069-A9CB-C568FE26297C}" dt="2022-11-11T19:59:01.701" v="874"/>
        <pc:sldMkLst>
          <pc:docMk/>
          <pc:sldMk cId="257457358" sldId="283"/>
        </pc:sldMkLst>
        <pc:spChg chg="mod">
          <ac:chgData name="Zita Draper" userId="S::z.draper@uwtsd.ac.uk::b063123c-f51f-481b-b99c-f574606c9ace" providerId="AD" clId="Web-{355A93D5-F90A-A069-A9CB-C568FE26297C}" dt="2022-11-11T19:59:01.701" v="874"/>
          <ac:spMkLst>
            <pc:docMk/>
            <pc:sldMk cId="257457358" sldId="283"/>
            <ac:spMk id="2" creationId="{13553CA1-D398-23AE-4C46-A716581FFFF4}"/>
          </ac:spMkLst>
        </pc:spChg>
        <pc:spChg chg="mod">
          <ac:chgData name="Zita Draper" userId="S::z.draper@uwtsd.ac.uk::b063123c-f51f-481b-b99c-f574606c9ace" providerId="AD" clId="Web-{355A93D5-F90A-A069-A9CB-C568FE26297C}" dt="2022-11-11T19:59:01.701" v="874"/>
          <ac:spMkLst>
            <pc:docMk/>
            <pc:sldMk cId="257457358" sldId="283"/>
            <ac:spMk id="3" creationId="{0DB8425B-CDEA-4100-8360-F0B0C29672F9}"/>
          </ac:spMkLst>
        </pc:spChg>
        <pc:spChg chg="add">
          <ac:chgData name="Zita Draper" userId="S::z.draper@uwtsd.ac.uk::b063123c-f51f-481b-b99c-f574606c9ace" providerId="AD" clId="Web-{355A93D5-F90A-A069-A9CB-C568FE26297C}" dt="2022-11-11T19:59:01.701" v="874"/>
          <ac:spMkLst>
            <pc:docMk/>
            <pc:sldMk cId="257457358" sldId="283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9:01.701" v="874"/>
          <ac:spMkLst>
            <pc:docMk/>
            <pc:sldMk cId="257457358" sldId="283"/>
            <ac:spMk id="10" creationId="{A99050EE-26AF-4253-BD50-F0FCD965A8F6}"/>
          </ac:spMkLst>
        </pc:spChg>
        <pc:spChg chg="add">
          <ac:chgData name="Zita Draper" userId="S::z.draper@uwtsd.ac.uk::b063123c-f51f-481b-b99c-f574606c9ace" providerId="AD" clId="Web-{355A93D5-F90A-A069-A9CB-C568FE26297C}" dt="2022-11-11T19:59:01.701" v="874"/>
          <ac:spMkLst>
            <pc:docMk/>
            <pc:sldMk cId="257457358" sldId="283"/>
            <ac:spMk id="16" creationId="{D0C78466-EB6E-45A0-99A6-A00789ACD90A}"/>
          </ac:spMkLst>
        </pc:spChg>
        <pc:spChg chg="add">
          <ac:chgData name="Zita Draper" userId="S::z.draper@uwtsd.ac.uk::b063123c-f51f-481b-b99c-f574606c9ace" providerId="AD" clId="Web-{355A93D5-F90A-A069-A9CB-C568FE26297C}" dt="2022-11-11T19:59:01.701" v="874"/>
          <ac:spMkLst>
            <pc:docMk/>
            <pc:sldMk cId="257457358" sldId="283"/>
            <ac:spMk id="18" creationId="{E99F76E4-5DFD-4DBE-B042-66FBCD1182C9}"/>
          </ac:spMkLst>
        </pc:spChg>
        <pc:grpChg chg="add">
          <ac:chgData name="Zita Draper" userId="S::z.draper@uwtsd.ac.uk::b063123c-f51f-481b-b99c-f574606c9ace" providerId="AD" clId="Web-{355A93D5-F90A-A069-A9CB-C568FE26297C}" dt="2022-11-11T19:59:01.701" v="874"/>
          <ac:grpSpMkLst>
            <pc:docMk/>
            <pc:sldMk cId="257457358" sldId="283"/>
            <ac:grpSpMk id="12" creationId="{00E015F5-1A99-4E40-BC3D-7707802996B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9:01.701" v="874"/>
          <ac:grpSpMkLst>
            <pc:docMk/>
            <pc:sldMk cId="257457358" sldId="283"/>
            <ac:grpSpMk id="20" creationId="{5468B3A9-705E-43C3-A742-0619B0D8F2EE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9:01.701" v="874"/>
          <ac:grpSpMkLst>
            <pc:docMk/>
            <pc:sldMk cId="257457358" sldId="283"/>
            <ac:grpSpMk id="191" creationId="{773717CC-ECEE-4ABF-BA61-C59F46801775}"/>
          </ac:grpSpMkLst>
        </pc:grpChg>
      </pc:sldChg>
      <pc:sldChg chg="addSp delSp modSp mod setBg">
        <pc:chgData name="Zita Draper" userId="S::z.draper@uwtsd.ac.uk::b063123c-f51f-481b-b99c-f574606c9ace" providerId="AD" clId="Web-{355A93D5-F90A-A069-A9CB-C568FE26297C}" dt="2022-11-11T19:52:08.037" v="727" actId="1076"/>
        <pc:sldMkLst>
          <pc:docMk/>
          <pc:sldMk cId="1730688329" sldId="284"/>
        </pc:sldMkLst>
        <pc:spChg chg="mod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" creationId="{EF546D98-7AFA-7C4A-08CF-2DA2D394E89A}"/>
          </ac:spMkLst>
        </pc:spChg>
        <pc:spChg chg="mod">
          <ac:chgData name="Zita Draper" userId="S::z.draper@uwtsd.ac.uk::b063123c-f51f-481b-b99c-f574606c9ace" providerId="AD" clId="Web-{355A93D5-F90A-A069-A9CB-C568FE26297C}" dt="2022-11-11T19:52:08.037" v="727" actId="1076"/>
          <ac:spMkLst>
            <pc:docMk/>
            <pc:sldMk cId="1730688329" sldId="284"/>
            <ac:spMk id="3" creationId="{45FBF773-F22F-5B91-1131-9AEBA96394D9}"/>
          </ac:spMkLst>
        </pc:spChg>
        <pc:spChg chg="add del">
          <ac:chgData name="Zita Draper" userId="S::z.draper@uwtsd.ac.uk::b063123c-f51f-481b-b99c-f574606c9ace" providerId="AD" clId="Web-{355A93D5-F90A-A069-A9CB-C568FE26297C}" dt="2022-11-11T19:51:51.443" v="723"/>
          <ac:spMkLst>
            <pc:docMk/>
            <pc:sldMk cId="1730688329" sldId="284"/>
            <ac:spMk id="8" creationId="{76EFD3D9-44F0-4267-BCC1-1613E79D8274}"/>
          </ac:spMkLst>
        </pc:spChg>
        <pc:spChg chg="add del">
          <ac:chgData name="Zita Draper" userId="S::z.draper@uwtsd.ac.uk::b063123c-f51f-481b-b99c-f574606c9ace" providerId="AD" clId="Web-{355A93D5-F90A-A069-A9CB-C568FE26297C}" dt="2022-11-11T19:51:51.443" v="723"/>
          <ac:spMkLst>
            <pc:docMk/>
            <pc:sldMk cId="1730688329" sldId="284"/>
            <ac:spMk id="10" creationId="{A779A851-95D6-41AF-937A-B0E4B7F6FA8D}"/>
          </ac:spMkLst>
        </pc:spChg>
        <pc:spChg chg="add del">
          <ac:chgData name="Zita Draper" userId="S::z.draper@uwtsd.ac.uk::b063123c-f51f-481b-b99c-f574606c9ace" providerId="AD" clId="Web-{355A93D5-F90A-A069-A9CB-C568FE26297C}" dt="2022-11-11T19:51:51.443" v="723"/>
          <ac:spMkLst>
            <pc:docMk/>
            <pc:sldMk cId="1730688329" sldId="284"/>
            <ac:spMk id="12" creationId="{953FB2E7-B6CB-429C-81EB-D9516D6D5C8D}"/>
          </ac:spMkLst>
        </pc:spChg>
        <pc:spChg chg="add del">
          <ac:chgData name="Zita Draper" userId="S::z.draper@uwtsd.ac.uk::b063123c-f51f-481b-b99c-f574606c9ace" providerId="AD" clId="Web-{355A93D5-F90A-A069-A9CB-C568FE26297C}" dt="2022-11-11T19:51:51.443" v="723"/>
          <ac:spMkLst>
            <pc:docMk/>
            <pc:sldMk cId="1730688329" sldId="284"/>
            <ac:spMk id="14" creationId="{2EC40DB1-B719-4A13-9A4D-0966B4B27866}"/>
          </ac:spMkLst>
        </pc:spChg>
        <pc:spChg chg="add del">
          <ac:chgData name="Zita Draper" userId="S::z.draper@uwtsd.ac.uk::b063123c-f51f-481b-b99c-f574606c9ace" providerId="AD" clId="Web-{355A93D5-F90A-A069-A9CB-C568FE26297C}" dt="2022-11-11T19:51:51.443" v="723"/>
          <ac:spMkLst>
            <pc:docMk/>
            <pc:sldMk cId="1730688329" sldId="284"/>
            <ac:spMk id="16" creationId="{82211336-CFF3-412D-868A-6679C1004C45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18" creationId="{7B786209-1B0B-4CA9-9BDD-F7327066A84D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19" creationId="{E92FEB64-6EEA-4759-B4A4-BD2C1E660BA8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0" creationId="{2D2964BB-484D-45AE-AD66-D407D0629652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1" creationId="{B10BB131-AC8E-4A8E-A5D1-36260F720C3B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2" creationId="{6691AC69-A76E-4DAB-B565-468B6B87ACF3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3" creationId="{14847E93-7DC1-4D4B-8829-B19AA7137C50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4" creationId="{5566D6E1-03A1-4D73-A4E0-35D74D568A04}"/>
          </ac:spMkLst>
        </pc:spChg>
        <pc:spChg chg="add del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25" creationId="{9F835A99-04AC-494A-A572-AFE8413CC938}"/>
          </ac:spMkLst>
        </pc:spChg>
        <pc:spChg chg="add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30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32" creationId="{A99050EE-26AF-4253-BD50-F0FCD965A8F6}"/>
          </ac:spMkLst>
        </pc:spChg>
        <pc:spChg chg="add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38" creationId="{D0C78466-EB6E-45A0-99A6-A00789ACD90A}"/>
          </ac:spMkLst>
        </pc:spChg>
        <pc:spChg chg="add">
          <ac:chgData name="Zita Draper" userId="S::z.draper@uwtsd.ac.uk::b063123c-f51f-481b-b99c-f574606c9ace" providerId="AD" clId="Web-{355A93D5-F90A-A069-A9CB-C568FE26297C}" dt="2022-11-11T19:52:01.037" v="726"/>
          <ac:spMkLst>
            <pc:docMk/>
            <pc:sldMk cId="1730688329" sldId="284"/>
            <ac:spMk id="40" creationId="{E99F76E4-5DFD-4DBE-B042-66FBCD1182C9}"/>
          </ac:spMkLst>
        </pc:spChg>
        <pc:grpChg chg="add">
          <ac:chgData name="Zita Draper" userId="S::z.draper@uwtsd.ac.uk::b063123c-f51f-481b-b99c-f574606c9ace" providerId="AD" clId="Web-{355A93D5-F90A-A069-A9CB-C568FE26297C}" dt="2022-11-11T19:52:01.037" v="726"/>
          <ac:grpSpMkLst>
            <pc:docMk/>
            <pc:sldMk cId="1730688329" sldId="284"/>
            <ac:grpSpMk id="34" creationId="{00E015F5-1A99-4E40-BC3D-7707802996B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2:01.037" v="726"/>
          <ac:grpSpMkLst>
            <pc:docMk/>
            <pc:sldMk cId="1730688329" sldId="284"/>
            <ac:grpSpMk id="42" creationId="{5468B3A9-705E-43C3-A742-0619B0D8F2EE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2:01.037" v="726"/>
          <ac:grpSpMkLst>
            <pc:docMk/>
            <pc:sldMk cId="1730688329" sldId="284"/>
            <ac:grpSpMk id="213" creationId="{773717CC-ECEE-4ABF-BA61-C59F46801775}"/>
          </ac:grpSpMkLst>
        </pc:grpChg>
      </pc:sldChg>
      <pc:sldChg chg="addSp delSp modSp mod setBg">
        <pc:chgData name="Zita Draper" userId="S::z.draper@uwtsd.ac.uk::b063123c-f51f-481b-b99c-f574606c9ace" providerId="AD" clId="Web-{355A93D5-F90A-A069-A9CB-C568FE26297C}" dt="2022-11-11T20:04:03.353" v="1002" actId="20577"/>
        <pc:sldMkLst>
          <pc:docMk/>
          <pc:sldMk cId="3417120395" sldId="286"/>
        </pc:sldMkLst>
        <pc:spChg chg="mod">
          <ac:chgData name="Zita Draper" userId="S::z.draper@uwtsd.ac.uk::b063123c-f51f-481b-b99c-f574606c9ace" providerId="AD" clId="Web-{355A93D5-F90A-A069-A9CB-C568FE26297C}" dt="2022-11-11T20:04:03.353" v="1002" actId="20577"/>
          <ac:spMkLst>
            <pc:docMk/>
            <pc:sldMk cId="3417120395" sldId="286"/>
            <ac:spMk id="2" creationId="{81BD7A3E-7EB6-A3BE-BE6A-B6CFFBA6FF5D}"/>
          </ac:spMkLst>
        </pc:spChg>
        <pc:spChg chg="del mod">
          <ac:chgData name="Zita Draper" userId="S::z.draper@uwtsd.ac.uk::b063123c-f51f-481b-b99c-f574606c9ace" providerId="AD" clId="Web-{355A93D5-F90A-A069-A9CB-C568FE26297C}" dt="2022-11-11T20:03:16.290" v="1000"/>
          <ac:spMkLst>
            <pc:docMk/>
            <pc:sldMk cId="3417120395" sldId="286"/>
            <ac:spMk id="3" creationId="{5476DAFA-F51D-8176-1642-8C59E3D57E11}"/>
          </ac:spMkLst>
        </pc:spChg>
        <pc:spChg chg="add">
          <ac:chgData name="Zita Draper" userId="S::z.draper@uwtsd.ac.uk::b063123c-f51f-481b-b99c-f574606c9ace" providerId="AD" clId="Web-{355A93D5-F90A-A069-A9CB-C568FE26297C}" dt="2022-11-11T20:03:16.290" v="1000"/>
          <ac:spMkLst>
            <pc:docMk/>
            <pc:sldMk cId="3417120395" sldId="286"/>
            <ac:spMk id="9" creationId="{35DB3719-6FDC-4E5D-891D-FF40B7300F64}"/>
          </ac:spMkLst>
        </pc:spChg>
        <pc:spChg chg="add">
          <ac:chgData name="Zita Draper" userId="S::z.draper@uwtsd.ac.uk::b063123c-f51f-481b-b99c-f574606c9ace" providerId="AD" clId="Web-{355A93D5-F90A-A069-A9CB-C568FE26297C}" dt="2022-11-11T20:03:16.290" v="1000"/>
          <ac:spMkLst>
            <pc:docMk/>
            <pc:sldMk cId="3417120395" sldId="286"/>
            <ac:spMk id="11" creationId="{E0CBAC23-2E3F-4A90-BA59-F8299F6A5439}"/>
          </ac:spMkLst>
        </pc:spChg>
        <pc:graphicFrameChg chg="add">
          <ac:chgData name="Zita Draper" userId="S::z.draper@uwtsd.ac.uk::b063123c-f51f-481b-b99c-f574606c9ace" providerId="AD" clId="Web-{355A93D5-F90A-A069-A9CB-C568FE26297C}" dt="2022-11-11T20:03:16.290" v="1000"/>
          <ac:graphicFrameMkLst>
            <pc:docMk/>
            <pc:sldMk cId="3417120395" sldId="286"/>
            <ac:graphicFrameMk id="5" creationId="{797F85A2-2616-D455-4EDF-DCC0C29E1AC2}"/>
          </ac:graphicFrameMkLst>
        </pc:graphicFrameChg>
      </pc:sldChg>
      <pc:sldChg chg="addSp modSp mod setBg">
        <pc:chgData name="Zita Draper" userId="S::z.draper@uwtsd.ac.uk::b063123c-f51f-481b-b99c-f574606c9ace" providerId="AD" clId="Web-{355A93D5-F90A-A069-A9CB-C568FE26297C}" dt="2022-11-11T19:30:55.051" v="1" actId="14100"/>
        <pc:sldMkLst>
          <pc:docMk/>
          <pc:sldMk cId="972818233" sldId="290"/>
        </pc:sldMkLst>
        <pc:spChg chg="mod">
          <ac:chgData name="Zita Draper" userId="S::z.draper@uwtsd.ac.uk::b063123c-f51f-481b-b99c-f574606c9ace" providerId="AD" clId="Web-{355A93D5-F90A-A069-A9CB-C568FE26297C}" dt="2022-11-11T19:30:55.051" v="1" actId="14100"/>
          <ac:spMkLst>
            <pc:docMk/>
            <pc:sldMk cId="972818233" sldId="290"/>
            <ac:spMk id="2" creationId="{5D66F15F-F5E2-C6BA-F157-0EB370D90121}"/>
          </ac:spMkLst>
        </pc:spChg>
        <pc:spChg chg="mod">
          <ac:chgData name="Zita Draper" userId="S::z.draper@uwtsd.ac.uk::b063123c-f51f-481b-b99c-f574606c9ace" providerId="AD" clId="Web-{355A93D5-F90A-A069-A9CB-C568FE26297C}" dt="2022-11-11T19:30:48.519" v="0"/>
          <ac:spMkLst>
            <pc:docMk/>
            <pc:sldMk cId="972818233" sldId="290"/>
            <ac:spMk id="3" creationId="{F809A86F-E9BC-94C1-57C0-240C73F18C56}"/>
          </ac:spMkLst>
        </pc:spChg>
        <pc:spChg chg="add">
          <ac:chgData name="Zita Draper" userId="S::z.draper@uwtsd.ac.uk::b063123c-f51f-481b-b99c-f574606c9ace" providerId="AD" clId="Web-{355A93D5-F90A-A069-A9CB-C568FE26297C}" dt="2022-11-11T19:30:48.519" v="0"/>
          <ac:spMkLst>
            <pc:docMk/>
            <pc:sldMk cId="972818233" sldId="290"/>
            <ac:spMk id="8" creationId="{907EF6B7-1338-4443-8C46-6A318D952DFD}"/>
          </ac:spMkLst>
        </pc:spChg>
        <pc:spChg chg="add">
          <ac:chgData name="Zita Draper" userId="S::z.draper@uwtsd.ac.uk::b063123c-f51f-481b-b99c-f574606c9ace" providerId="AD" clId="Web-{355A93D5-F90A-A069-A9CB-C568FE26297C}" dt="2022-11-11T19:30:48.519" v="0"/>
          <ac:spMkLst>
            <pc:docMk/>
            <pc:sldMk cId="972818233" sldId="290"/>
            <ac:spMk id="10" creationId="{DAAE4CDD-124C-4DCF-9584-B6033B545DD5}"/>
          </ac:spMkLst>
        </pc:spChg>
        <pc:spChg chg="add">
          <ac:chgData name="Zita Draper" userId="S::z.draper@uwtsd.ac.uk::b063123c-f51f-481b-b99c-f574606c9ace" providerId="AD" clId="Web-{355A93D5-F90A-A069-A9CB-C568FE26297C}" dt="2022-11-11T19:30:48.519" v="0"/>
          <ac:spMkLst>
            <pc:docMk/>
            <pc:sldMk cId="972818233" sldId="290"/>
            <ac:spMk id="12" creationId="{081E4A58-353D-44AE-B2FC-2A74E2E400F7}"/>
          </ac:spMkLst>
        </pc:spChg>
      </pc:sldChg>
      <pc:sldChg chg="ord">
        <pc:chgData name="Zita Draper" userId="S::z.draper@uwtsd.ac.uk::b063123c-f51f-481b-b99c-f574606c9ace" providerId="AD" clId="Web-{355A93D5-F90A-A069-A9CB-C568FE26297C}" dt="2022-11-11T19:56:02.135" v="769"/>
        <pc:sldMkLst>
          <pc:docMk/>
          <pc:sldMk cId="60038659" sldId="291"/>
        </pc:sldMkLst>
      </pc:sldChg>
      <pc:sldChg chg="ord">
        <pc:chgData name="Zita Draper" userId="S::z.draper@uwtsd.ac.uk::b063123c-f51f-481b-b99c-f574606c9ace" providerId="AD" clId="Web-{355A93D5-F90A-A069-A9CB-C568FE26297C}" dt="2022-11-11T19:43:59.913" v="564"/>
        <pc:sldMkLst>
          <pc:docMk/>
          <pc:sldMk cId="1198345858" sldId="292"/>
        </pc:sldMkLst>
      </pc:sldChg>
      <pc:sldChg chg="addSp delSp modSp new mod setBg">
        <pc:chgData name="Zita Draper" userId="S::z.draper@uwtsd.ac.uk::b063123c-f51f-481b-b99c-f574606c9ace" providerId="AD" clId="Web-{355A93D5-F90A-A069-A9CB-C568FE26297C}" dt="2022-11-11T19:53:47.086" v="746"/>
        <pc:sldMkLst>
          <pc:docMk/>
          <pc:sldMk cId="2751768044" sldId="295"/>
        </pc:sldMkLst>
        <pc:spChg chg="mod">
          <ac:chgData name="Zita Draper" userId="S::z.draper@uwtsd.ac.uk::b063123c-f51f-481b-b99c-f574606c9ace" providerId="AD" clId="Web-{355A93D5-F90A-A069-A9CB-C568FE26297C}" dt="2022-11-11T19:53:47.086" v="746"/>
          <ac:spMkLst>
            <pc:docMk/>
            <pc:sldMk cId="2751768044" sldId="295"/>
            <ac:spMk id="2" creationId="{EA18A3B1-EC86-D602-8F43-6517C373A097}"/>
          </ac:spMkLst>
        </pc:spChg>
        <pc:spChg chg="mod">
          <ac:chgData name="Zita Draper" userId="S::z.draper@uwtsd.ac.uk::b063123c-f51f-481b-b99c-f574606c9ace" providerId="AD" clId="Web-{355A93D5-F90A-A069-A9CB-C568FE26297C}" dt="2022-11-11T19:53:47.086" v="746"/>
          <ac:spMkLst>
            <pc:docMk/>
            <pc:sldMk cId="2751768044" sldId="295"/>
            <ac:spMk id="3" creationId="{FCCB5F72-DDBB-9976-22A5-000316E69B46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8" creationId="{5A0118C5-4F8D-4CF4-BADD-53FEACC6C42A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10" creationId="{4E0A5C5C-2A95-428E-9F6A-0D29EBD57C9F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12" creationId="{1056F38F-7C4E-461D-8709-7D0024AE1F79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355A93D5-F90A-A069-A9CB-C568FE26297C}" dt="2022-11-11T19:53:47.086" v="746"/>
          <ac:spMkLst>
            <pc:docMk/>
            <pc:sldMk cId="2751768044" sldId="295"/>
            <ac:spMk id="18" creationId="{E99F76E4-5DFD-4DBE-B042-66FBCD1182C9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20" creationId="{4C6598AB-1C17-4D54-951C-A082D94ACB7A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22" creationId="{C83B66D7-137D-4AC1-B172-53D60F08BEB5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24" creationId="{F6B92503-6984-4D15-8B98-8718709B785D}"/>
          </ac:spMkLst>
        </pc:spChg>
        <pc:spChg chg="add del">
          <ac:chgData name="Zita Draper" userId="S::z.draper@uwtsd.ac.uk::b063123c-f51f-481b-b99c-f574606c9ace" providerId="AD" clId="Web-{355A93D5-F90A-A069-A9CB-C568FE26297C}" dt="2022-11-11T19:53:46.914" v="745"/>
          <ac:spMkLst>
            <pc:docMk/>
            <pc:sldMk cId="2751768044" sldId="295"/>
            <ac:spMk id="26" creationId="{08DDF938-524E-4C18-A47D-C00627832366}"/>
          </ac:spMkLst>
        </pc:spChg>
        <pc:spChg chg="add">
          <ac:chgData name="Zita Draper" userId="S::z.draper@uwtsd.ac.uk::b063123c-f51f-481b-b99c-f574606c9ace" providerId="AD" clId="Web-{355A93D5-F90A-A069-A9CB-C568FE26297C}" dt="2022-11-11T19:53:47.086" v="746"/>
          <ac:spMkLst>
            <pc:docMk/>
            <pc:sldMk cId="2751768044" sldId="295"/>
            <ac:spMk id="190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3:47.086" v="746"/>
          <ac:spMkLst>
            <pc:docMk/>
            <pc:sldMk cId="2751768044" sldId="295"/>
            <ac:spMk id="361" creationId="{A99050EE-26AF-4253-BD50-F0FCD965A8F6}"/>
          </ac:spMkLst>
        </pc:spChg>
        <pc:spChg chg="add">
          <ac:chgData name="Zita Draper" userId="S::z.draper@uwtsd.ac.uk::b063123c-f51f-481b-b99c-f574606c9ace" providerId="AD" clId="Web-{355A93D5-F90A-A069-A9CB-C568FE26297C}" dt="2022-11-11T19:53:47.086" v="746"/>
          <ac:spMkLst>
            <pc:docMk/>
            <pc:sldMk cId="2751768044" sldId="295"/>
            <ac:spMk id="364" creationId="{D0C78466-EB6E-45A0-99A6-A00789ACD90A}"/>
          </ac:spMkLst>
        </pc:spChg>
        <pc:grpChg chg="add del">
          <ac:chgData name="Zita Draper" userId="S::z.draper@uwtsd.ac.uk::b063123c-f51f-481b-b99c-f574606c9ace" providerId="AD" clId="Web-{355A93D5-F90A-A069-A9CB-C568FE26297C}" dt="2022-11-11T19:53:46.914" v="745"/>
          <ac:grpSpMkLst>
            <pc:docMk/>
            <pc:sldMk cId="2751768044" sldId="295"/>
            <ac:grpSpMk id="16" creationId="{93DC754C-7E09-422D-A8BB-AF632E90DFA2}"/>
          </ac:grpSpMkLst>
        </pc:grpChg>
        <pc:grpChg chg="add del">
          <ac:chgData name="Zita Draper" userId="S::z.draper@uwtsd.ac.uk::b063123c-f51f-481b-b99c-f574606c9ace" providerId="AD" clId="Web-{355A93D5-F90A-A069-A9CB-C568FE26297C}" dt="2022-11-11T19:53:46.914" v="745"/>
          <ac:grpSpMkLst>
            <pc:docMk/>
            <pc:sldMk cId="2751768044" sldId="295"/>
            <ac:grpSpMk id="28" creationId="{3773FAF5-C452-4455-9411-D6AF5EBD4CA9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3:47.086" v="746"/>
          <ac:grpSpMkLst>
            <pc:docMk/>
            <pc:sldMk cId="2751768044" sldId="295"/>
            <ac:grpSpMk id="191" creationId="{773717CC-ECEE-4ABF-BA61-C59F4680177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3:47.086" v="746"/>
          <ac:grpSpMkLst>
            <pc:docMk/>
            <pc:sldMk cId="2751768044" sldId="295"/>
            <ac:grpSpMk id="362" creationId="{00E015F5-1A99-4E40-BC3D-7707802996B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3:47.086" v="746"/>
          <ac:grpSpMkLst>
            <pc:docMk/>
            <pc:sldMk cId="2751768044" sldId="295"/>
            <ac:grpSpMk id="365" creationId="{5468B3A9-705E-43C3-A742-0619B0D8F2EE}"/>
          </ac:grpSpMkLst>
        </pc:grpChg>
      </pc:sldChg>
      <pc:sldChg chg="addSp modSp new mod setBg">
        <pc:chgData name="Zita Draper" userId="S::z.draper@uwtsd.ac.uk::b063123c-f51f-481b-b99c-f574606c9ace" providerId="AD" clId="Web-{355A93D5-F90A-A069-A9CB-C568FE26297C}" dt="2022-11-11T19:54:29.055" v="750"/>
        <pc:sldMkLst>
          <pc:docMk/>
          <pc:sldMk cId="2308828204" sldId="296"/>
        </pc:sldMkLst>
        <pc:spChg chg="mod">
          <ac:chgData name="Zita Draper" userId="S::z.draper@uwtsd.ac.uk::b063123c-f51f-481b-b99c-f574606c9ace" providerId="AD" clId="Web-{355A93D5-F90A-A069-A9CB-C568FE26297C}" dt="2022-11-11T19:54:29.055" v="750"/>
          <ac:spMkLst>
            <pc:docMk/>
            <pc:sldMk cId="2308828204" sldId="296"/>
            <ac:spMk id="2" creationId="{7FB56071-4D3B-DE94-429B-4E649F6C4612}"/>
          </ac:spMkLst>
        </pc:spChg>
        <pc:spChg chg="mod">
          <ac:chgData name="Zita Draper" userId="S::z.draper@uwtsd.ac.uk::b063123c-f51f-481b-b99c-f574606c9ace" providerId="AD" clId="Web-{355A93D5-F90A-A069-A9CB-C568FE26297C}" dt="2022-11-11T19:54:29.055" v="750"/>
          <ac:spMkLst>
            <pc:docMk/>
            <pc:sldMk cId="2308828204" sldId="296"/>
            <ac:spMk id="3" creationId="{7D18562C-6F34-838E-EABA-DC46B6B6895A}"/>
          </ac:spMkLst>
        </pc:spChg>
        <pc:spChg chg="add">
          <ac:chgData name="Zita Draper" userId="S::z.draper@uwtsd.ac.uk::b063123c-f51f-481b-b99c-f574606c9ace" providerId="AD" clId="Web-{355A93D5-F90A-A069-A9CB-C568FE26297C}" dt="2022-11-11T19:54:29.055" v="750"/>
          <ac:spMkLst>
            <pc:docMk/>
            <pc:sldMk cId="2308828204" sldId="296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4:29.055" v="750"/>
          <ac:spMkLst>
            <pc:docMk/>
            <pc:sldMk cId="2308828204" sldId="296"/>
            <ac:spMk id="10" creationId="{A99050EE-26AF-4253-BD50-F0FCD965A8F6}"/>
          </ac:spMkLst>
        </pc:spChg>
        <pc:spChg chg="add">
          <ac:chgData name="Zita Draper" userId="S::z.draper@uwtsd.ac.uk::b063123c-f51f-481b-b99c-f574606c9ace" providerId="AD" clId="Web-{355A93D5-F90A-A069-A9CB-C568FE26297C}" dt="2022-11-11T19:54:29.055" v="750"/>
          <ac:spMkLst>
            <pc:docMk/>
            <pc:sldMk cId="2308828204" sldId="296"/>
            <ac:spMk id="16" creationId="{D0C78466-EB6E-45A0-99A6-A00789ACD90A}"/>
          </ac:spMkLst>
        </pc:spChg>
        <pc:spChg chg="add">
          <ac:chgData name="Zita Draper" userId="S::z.draper@uwtsd.ac.uk::b063123c-f51f-481b-b99c-f574606c9ace" providerId="AD" clId="Web-{355A93D5-F90A-A069-A9CB-C568FE26297C}" dt="2022-11-11T19:54:29.055" v="750"/>
          <ac:spMkLst>
            <pc:docMk/>
            <pc:sldMk cId="2308828204" sldId="296"/>
            <ac:spMk id="18" creationId="{E99F76E4-5DFD-4DBE-B042-66FBCD1182C9}"/>
          </ac:spMkLst>
        </pc:spChg>
        <pc:grpChg chg="add">
          <ac:chgData name="Zita Draper" userId="S::z.draper@uwtsd.ac.uk::b063123c-f51f-481b-b99c-f574606c9ace" providerId="AD" clId="Web-{355A93D5-F90A-A069-A9CB-C568FE26297C}" dt="2022-11-11T19:54:29.055" v="750"/>
          <ac:grpSpMkLst>
            <pc:docMk/>
            <pc:sldMk cId="2308828204" sldId="296"/>
            <ac:grpSpMk id="12" creationId="{00E015F5-1A99-4E40-BC3D-7707802996B5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4:29.055" v="750"/>
          <ac:grpSpMkLst>
            <pc:docMk/>
            <pc:sldMk cId="2308828204" sldId="296"/>
            <ac:grpSpMk id="20" creationId="{5468B3A9-705E-43C3-A742-0619B0D8F2EE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4:29.055" v="750"/>
          <ac:grpSpMkLst>
            <pc:docMk/>
            <pc:sldMk cId="2308828204" sldId="296"/>
            <ac:grpSpMk id="191" creationId="{773717CC-ECEE-4ABF-BA61-C59F46801775}"/>
          </ac:grpSpMkLst>
        </pc:grpChg>
      </pc:sldChg>
      <pc:sldChg chg="addSp modSp new mod setBg">
        <pc:chgData name="Zita Draper" userId="S::z.draper@uwtsd.ac.uk::b063123c-f51f-481b-b99c-f574606c9ace" providerId="AD" clId="Web-{355A93D5-F90A-A069-A9CB-C568FE26297C}" dt="2022-11-11T19:53:09.257" v="735" actId="1076"/>
        <pc:sldMkLst>
          <pc:docMk/>
          <pc:sldMk cId="1326942829" sldId="297"/>
        </pc:sldMkLst>
        <pc:spChg chg="mo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2" creationId="{A2F56D09-6818-5533-EC77-C96EC4D7FE83}"/>
          </ac:spMkLst>
        </pc:spChg>
        <pc:spChg chg="mod">
          <ac:chgData name="Zita Draper" userId="S::z.draper@uwtsd.ac.uk::b063123c-f51f-481b-b99c-f574606c9ace" providerId="AD" clId="Web-{355A93D5-F90A-A069-A9CB-C568FE26297C}" dt="2022-11-11T19:53:09.257" v="735" actId="1076"/>
          <ac:spMkLst>
            <pc:docMk/>
            <pc:sldMk cId="1326942829" sldId="297"/>
            <ac:spMk id="3" creationId="{A675F3B2-31BC-2489-7F13-568C74161C7D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355A93D5-F90A-A069-A9CB-C568FE26297C}" dt="2022-11-11T19:53:02.694" v="734"/>
          <ac:spMkLst>
            <pc:docMk/>
            <pc:sldMk cId="1326942829" sldId="297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355A93D5-F90A-A069-A9CB-C568FE26297C}" dt="2022-11-11T19:53:02.694" v="734"/>
          <ac:grpSpMkLst>
            <pc:docMk/>
            <pc:sldMk cId="1326942829" sldId="297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355A93D5-F90A-A069-A9CB-C568FE26297C}" dt="2022-11-11T19:53:02.694" v="734"/>
          <ac:grpSpMkLst>
            <pc:docMk/>
            <pc:sldMk cId="1326942829" sldId="297"/>
            <ac:grpSpMk id="28" creationId="{3773FAF5-C452-4455-9411-D6AF5EBD4CA9}"/>
          </ac:grpSpMkLst>
        </pc:grpChg>
      </pc:sldChg>
      <pc:sldChg chg="addSp delSp modSp new mod setBg modClrScheme chgLayout">
        <pc:chgData name="Zita Draper" userId="S::z.draper@uwtsd.ac.uk::b063123c-f51f-481b-b99c-f574606c9ace" providerId="AD" clId="Web-{355A93D5-F90A-A069-A9CB-C568FE26297C}" dt="2022-11-11T20:05:38.527" v="1011" actId="1076"/>
        <pc:sldMkLst>
          <pc:docMk/>
          <pc:sldMk cId="1590052306" sldId="298"/>
        </pc:sldMkLst>
        <pc:spChg chg="del">
          <ac:chgData name="Zita Draper" userId="S::z.draper@uwtsd.ac.uk::b063123c-f51f-481b-b99c-f574606c9ace" providerId="AD" clId="Web-{355A93D5-F90A-A069-A9CB-C568FE26297C}" dt="2022-11-11T19:45:35.775" v="665"/>
          <ac:spMkLst>
            <pc:docMk/>
            <pc:sldMk cId="1590052306" sldId="298"/>
            <ac:spMk id="2" creationId="{DB228DE7-E26F-8E1D-07EF-F49834F3B6BE}"/>
          </ac:spMkLst>
        </pc:spChg>
        <pc:spChg chg="del">
          <ac:chgData name="Zita Draper" userId="S::z.draper@uwtsd.ac.uk::b063123c-f51f-481b-b99c-f574606c9ace" providerId="AD" clId="Web-{355A93D5-F90A-A069-A9CB-C568FE26297C}" dt="2022-11-11T19:45:35.775" v="665"/>
          <ac:spMkLst>
            <pc:docMk/>
            <pc:sldMk cId="1590052306" sldId="298"/>
            <ac:spMk id="3" creationId="{C2CCF733-9850-3265-0690-33165900FA10}"/>
          </ac:spMkLst>
        </pc:spChg>
        <pc:spChg chg="add mod">
          <ac:chgData name="Zita Draper" userId="S::z.draper@uwtsd.ac.uk::b063123c-f51f-481b-b99c-f574606c9ace" providerId="AD" clId="Web-{355A93D5-F90A-A069-A9CB-C568FE26297C}" dt="2022-11-11T19:50:09.081" v="715"/>
          <ac:spMkLst>
            <pc:docMk/>
            <pc:sldMk cId="1590052306" sldId="298"/>
            <ac:spMk id="4" creationId="{F88CDA46-00A0-A882-C16B-D33689CEC684}"/>
          </ac:spMkLst>
        </pc:spChg>
        <pc:spChg chg="add mod">
          <ac:chgData name="Zita Draper" userId="S::z.draper@uwtsd.ac.uk::b063123c-f51f-481b-b99c-f574606c9ace" providerId="AD" clId="Web-{355A93D5-F90A-A069-A9CB-C568FE26297C}" dt="2022-11-11T19:50:18.863" v="716" actId="1076"/>
          <ac:spMkLst>
            <pc:docMk/>
            <pc:sldMk cId="1590052306" sldId="298"/>
            <ac:spMk id="5" creationId="{824D27F3-638A-0C77-85F0-2C32CA098C7F}"/>
          </ac:spMkLst>
        </pc:spChg>
        <pc:spChg chg="add mod ord">
          <ac:chgData name="Zita Draper" userId="S::z.draper@uwtsd.ac.uk::b063123c-f51f-481b-b99c-f574606c9ace" providerId="AD" clId="Web-{355A93D5-F90A-A069-A9CB-C568FE26297C}" dt="2022-11-11T20:05:13.120" v="1006"/>
          <ac:spMkLst>
            <pc:docMk/>
            <pc:sldMk cId="1590052306" sldId="298"/>
            <ac:spMk id="6" creationId="{6529F601-43FA-F67C-9CA8-97595D204FC9}"/>
          </ac:spMkLst>
        </pc:spChg>
        <pc:spChg chg="add">
          <ac:chgData name="Zita Draper" userId="S::z.draper@uwtsd.ac.uk::b063123c-f51f-481b-b99c-f574606c9ace" providerId="AD" clId="Web-{355A93D5-F90A-A069-A9CB-C568FE26297C}" dt="2022-11-11T19:50:09.081" v="715"/>
          <ac:spMkLst>
            <pc:docMk/>
            <pc:sldMk cId="1590052306" sldId="298"/>
            <ac:spMk id="11" creationId="{7CB4857B-ED7C-444D-9F04-2F885114A1C2}"/>
          </ac:spMkLst>
        </pc:spChg>
        <pc:spChg chg="add">
          <ac:chgData name="Zita Draper" userId="S::z.draper@uwtsd.ac.uk::b063123c-f51f-481b-b99c-f574606c9ace" providerId="AD" clId="Web-{355A93D5-F90A-A069-A9CB-C568FE26297C}" dt="2022-11-11T19:50:09.081" v="715"/>
          <ac:spMkLst>
            <pc:docMk/>
            <pc:sldMk cId="1590052306" sldId="298"/>
            <ac:spMk id="13" creationId="{D18046FB-44EA-4FD8-A585-EA09A319B2D0}"/>
          </ac:spMkLst>
        </pc:spChg>
        <pc:spChg chg="add">
          <ac:chgData name="Zita Draper" userId="S::z.draper@uwtsd.ac.uk::b063123c-f51f-481b-b99c-f574606c9ace" providerId="AD" clId="Web-{355A93D5-F90A-A069-A9CB-C568FE26297C}" dt="2022-11-11T19:50:09.081" v="715"/>
          <ac:spMkLst>
            <pc:docMk/>
            <pc:sldMk cId="1590052306" sldId="298"/>
            <ac:spMk id="15" creationId="{479F5F2B-8B58-4140-AE6A-51F6C67B18D9}"/>
          </ac:spMkLst>
        </pc:spChg>
        <pc:picChg chg="add mod">
          <ac:chgData name="Zita Draper" userId="S::z.draper@uwtsd.ac.uk::b063123c-f51f-481b-b99c-f574606c9ace" providerId="AD" clId="Web-{355A93D5-F90A-A069-A9CB-C568FE26297C}" dt="2022-11-11T20:05:29.637" v="1009" actId="1076"/>
          <ac:picMkLst>
            <pc:docMk/>
            <pc:sldMk cId="1590052306" sldId="298"/>
            <ac:picMk id="7" creationId="{9B00C38E-73D0-48F1-B4B5-549CF3E03B31}"/>
          </ac:picMkLst>
        </pc:picChg>
        <pc:picChg chg="add mod">
          <ac:chgData name="Zita Draper" userId="S::z.draper@uwtsd.ac.uk::b063123c-f51f-481b-b99c-f574606c9ace" providerId="AD" clId="Web-{355A93D5-F90A-A069-A9CB-C568FE26297C}" dt="2022-11-11T20:05:38.527" v="1011" actId="1076"/>
          <ac:picMkLst>
            <pc:docMk/>
            <pc:sldMk cId="1590052306" sldId="298"/>
            <ac:picMk id="8" creationId="{E0785CE7-7C0B-DC5E-C74B-6A22878D5E3A}"/>
          </ac:picMkLst>
        </pc:picChg>
      </pc:sldChg>
      <pc:sldChg chg="addSp delSp modSp new mod setBg">
        <pc:chgData name="Zita Draper" userId="S::z.draper@uwtsd.ac.uk::b063123c-f51f-481b-b99c-f574606c9ace" providerId="AD" clId="Web-{355A93D5-F90A-A069-A9CB-C568FE26297C}" dt="2022-11-11T20:01:48.017" v="934" actId="20577"/>
        <pc:sldMkLst>
          <pc:docMk/>
          <pc:sldMk cId="415140549" sldId="299"/>
        </pc:sldMkLst>
        <pc:spChg chg="mod">
          <ac:chgData name="Zita Draper" userId="S::z.draper@uwtsd.ac.uk::b063123c-f51f-481b-b99c-f574606c9ace" providerId="AD" clId="Web-{355A93D5-F90A-A069-A9CB-C568FE26297C}" dt="2022-11-11T20:01:48.017" v="934" actId="20577"/>
          <ac:spMkLst>
            <pc:docMk/>
            <pc:sldMk cId="415140549" sldId="299"/>
            <ac:spMk id="2" creationId="{68013831-77C4-4A3E-F509-0379F24C4B9A}"/>
          </ac:spMkLst>
        </pc:spChg>
        <pc:spChg chg="del mod">
          <ac:chgData name="Zita Draper" userId="S::z.draper@uwtsd.ac.uk::b063123c-f51f-481b-b99c-f574606c9ace" providerId="AD" clId="Web-{355A93D5-F90A-A069-A9CB-C568FE26297C}" dt="2022-11-11T20:01:27.908" v="931"/>
          <ac:spMkLst>
            <pc:docMk/>
            <pc:sldMk cId="415140549" sldId="299"/>
            <ac:spMk id="3" creationId="{3FC1D956-5086-C011-2311-43149D62D1CA}"/>
          </ac:spMkLst>
        </pc:spChg>
        <pc:spChg chg="add">
          <ac:chgData name="Zita Draper" userId="S::z.draper@uwtsd.ac.uk::b063123c-f51f-481b-b99c-f574606c9ace" providerId="AD" clId="Web-{355A93D5-F90A-A069-A9CB-C568FE26297C}" dt="2022-11-11T20:01:27.908" v="931"/>
          <ac:spMkLst>
            <pc:docMk/>
            <pc:sldMk cId="415140549" sldId="299"/>
            <ac:spMk id="9" creationId="{35DB3719-6FDC-4E5D-891D-FF40B7300F64}"/>
          </ac:spMkLst>
        </pc:spChg>
        <pc:spChg chg="add">
          <ac:chgData name="Zita Draper" userId="S::z.draper@uwtsd.ac.uk::b063123c-f51f-481b-b99c-f574606c9ace" providerId="AD" clId="Web-{355A93D5-F90A-A069-A9CB-C568FE26297C}" dt="2022-11-11T20:01:27.908" v="931"/>
          <ac:spMkLst>
            <pc:docMk/>
            <pc:sldMk cId="415140549" sldId="299"/>
            <ac:spMk id="11" creationId="{E0CBAC23-2E3F-4A90-BA59-F8299F6A5439}"/>
          </ac:spMkLst>
        </pc:spChg>
        <pc:graphicFrameChg chg="add">
          <ac:chgData name="Zita Draper" userId="S::z.draper@uwtsd.ac.uk::b063123c-f51f-481b-b99c-f574606c9ace" providerId="AD" clId="Web-{355A93D5-F90A-A069-A9CB-C568FE26297C}" dt="2022-11-11T20:01:27.908" v="931"/>
          <ac:graphicFrameMkLst>
            <pc:docMk/>
            <pc:sldMk cId="415140549" sldId="299"/>
            <ac:graphicFrameMk id="5" creationId="{AF0E65A8-4DB0-92CC-A598-032C2232D3ED}"/>
          </ac:graphicFrameMkLst>
        </pc:graphicFrameChg>
      </pc:sldChg>
    </pc:docChg>
  </pc:docChgLst>
  <pc:docChgLst>
    <pc:chgData name="Zita Draper" userId="S::z.draper@uwtsd.ac.uk::b063123c-f51f-481b-b99c-f574606c9ace" providerId="AD" clId="Web-{88470B50-6973-0941-257D-98CF77130702}"/>
    <pc:docChg chg="addSld modSld">
      <pc:chgData name="Zita Draper" userId="S::z.draper@uwtsd.ac.uk::b063123c-f51f-481b-b99c-f574606c9ace" providerId="AD" clId="Web-{88470B50-6973-0941-257D-98CF77130702}" dt="2022-11-05T21:55:56.363" v="665" actId="1076"/>
      <pc:docMkLst>
        <pc:docMk/>
      </pc:docMkLst>
      <pc:sldChg chg="modSp">
        <pc:chgData name="Zita Draper" userId="S::z.draper@uwtsd.ac.uk::b063123c-f51f-481b-b99c-f574606c9ace" providerId="AD" clId="Web-{88470B50-6973-0941-257D-98CF77130702}" dt="2022-11-05T21:20:51.722" v="45" actId="1076"/>
        <pc:sldMkLst>
          <pc:docMk/>
          <pc:sldMk cId="4027766935" sldId="262"/>
        </pc:sldMkLst>
        <pc:spChg chg="mod">
          <ac:chgData name="Zita Draper" userId="S::z.draper@uwtsd.ac.uk::b063123c-f51f-481b-b99c-f574606c9ace" providerId="AD" clId="Web-{88470B50-6973-0941-257D-98CF77130702}" dt="2022-11-05T21:20:51.722" v="45" actId="1076"/>
          <ac:spMkLst>
            <pc:docMk/>
            <pc:sldMk cId="4027766935" sldId="262"/>
            <ac:spMk id="3" creationId="{6EE285DF-FF0B-4D42-AD41-036E35DBBFA3}"/>
          </ac:spMkLst>
        </pc:spChg>
      </pc:sldChg>
      <pc:sldChg chg="addSp modSp mod setBg">
        <pc:chgData name="Zita Draper" userId="S::z.draper@uwtsd.ac.uk::b063123c-f51f-481b-b99c-f574606c9ace" providerId="AD" clId="Web-{88470B50-6973-0941-257D-98CF77130702}" dt="2022-11-05T21:19:48.205" v="33" actId="20577"/>
        <pc:sldMkLst>
          <pc:docMk/>
          <pc:sldMk cId="600748557" sldId="263"/>
        </pc:sldMkLst>
        <pc:spChg chg="mod">
          <ac:chgData name="Zita Draper" userId="S::z.draper@uwtsd.ac.uk::b063123c-f51f-481b-b99c-f574606c9ace" providerId="AD" clId="Web-{88470B50-6973-0941-257D-98CF77130702}" dt="2022-11-05T21:19:48.205" v="33" actId="20577"/>
          <ac:spMkLst>
            <pc:docMk/>
            <pc:sldMk cId="600748557" sldId="263"/>
            <ac:spMk id="2" creationId="{937BE217-E48D-D42A-A951-97D5621E12BC}"/>
          </ac:spMkLst>
        </pc:spChg>
        <pc:spChg chg="mod">
          <ac:chgData name="Zita Draper" userId="S::z.draper@uwtsd.ac.uk::b063123c-f51f-481b-b99c-f574606c9ace" providerId="AD" clId="Web-{88470B50-6973-0941-257D-98CF77130702}" dt="2022-11-05T21:19:36.470" v="28"/>
          <ac:spMkLst>
            <pc:docMk/>
            <pc:sldMk cId="600748557" sldId="263"/>
            <ac:spMk id="3" creationId="{E44F77FC-8B4A-1C7E-B2DA-725CA789A6D3}"/>
          </ac:spMkLst>
        </pc:spChg>
        <pc:spChg chg="add">
          <ac:chgData name="Zita Draper" userId="S::z.draper@uwtsd.ac.uk::b063123c-f51f-481b-b99c-f574606c9ace" providerId="AD" clId="Web-{88470B50-6973-0941-257D-98CF77130702}" dt="2022-11-05T21:19:36.470" v="28"/>
          <ac:spMkLst>
            <pc:docMk/>
            <pc:sldMk cId="600748557" sldId="263"/>
            <ac:spMk id="8" creationId="{7CB4857B-ED7C-444D-9F04-2F885114A1C2}"/>
          </ac:spMkLst>
        </pc:spChg>
        <pc:spChg chg="add">
          <ac:chgData name="Zita Draper" userId="S::z.draper@uwtsd.ac.uk::b063123c-f51f-481b-b99c-f574606c9ace" providerId="AD" clId="Web-{88470B50-6973-0941-257D-98CF77130702}" dt="2022-11-05T21:19:36.470" v="28"/>
          <ac:spMkLst>
            <pc:docMk/>
            <pc:sldMk cId="600748557" sldId="263"/>
            <ac:spMk id="10" creationId="{D18046FB-44EA-4FD8-A585-EA09A319B2D0}"/>
          </ac:spMkLst>
        </pc:spChg>
        <pc:spChg chg="add">
          <ac:chgData name="Zita Draper" userId="S::z.draper@uwtsd.ac.uk::b063123c-f51f-481b-b99c-f574606c9ace" providerId="AD" clId="Web-{88470B50-6973-0941-257D-98CF77130702}" dt="2022-11-05T21:19:36.470" v="28"/>
          <ac:spMkLst>
            <pc:docMk/>
            <pc:sldMk cId="600748557" sldId="263"/>
            <ac:spMk id="12" creationId="{479F5F2B-8B58-4140-AE6A-51F6C67B18D9}"/>
          </ac:spMkLst>
        </pc:spChg>
      </pc:sldChg>
      <pc:sldChg chg="addSp delSp modSp">
        <pc:chgData name="Zita Draper" userId="S::z.draper@uwtsd.ac.uk::b063123c-f51f-481b-b99c-f574606c9ace" providerId="AD" clId="Web-{88470B50-6973-0941-257D-98CF77130702}" dt="2022-11-05T21:26:58.265" v="182" actId="14100"/>
        <pc:sldMkLst>
          <pc:docMk/>
          <pc:sldMk cId="1243411458" sldId="264"/>
        </pc:sldMkLst>
        <pc:spChg chg="mod">
          <ac:chgData name="Zita Draper" userId="S::z.draper@uwtsd.ac.uk::b063123c-f51f-481b-b99c-f574606c9ace" providerId="AD" clId="Web-{88470B50-6973-0941-257D-98CF77130702}" dt="2022-11-05T21:21:11.097" v="61" actId="20577"/>
          <ac:spMkLst>
            <pc:docMk/>
            <pc:sldMk cId="1243411458" sldId="264"/>
            <ac:spMk id="2" creationId="{E47B264E-D7C7-889F-ACEF-1DA54D2E20D3}"/>
          </ac:spMkLst>
        </pc:spChg>
        <pc:spChg chg="mod">
          <ac:chgData name="Zita Draper" userId="S::z.draper@uwtsd.ac.uk::b063123c-f51f-481b-b99c-f574606c9ace" providerId="AD" clId="Web-{88470B50-6973-0941-257D-98CF77130702}" dt="2022-11-05T21:20:36.519" v="40" actId="20577"/>
          <ac:spMkLst>
            <pc:docMk/>
            <pc:sldMk cId="1243411458" sldId="264"/>
            <ac:spMk id="3" creationId="{A4357E5B-4604-06DB-C40E-5D61812FC8DC}"/>
          </ac:spMkLst>
        </pc:spChg>
        <pc:spChg chg="add mod">
          <ac:chgData name="Zita Draper" userId="S::z.draper@uwtsd.ac.uk::b063123c-f51f-481b-b99c-f574606c9ace" providerId="AD" clId="Web-{88470B50-6973-0941-257D-98CF77130702}" dt="2022-11-05T21:25:01.387" v="170" actId="20577"/>
          <ac:spMkLst>
            <pc:docMk/>
            <pc:sldMk cId="1243411458" sldId="264"/>
            <ac:spMk id="4" creationId="{9B949DCC-962B-3CED-E691-C351E0F2E631}"/>
          </ac:spMkLst>
        </pc:spChg>
        <pc:spChg chg="add del mod">
          <ac:chgData name="Zita Draper" userId="S::z.draper@uwtsd.ac.uk::b063123c-f51f-481b-b99c-f574606c9ace" providerId="AD" clId="Web-{88470B50-6973-0941-257D-98CF77130702}" dt="2022-11-05T21:25:55.591" v="175"/>
          <ac:spMkLst>
            <pc:docMk/>
            <pc:sldMk cId="1243411458" sldId="264"/>
            <ac:spMk id="6" creationId="{7938F749-3527-9885-68AD-C48A6E098D20}"/>
          </ac:spMkLst>
        </pc:spChg>
        <pc:picChg chg="add mod">
          <ac:chgData name="Zita Draper" userId="S::z.draper@uwtsd.ac.uk::b063123c-f51f-481b-b99c-f574606c9ace" providerId="AD" clId="Web-{88470B50-6973-0941-257D-98CF77130702}" dt="2022-11-05T21:26:58.265" v="182" actId="14100"/>
          <ac:picMkLst>
            <pc:docMk/>
            <pc:sldMk cId="1243411458" sldId="264"/>
            <ac:picMk id="5" creationId="{91E84006-7BFD-874C-3981-FC302B07AD1A}"/>
          </ac:picMkLst>
        </pc:picChg>
      </pc:sldChg>
      <pc:sldChg chg="modSp mod setBg">
        <pc:chgData name="Zita Draper" userId="S::z.draper@uwtsd.ac.uk::b063123c-f51f-481b-b99c-f574606c9ace" providerId="AD" clId="Web-{88470B50-6973-0941-257D-98CF77130702}" dt="2022-11-05T21:27:34.875" v="183"/>
        <pc:sldMkLst>
          <pc:docMk/>
          <pc:sldMk cId="3045698768" sldId="265"/>
        </pc:sldMkLst>
        <pc:spChg chg="mod">
          <ac:chgData name="Zita Draper" userId="S::z.draper@uwtsd.ac.uk::b063123c-f51f-481b-b99c-f574606c9ace" providerId="AD" clId="Web-{88470B50-6973-0941-257D-98CF77130702}" dt="2022-11-05T21:24:36.512" v="158" actId="20577"/>
          <ac:spMkLst>
            <pc:docMk/>
            <pc:sldMk cId="3045698768" sldId="265"/>
            <ac:spMk id="2" creationId="{9F00D09B-8B4A-A1D7-1488-852197B8DA23}"/>
          </ac:spMkLst>
        </pc:spChg>
        <pc:spChg chg="mod">
          <ac:chgData name="Zita Draper" userId="S::z.draper@uwtsd.ac.uk::b063123c-f51f-481b-b99c-f574606c9ace" providerId="AD" clId="Web-{88470B50-6973-0941-257D-98CF77130702}" dt="2022-11-05T21:24:41.590" v="160" actId="20577"/>
          <ac:spMkLst>
            <pc:docMk/>
            <pc:sldMk cId="3045698768" sldId="265"/>
            <ac:spMk id="3" creationId="{0539B063-8400-78F1-97B0-89068995FFED}"/>
          </ac:spMkLst>
        </pc:spChg>
      </pc:sldChg>
      <pc:sldChg chg="modSp mod setBg">
        <pc:chgData name="Zita Draper" userId="S::z.draper@uwtsd.ac.uk::b063123c-f51f-481b-b99c-f574606c9ace" providerId="AD" clId="Web-{88470B50-6973-0941-257D-98CF77130702}" dt="2022-11-05T21:28:37.189" v="201"/>
        <pc:sldMkLst>
          <pc:docMk/>
          <pc:sldMk cId="1756736363" sldId="266"/>
        </pc:sldMkLst>
        <pc:spChg chg="mod">
          <ac:chgData name="Zita Draper" userId="S::z.draper@uwtsd.ac.uk::b063123c-f51f-481b-b99c-f574606c9ace" providerId="AD" clId="Web-{88470B50-6973-0941-257D-98CF77130702}" dt="2022-11-05T21:28:23.423" v="200" actId="20577"/>
          <ac:spMkLst>
            <pc:docMk/>
            <pc:sldMk cId="1756736363" sldId="266"/>
            <ac:spMk id="2" creationId="{8DA4E81D-65C6-4364-53CE-58610270D361}"/>
          </ac:spMkLst>
        </pc:spChg>
        <pc:spChg chg="mod">
          <ac:chgData name="Zita Draper" userId="S::z.draper@uwtsd.ac.uk::b063123c-f51f-481b-b99c-f574606c9ace" providerId="AD" clId="Web-{88470B50-6973-0941-257D-98CF77130702}" dt="2022-11-05T21:28:04.376" v="189" actId="20577"/>
          <ac:spMkLst>
            <pc:docMk/>
            <pc:sldMk cId="1756736363" sldId="266"/>
            <ac:spMk id="3" creationId="{20D06382-56B9-FD12-7D3C-00B40760CD63}"/>
          </ac:spMkLst>
        </pc:spChg>
      </pc:sldChg>
      <pc:sldChg chg="addSp modSp mod setBg">
        <pc:chgData name="Zita Draper" userId="S::z.draper@uwtsd.ac.uk::b063123c-f51f-481b-b99c-f574606c9ace" providerId="AD" clId="Web-{88470B50-6973-0941-257D-98CF77130702}" dt="2022-11-05T21:31:24.177" v="263"/>
        <pc:sldMkLst>
          <pc:docMk/>
          <pc:sldMk cId="425970942" sldId="267"/>
        </pc:sldMkLst>
        <pc:spChg chg="mod">
          <ac:chgData name="Zita Draper" userId="S::z.draper@uwtsd.ac.uk::b063123c-f51f-481b-b99c-f574606c9ace" providerId="AD" clId="Web-{88470B50-6973-0941-257D-98CF77130702}" dt="2022-11-05T21:31:24.177" v="263"/>
          <ac:spMkLst>
            <pc:docMk/>
            <pc:sldMk cId="425970942" sldId="267"/>
            <ac:spMk id="2" creationId="{C32F0FF4-CD23-89B5-0BB4-2A94395788BB}"/>
          </ac:spMkLst>
        </pc:spChg>
        <pc:spChg chg="mod">
          <ac:chgData name="Zita Draper" userId="S::z.draper@uwtsd.ac.uk::b063123c-f51f-481b-b99c-f574606c9ace" providerId="AD" clId="Web-{88470B50-6973-0941-257D-98CF77130702}" dt="2022-11-05T21:31:24.177" v="263"/>
          <ac:spMkLst>
            <pc:docMk/>
            <pc:sldMk cId="425970942" sldId="267"/>
            <ac:spMk id="3" creationId="{FC85C269-ABA9-ECB2-A066-CE7BE0504382}"/>
          </ac:spMkLst>
        </pc:spChg>
        <pc:spChg chg="add">
          <ac:chgData name="Zita Draper" userId="S::z.draper@uwtsd.ac.uk::b063123c-f51f-481b-b99c-f574606c9ace" providerId="AD" clId="Web-{88470B50-6973-0941-257D-98CF77130702}" dt="2022-11-05T21:31:24.177" v="263"/>
          <ac:spMkLst>
            <pc:docMk/>
            <pc:sldMk cId="425970942" sldId="267"/>
            <ac:spMk id="8" creationId="{907EF6B7-1338-4443-8C46-6A318D952DFD}"/>
          </ac:spMkLst>
        </pc:spChg>
        <pc:spChg chg="add">
          <ac:chgData name="Zita Draper" userId="S::z.draper@uwtsd.ac.uk::b063123c-f51f-481b-b99c-f574606c9ace" providerId="AD" clId="Web-{88470B50-6973-0941-257D-98CF77130702}" dt="2022-11-05T21:31:24.177" v="263"/>
          <ac:spMkLst>
            <pc:docMk/>
            <pc:sldMk cId="425970942" sldId="267"/>
            <ac:spMk id="10" creationId="{DAAE4CDD-124C-4DCF-9584-B6033B545DD5}"/>
          </ac:spMkLst>
        </pc:spChg>
        <pc:spChg chg="add">
          <ac:chgData name="Zita Draper" userId="S::z.draper@uwtsd.ac.uk::b063123c-f51f-481b-b99c-f574606c9ace" providerId="AD" clId="Web-{88470B50-6973-0941-257D-98CF77130702}" dt="2022-11-05T21:31:24.177" v="263"/>
          <ac:spMkLst>
            <pc:docMk/>
            <pc:sldMk cId="425970942" sldId="267"/>
            <ac:spMk id="12" creationId="{081E4A58-353D-44AE-B2FC-2A74E2E400F7}"/>
          </ac:spMkLst>
        </pc:spChg>
      </pc:sldChg>
      <pc:sldChg chg="addSp modSp mod setBg">
        <pc:chgData name="Zita Draper" userId="S::z.draper@uwtsd.ac.uk::b063123c-f51f-481b-b99c-f574606c9ace" providerId="AD" clId="Web-{88470B50-6973-0941-257D-98CF77130702}" dt="2022-11-05T21:43:08.882" v="419" actId="20577"/>
        <pc:sldMkLst>
          <pc:docMk/>
          <pc:sldMk cId="1514699646" sldId="268"/>
        </pc:sldMkLst>
        <pc:spChg chg="mod">
          <ac:chgData name="Zita Draper" userId="S::z.draper@uwtsd.ac.uk::b063123c-f51f-481b-b99c-f574606c9ace" providerId="AD" clId="Web-{88470B50-6973-0941-257D-98CF77130702}" dt="2022-11-05T21:37:12.075" v="358" actId="20577"/>
          <ac:spMkLst>
            <pc:docMk/>
            <pc:sldMk cId="1514699646" sldId="268"/>
            <ac:spMk id="2" creationId="{C00438EC-CE0A-9292-D9E8-814C546C8430}"/>
          </ac:spMkLst>
        </pc:spChg>
        <pc:spChg chg="mod">
          <ac:chgData name="Zita Draper" userId="S::z.draper@uwtsd.ac.uk::b063123c-f51f-481b-b99c-f574606c9ace" providerId="AD" clId="Web-{88470B50-6973-0941-257D-98CF77130702}" dt="2022-11-05T21:43:08.882" v="419" actId="20577"/>
          <ac:spMkLst>
            <pc:docMk/>
            <pc:sldMk cId="1514699646" sldId="268"/>
            <ac:spMk id="3" creationId="{D2B605FB-C899-2F86-28A0-5DB591DCD9F6}"/>
          </ac:spMkLst>
        </pc:spChg>
        <pc:spChg chg="add mod">
          <ac:chgData name="Zita Draper" userId="S::z.draper@uwtsd.ac.uk::b063123c-f51f-481b-b99c-f574606c9ace" providerId="AD" clId="Web-{88470B50-6973-0941-257D-98CF77130702}" dt="2022-11-05T21:36:43.730" v="356"/>
          <ac:spMkLst>
            <pc:docMk/>
            <pc:sldMk cId="1514699646" sldId="268"/>
            <ac:spMk id="5" creationId="{A907CA27-A35F-B558-C2D9-46BB6523B2F3}"/>
          </ac:spMkLst>
        </pc:spChg>
        <pc:spChg chg="add">
          <ac:chgData name="Zita Draper" userId="S::z.draper@uwtsd.ac.uk::b063123c-f51f-481b-b99c-f574606c9ace" providerId="AD" clId="Web-{88470B50-6973-0941-257D-98CF77130702}" dt="2022-11-05T21:36:43.730" v="356"/>
          <ac:spMkLst>
            <pc:docMk/>
            <pc:sldMk cId="1514699646" sldId="268"/>
            <ac:spMk id="10" creationId="{D009D6D5-DAC2-4A8B-A17A-E206B9012D09}"/>
          </ac:spMkLst>
        </pc:spChg>
        <pc:picChg chg="add mod">
          <ac:chgData name="Zita Draper" userId="S::z.draper@uwtsd.ac.uk::b063123c-f51f-481b-b99c-f574606c9ace" providerId="AD" clId="Web-{88470B50-6973-0941-257D-98CF77130702}" dt="2022-11-05T21:36:43.730" v="356"/>
          <ac:picMkLst>
            <pc:docMk/>
            <pc:sldMk cId="1514699646" sldId="268"/>
            <ac:picMk id="4" creationId="{5219D0BA-F0F9-6A6E-EF3B-D5B4088E5528}"/>
          </ac:picMkLst>
        </pc:picChg>
      </pc:sldChg>
      <pc:sldChg chg="addSp modSp mod setBg">
        <pc:chgData name="Zita Draper" userId="S::z.draper@uwtsd.ac.uk::b063123c-f51f-481b-b99c-f574606c9ace" providerId="AD" clId="Web-{88470B50-6973-0941-257D-98CF77130702}" dt="2022-11-05T21:46:28.955" v="501" actId="20577"/>
        <pc:sldMkLst>
          <pc:docMk/>
          <pc:sldMk cId="2549686576" sldId="269"/>
        </pc:sldMkLst>
        <pc:spChg chg="mod">
          <ac:chgData name="Zita Draper" userId="S::z.draper@uwtsd.ac.uk::b063123c-f51f-481b-b99c-f574606c9ace" providerId="AD" clId="Web-{88470B50-6973-0941-257D-98CF77130702}" dt="2022-11-05T21:46:28.955" v="501" actId="20577"/>
          <ac:spMkLst>
            <pc:docMk/>
            <pc:sldMk cId="2549686576" sldId="269"/>
            <ac:spMk id="2" creationId="{F1CDBCEB-85C5-2A85-924A-101B2BAA32A8}"/>
          </ac:spMkLst>
        </pc:spChg>
        <pc:spChg chg="mod">
          <ac:chgData name="Zita Draper" userId="S::z.draper@uwtsd.ac.uk::b063123c-f51f-481b-b99c-f574606c9ace" providerId="AD" clId="Web-{88470B50-6973-0941-257D-98CF77130702}" dt="2022-11-05T21:45:42.970" v="491"/>
          <ac:spMkLst>
            <pc:docMk/>
            <pc:sldMk cId="2549686576" sldId="269"/>
            <ac:spMk id="3" creationId="{2F678A5D-519A-242A-D9C7-1A00070130DD}"/>
          </ac:spMkLst>
        </pc:spChg>
        <pc:spChg chg="add">
          <ac:chgData name="Zita Draper" userId="S::z.draper@uwtsd.ac.uk::b063123c-f51f-481b-b99c-f574606c9ace" providerId="AD" clId="Web-{88470B50-6973-0941-257D-98CF77130702}" dt="2022-11-05T21:45:42.970" v="491"/>
          <ac:spMkLst>
            <pc:docMk/>
            <pc:sldMk cId="2549686576" sldId="269"/>
            <ac:spMk id="8" creationId="{C2554CA6-288E-4202-BC52-2E5A8F0C0AED}"/>
          </ac:spMkLst>
        </pc:spChg>
        <pc:spChg chg="add">
          <ac:chgData name="Zita Draper" userId="S::z.draper@uwtsd.ac.uk::b063123c-f51f-481b-b99c-f574606c9ace" providerId="AD" clId="Web-{88470B50-6973-0941-257D-98CF77130702}" dt="2022-11-05T21:45:42.970" v="491"/>
          <ac:spMkLst>
            <pc:docMk/>
            <pc:sldMk cId="2549686576" sldId="269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88470B50-6973-0941-257D-98CF77130702}" dt="2022-11-05T21:45:42.970" v="491"/>
          <ac:spMkLst>
            <pc:docMk/>
            <pc:sldMk cId="2549686576" sldId="269"/>
            <ac:spMk id="12" creationId="{5B7778FC-632E-4DCA-A7CB-0D7731CCF970}"/>
          </ac:spMkLst>
        </pc:spChg>
        <pc:spChg chg="add">
          <ac:chgData name="Zita Draper" userId="S::z.draper@uwtsd.ac.uk::b063123c-f51f-481b-b99c-f574606c9ace" providerId="AD" clId="Web-{88470B50-6973-0941-257D-98CF77130702}" dt="2022-11-05T21:45:42.970" v="491"/>
          <ac:spMkLst>
            <pc:docMk/>
            <pc:sldMk cId="2549686576" sldId="269"/>
            <ac:spMk id="14" creationId="{FA23A907-97FB-4A8F-880A-DD77401C4296}"/>
          </ac:spMkLst>
        </pc:spChg>
      </pc:sldChg>
      <pc:sldChg chg="addSp modSp mod setBg">
        <pc:chgData name="Zita Draper" userId="S::z.draper@uwtsd.ac.uk::b063123c-f51f-481b-b99c-f574606c9ace" providerId="AD" clId="Web-{88470B50-6973-0941-257D-98CF77130702}" dt="2022-11-05T21:46:19.861" v="499" actId="20577"/>
        <pc:sldMkLst>
          <pc:docMk/>
          <pc:sldMk cId="3098943832" sldId="270"/>
        </pc:sldMkLst>
        <pc:spChg chg="mod">
          <ac:chgData name="Zita Draper" userId="S::z.draper@uwtsd.ac.uk::b063123c-f51f-481b-b99c-f574606c9ace" providerId="AD" clId="Web-{88470B50-6973-0941-257D-98CF77130702}" dt="2022-11-05T21:46:19.861" v="499" actId="20577"/>
          <ac:spMkLst>
            <pc:docMk/>
            <pc:sldMk cId="3098943832" sldId="270"/>
            <ac:spMk id="2" creationId="{8162C71C-A70A-5E65-5A99-3C4011C3483B}"/>
          </ac:spMkLst>
        </pc:spChg>
        <pc:spChg chg="mo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3" creationId="{FBAC1ED8-0B78-C61B-E78B-48715AF3F150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8" creationId="{E92FEB64-6EEA-4759-B4A4-BD2C1E660BA8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12" creationId="{14847E93-7DC1-4D4B-8829-B19AA7137C50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14" creationId="{5566D6E1-03A1-4D73-A4E0-35D74D568A04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16" creationId="{9F835A99-04AC-494A-A572-AFE8413CC938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18" creationId="{7B786209-1B0B-4CA9-9BDD-F7327066A84D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20" creationId="{2D2964BB-484D-45AE-AD66-D407D0629652}"/>
          </ac:spMkLst>
        </pc:spChg>
        <pc:spChg chg="add">
          <ac:chgData name="Zita Draper" userId="S::z.draper@uwtsd.ac.uk::b063123c-f51f-481b-b99c-f574606c9ace" providerId="AD" clId="Web-{88470B50-6973-0941-257D-98CF77130702}" dt="2022-11-05T21:45:55.439" v="492"/>
          <ac:spMkLst>
            <pc:docMk/>
            <pc:sldMk cId="3098943832" sldId="270"/>
            <ac:spMk id="22" creationId="{6691AC69-A76E-4DAB-B565-468B6B87ACF3}"/>
          </ac:spMkLst>
        </pc:spChg>
      </pc:sldChg>
      <pc:sldChg chg="addSp modSp mod setBg">
        <pc:chgData name="Zita Draper" userId="S::z.draper@uwtsd.ac.uk::b063123c-f51f-481b-b99c-f574606c9ace" providerId="AD" clId="Web-{88470B50-6973-0941-257D-98CF77130702}" dt="2022-11-05T21:46:58.440" v="508" actId="20577"/>
        <pc:sldMkLst>
          <pc:docMk/>
          <pc:sldMk cId="3695764047" sldId="271"/>
        </pc:sldMkLst>
        <pc:spChg chg="mod">
          <ac:chgData name="Zita Draper" userId="S::z.draper@uwtsd.ac.uk::b063123c-f51f-481b-b99c-f574606c9ace" providerId="AD" clId="Web-{88470B50-6973-0941-257D-98CF77130702}" dt="2022-11-05T21:46:58.440" v="508" actId="20577"/>
          <ac:spMkLst>
            <pc:docMk/>
            <pc:sldMk cId="3695764047" sldId="271"/>
            <ac:spMk id="2" creationId="{74A89AF8-E3B8-F86B-60A0-87404FF00A1B}"/>
          </ac:spMkLst>
        </pc:spChg>
        <pc:spChg chg="mo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3" creationId="{46611F5E-A7F3-3A75-E0B4-D677FC0BC8EA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8" creationId="{E92FEB64-6EEA-4759-B4A4-BD2C1E660BA8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10" creationId="{B10BB131-AC8E-4A8E-A5D1-36260F720C3B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12" creationId="{14847E93-7DC1-4D4B-8829-B19AA7137C50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14" creationId="{5566D6E1-03A1-4D73-A4E0-35D74D568A04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16" creationId="{9F835A99-04AC-494A-A572-AFE8413CC938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18" creationId="{7B786209-1B0B-4CA9-9BDD-F7327066A84D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20" creationId="{2D2964BB-484D-45AE-AD66-D407D0629652}"/>
          </ac:spMkLst>
        </pc:spChg>
        <pc:spChg chg="add">
          <ac:chgData name="Zita Draper" userId="S::z.draper@uwtsd.ac.uk::b063123c-f51f-481b-b99c-f574606c9ace" providerId="AD" clId="Web-{88470B50-6973-0941-257D-98CF77130702}" dt="2022-11-05T21:46:36.815" v="502"/>
          <ac:spMkLst>
            <pc:docMk/>
            <pc:sldMk cId="3695764047" sldId="271"/>
            <ac:spMk id="22" creationId="{6691AC69-A76E-4DAB-B565-468B6B87ACF3}"/>
          </ac:spMkLst>
        </pc:spChg>
      </pc:sldChg>
      <pc:sldChg chg="modSp">
        <pc:chgData name="Zita Draper" userId="S::z.draper@uwtsd.ac.uk::b063123c-f51f-481b-b99c-f574606c9ace" providerId="AD" clId="Web-{88470B50-6973-0941-257D-98CF77130702}" dt="2022-11-05T21:38:34.436" v="381" actId="20577"/>
        <pc:sldMkLst>
          <pc:docMk/>
          <pc:sldMk cId="1485980709" sldId="272"/>
        </pc:sldMkLst>
        <pc:spChg chg="mod">
          <ac:chgData name="Zita Draper" userId="S::z.draper@uwtsd.ac.uk::b063123c-f51f-481b-b99c-f574606c9ace" providerId="AD" clId="Web-{88470B50-6973-0941-257D-98CF77130702}" dt="2022-11-05T21:38:29.483" v="378" actId="20577"/>
          <ac:spMkLst>
            <pc:docMk/>
            <pc:sldMk cId="1485980709" sldId="272"/>
            <ac:spMk id="2" creationId="{D9F214B1-5901-BE8F-5E64-925053DF351A}"/>
          </ac:spMkLst>
        </pc:spChg>
        <pc:spChg chg="mod">
          <ac:chgData name="Zita Draper" userId="S::z.draper@uwtsd.ac.uk::b063123c-f51f-481b-b99c-f574606c9ace" providerId="AD" clId="Web-{88470B50-6973-0941-257D-98CF77130702}" dt="2022-11-05T21:38:34.436" v="381" actId="20577"/>
          <ac:spMkLst>
            <pc:docMk/>
            <pc:sldMk cId="1485980709" sldId="272"/>
            <ac:spMk id="3" creationId="{03656F70-C441-593D-631C-DFB5E624123A}"/>
          </ac:spMkLst>
        </pc:spChg>
      </pc:sldChg>
      <pc:sldChg chg="modSp">
        <pc:chgData name="Zita Draper" userId="S::z.draper@uwtsd.ac.uk::b063123c-f51f-481b-b99c-f574606c9ace" providerId="AD" clId="Web-{88470B50-6973-0941-257D-98CF77130702}" dt="2022-11-05T21:38:47.780" v="397" actId="20577"/>
        <pc:sldMkLst>
          <pc:docMk/>
          <pc:sldMk cId="3552203366" sldId="273"/>
        </pc:sldMkLst>
        <pc:spChg chg="mod">
          <ac:chgData name="Zita Draper" userId="S::z.draper@uwtsd.ac.uk::b063123c-f51f-481b-b99c-f574606c9ace" providerId="AD" clId="Web-{88470B50-6973-0941-257D-98CF77130702}" dt="2022-11-05T21:38:47.780" v="397" actId="20577"/>
          <ac:spMkLst>
            <pc:docMk/>
            <pc:sldMk cId="3552203366" sldId="273"/>
            <ac:spMk id="2" creationId="{D071FF7E-83CF-387E-130B-7F2BA7741CB0}"/>
          </ac:spMkLst>
        </pc:spChg>
      </pc:sldChg>
      <pc:sldChg chg="modSp">
        <pc:chgData name="Zita Draper" userId="S::z.draper@uwtsd.ac.uk::b063123c-f51f-481b-b99c-f574606c9ace" providerId="AD" clId="Web-{88470B50-6973-0941-257D-98CF77130702}" dt="2022-11-05T21:39:35.531" v="401" actId="20577"/>
        <pc:sldMkLst>
          <pc:docMk/>
          <pc:sldMk cId="1126547386" sldId="274"/>
        </pc:sldMkLst>
        <pc:spChg chg="mod">
          <ac:chgData name="Zita Draper" userId="S::z.draper@uwtsd.ac.uk::b063123c-f51f-481b-b99c-f574606c9ace" providerId="AD" clId="Web-{88470B50-6973-0941-257D-98CF77130702}" dt="2022-11-05T21:39:35.531" v="401" actId="20577"/>
          <ac:spMkLst>
            <pc:docMk/>
            <pc:sldMk cId="1126547386" sldId="274"/>
            <ac:spMk id="2" creationId="{1F138372-F0BA-A1D8-9727-0CB46A991596}"/>
          </ac:spMkLst>
        </pc:spChg>
      </pc:sldChg>
      <pc:sldChg chg="modSp">
        <pc:chgData name="Zita Draper" userId="S::z.draper@uwtsd.ac.uk::b063123c-f51f-481b-b99c-f574606c9ace" providerId="AD" clId="Web-{88470B50-6973-0941-257D-98CF77130702}" dt="2022-11-05T21:39:44.157" v="402" actId="20577"/>
        <pc:sldMkLst>
          <pc:docMk/>
          <pc:sldMk cId="227597340" sldId="275"/>
        </pc:sldMkLst>
        <pc:spChg chg="mod">
          <ac:chgData name="Zita Draper" userId="S::z.draper@uwtsd.ac.uk::b063123c-f51f-481b-b99c-f574606c9ace" providerId="AD" clId="Web-{88470B50-6973-0941-257D-98CF77130702}" dt="2022-11-05T21:39:44.157" v="402" actId="20577"/>
          <ac:spMkLst>
            <pc:docMk/>
            <pc:sldMk cId="227597340" sldId="275"/>
            <ac:spMk id="2" creationId="{BFDF389F-CEAF-E0E8-3C96-58AED7543910}"/>
          </ac:spMkLst>
        </pc:spChg>
      </pc:sldChg>
      <pc:sldChg chg="modSp">
        <pc:chgData name="Zita Draper" userId="S::z.draper@uwtsd.ac.uk::b063123c-f51f-481b-b99c-f574606c9ace" providerId="AD" clId="Web-{88470B50-6973-0941-257D-98CF77130702}" dt="2022-11-05T21:40:21.673" v="408" actId="20577"/>
        <pc:sldMkLst>
          <pc:docMk/>
          <pc:sldMk cId="4049959721" sldId="276"/>
        </pc:sldMkLst>
        <pc:spChg chg="mod">
          <ac:chgData name="Zita Draper" userId="S::z.draper@uwtsd.ac.uk::b063123c-f51f-481b-b99c-f574606c9ace" providerId="AD" clId="Web-{88470B50-6973-0941-257D-98CF77130702}" dt="2022-11-05T21:40:21.673" v="408" actId="20577"/>
          <ac:spMkLst>
            <pc:docMk/>
            <pc:sldMk cId="4049959721" sldId="276"/>
            <ac:spMk id="2" creationId="{DD5F69D8-AC2B-6705-A29E-C5060576FBCC}"/>
          </ac:spMkLst>
        </pc:spChg>
      </pc:sldChg>
      <pc:sldChg chg="addSp delSp modSp new">
        <pc:chgData name="Zita Draper" userId="S::z.draper@uwtsd.ac.uk::b063123c-f51f-481b-b99c-f574606c9ace" providerId="AD" clId="Web-{88470B50-6973-0941-257D-98CF77130702}" dt="2022-11-05T21:52:29.841" v="609" actId="1076"/>
        <pc:sldMkLst>
          <pc:docMk/>
          <pc:sldMk cId="2725665508" sldId="279"/>
        </pc:sldMkLst>
        <pc:spChg chg="del">
          <ac:chgData name="Zita Draper" userId="S::z.draper@uwtsd.ac.uk::b063123c-f51f-481b-b99c-f574606c9ace" providerId="AD" clId="Web-{88470B50-6973-0941-257D-98CF77130702}" dt="2022-11-05T21:47:20.659" v="512"/>
          <ac:spMkLst>
            <pc:docMk/>
            <pc:sldMk cId="2725665508" sldId="279"/>
            <ac:spMk id="2" creationId="{42E66987-E1DF-D1B4-CBF9-30B817C80773}"/>
          </ac:spMkLst>
        </pc:spChg>
        <pc:spChg chg="del">
          <ac:chgData name="Zita Draper" userId="S::z.draper@uwtsd.ac.uk::b063123c-f51f-481b-b99c-f574606c9ace" providerId="AD" clId="Web-{88470B50-6973-0941-257D-98CF77130702}" dt="2022-11-05T21:47:24.394" v="513"/>
          <ac:spMkLst>
            <pc:docMk/>
            <pc:sldMk cId="2725665508" sldId="279"/>
            <ac:spMk id="3" creationId="{98FFB5D4-FC8F-38F4-F876-A51DABA16BE2}"/>
          </ac:spMkLst>
        </pc:spChg>
        <pc:graphicFrameChg chg="add mod modGraphic">
          <ac:chgData name="Zita Draper" userId="S::z.draper@uwtsd.ac.uk::b063123c-f51f-481b-b99c-f574606c9ace" providerId="AD" clId="Web-{88470B50-6973-0941-257D-98CF77130702}" dt="2022-11-05T21:52:29.841" v="609" actId="1076"/>
          <ac:graphicFrameMkLst>
            <pc:docMk/>
            <pc:sldMk cId="2725665508" sldId="279"/>
            <ac:graphicFrameMk id="4" creationId="{F9D3427F-7F41-AFE0-DCD8-FCB3892D8C3A}"/>
          </ac:graphicFrameMkLst>
        </pc:graphicFrameChg>
        <pc:graphicFrameChg chg="add del mod">
          <ac:chgData name="Zita Draper" userId="S::z.draper@uwtsd.ac.uk::b063123c-f51f-481b-b99c-f574606c9ace" providerId="AD" clId="Web-{88470B50-6973-0941-257D-98CF77130702}" dt="2022-11-05T21:48:54.179" v="527"/>
          <ac:graphicFrameMkLst>
            <pc:docMk/>
            <pc:sldMk cId="2725665508" sldId="279"/>
            <ac:graphicFrameMk id="13" creationId="{DCCAD759-D7CE-E5E4-0BDD-D8BC2241C999}"/>
          </ac:graphicFrameMkLst>
        </pc:graphicFrameChg>
      </pc:sldChg>
      <pc:sldChg chg="addSp delSp modSp new mod setBg">
        <pc:chgData name="Zita Draper" userId="S::z.draper@uwtsd.ac.uk::b063123c-f51f-481b-b99c-f574606c9ace" providerId="AD" clId="Web-{88470B50-6973-0941-257D-98CF77130702}" dt="2022-11-05T21:55:56.363" v="665" actId="1076"/>
        <pc:sldMkLst>
          <pc:docMk/>
          <pc:sldMk cId="1411919625" sldId="280"/>
        </pc:sldMkLst>
        <pc:spChg chg="mod">
          <ac:chgData name="Zita Draper" userId="S::z.draper@uwtsd.ac.uk::b063123c-f51f-481b-b99c-f574606c9ace" providerId="AD" clId="Web-{88470B50-6973-0941-257D-98CF77130702}" dt="2022-11-05T21:55:56.363" v="665" actId="1076"/>
          <ac:spMkLst>
            <pc:docMk/>
            <pc:sldMk cId="1411919625" sldId="280"/>
            <ac:spMk id="2" creationId="{D7CD8EC8-632A-D07A-C368-EF23DF18572F}"/>
          </ac:spMkLst>
        </pc:spChg>
        <pc:spChg chg="del">
          <ac:chgData name="Zita Draper" userId="S::z.draper@uwtsd.ac.uk::b063123c-f51f-481b-b99c-f574606c9ace" providerId="AD" clId="Web-{88470B50-6973-0941-257D-98CF77130702}" dt="2022-11-05T21:53:30.475" v="620"/>
          <ac:spMkLst>
            <pc:docMk/>
            <pc:sldMk cId="1411919625" sldId="280"/>
            <ac:spMk id="3" creationId="{3B99A9D3-353B-9308-7E0B-F3930A1E313B}"/>
          </ac:spMkLst>
        </pc:spChg>
        <pc:spChg chg="add del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9" creationId="{2EB492CD-616E-47F8-933B-5E2D952A0593}"/>
          </ac:spMkLst>
        </pc:spChg>
        <pc:spChg chg="add del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11" creationId="{59383CF9-23B5-4335-9B21-1791C4CF1C75}"/>
          </ac:spMkLst>
        </pc:spChg>
        <pc:spChg chg="add del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13" creationId="{0007FE00-9498-4706-B255-6437B0252C02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18" creationId="{6A84B152-3496-4C52-AF08-97AFFC09DD2C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20" creationId="{6B2ADB95-0FA3-4BD7-A8AC-89D014A83E5B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22" creationId="{C924DBCE-E731-4B22-8181-A39C1D86276C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24" creationId="{4CBF9756-6AC8-4C65-84DF-56FBFFA1D873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26" creationId="{2D385988-EAAF-4C27-AF8A-2BFBECAF3D4F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30" creationId="{B621D332-7329-4994-8836-C429A51B7549}"/>
          </ac:spMkLst>
        </pc:spChg>
        <pc:spChg chg="add">
          <ac:chgData name="Zita Draper" userId="S::z.draper@uwtsd.ac.uk::b063123c-f51f-481b-b99c-f574606c9ace" providerId="AD" clId="Web-{88470B50-6973-0941-257D-98CF77130702}" dt="2022-11-05T21:55:46.955" v="664"/>
          <ac:spMkLst>
            <pc:docMk/>
            <pc:sldMk cId="1411919625" sldId="280"/>
            <ac:spMk id="32" creationId="{2D20F754-35A9-4508-BE3C-C59996D1437B}"/>
          </ac:spMkLst>
        </pc:spChg>
        <pc:graphicFrameChg chg="add mod modGraphic">
          <ac:chgData name="Zita Draper" userId="S::z.draper@uwtsd.ac.uk::b063123c-f51f-481b-b99c-f574606c9ace" providerId="AD" clId="Web-{88470B50-6973-0941-257D-98CF77130702}" dt="2022-11-05T21:55:46.955" v="664"/>
          <ac:graphicFrameMkLst>
            <pc:docMk/>
            <pc:sldMk cId="1411919625" sldId="280"/>
            <ac:graphicFrameMk id="4" creationId="{507D0AD2-9278-47E4-B9E8-97152E74943A}"/>
          </ac:graphicFrameMkLst>
        </pc:graphicFrameChg>
        <pc:cxnChg chg="add">
          <ac:chgData name="Zita Draper" userId="S::z.draper@uwtsd.ac.uk::b063123c-f51f-481b-b99c-f574606c9ace" providerId="AD" clId="Web-{88470B50-6973-0941-257D-98CF77130702}" dt="2022-11-05T21:55:46.955" v="664"/>
          <ac:cxnSpMkLst>
            <pc:docMk/>
            <pc:sldMk cId="1411919625" sldId="280"/>
            <ac:cxnSpMk id="28" creationId="{43621FD4-D14D-45D5-9A57-9A2DE5EA59C0}"/>
          </ac:cxnSpMkLst>
        </pc:cxnChg>
      </pc:sldChg>
      <pc:sldChg chg="new">
        <pc:chgData name="Zita Draper" userId="S::z.draper@uwtsd.ac.uk::b063123c-f51f-481b-b99c-f574606c9ace" providerId="AD" clId="Web-{88470B50-6973-0941-257D-98CF77130702}" dt="2022-11-05T21:47:15.503" v="511"/>
        <pc:sldMkLst>
          <pc:docMk/>
          <pc:sldMk cId="1177390467" sldId="281"/>
        </pc:sldMkLst>
      </pc:sldChg>
    </pc:docChg>
  </pc:docChgLst>
  <pc:docChgLst>
    <pc:chgData name="Zita Draper" userId="S::z.draper@uwtsd.ac.uk::b063123c-f51f-481b-b99c-f574606c9ace" providerId="AD" clId="Web-{7D2D5589-7259-D23E-F10E-E6D63960EF55}"/>
    <pc:docChg chg="modSld">
      <pc:chgData name="Zita Draper" userId="S::z.draper@uwtsd.ac.uk::b063123c-f51f-481b-b99c-f574606c9ace" providerId="AD" clId="Web-{7D2D5589-7259-D23E-F10E-E6D63960EF55}" dt="2022-11-16T15:44:42.525" v="5" actId="20577"/>
      <pc:docMkLst>
        <pc:docMk/>
      </pc:docMkLst>
      <pc:sldChg chg="modSp">
        <pc:chgData name="Zita Draper" userId="S::z.draper@uwtsd.ac.uk::b063123c-f51f-481b-b99c-f574606c9ace" providerId="AD" clId="Web-{7D2D5589-7259-D23E-F10E-E6D63960EF55}" dt="2022-11-16T15:44:42.525" v="5" actId="20577"/>
        <pc:sldMkLst>
          <pc:docMk/>
          <pc:sldMk cId="415140549" sldId="299"/>
        </pc:sldMkLst>
        <pc:graphicFrameChg chg="modGraphic">
          <ac:chgData name="Zita Draper" userId="S::z.draper@uwtsd.ac.uk::b063123c-f51f-481b-b99c-f574606c9ace" providerId="AD" clId="Web-{7D2D5589-7259-D23E-F10E-E6D63960EF55}" dt="2022-11-16T15:44:42.525" v="5" actId="20577"/>
          <ac:graphicFrameMkLst>
            <pc:docMk/>
            <pc:sldMk cId="415140549" sldId="299"/>
            <ac:graphicFrameMk id="5" creationId="{AF0E65A8-4DB0-92CC-A598-032C2232D3ED}"/>
          </ac:graphicFrameMkLst>
        </pc:graphicFrameChg>
      </pc:sldChg>
    </pc:docChg>
  </pc:docChgLst>
  <pc:docChgLst>
    <pc:chgData name="Zita Draper" userId="S::z.draper@uwtsd.ac.uk::b063123c-f51f-481b-b99c-f574606c9ace" providerId="AD" clId="Web-{A43B84CA-688A-70EA-4F66-38095702A1D0}"/>
    <pc:docChg chg="addSld modSld">
      <pc:chgData name="Zita Draper" userId="S::z.draper@uwtsd.ac.uk::b063123c-f51f-481b-b99c-f574606c9ace" providerId="AD" clId="Web-{A43B84CA-688A-70EA-4F66-38095702A1D0}" dt="2022-11-09T16:35:58.423" v="43" actId="1076"/>
      <pc:docMkLst>
        <pc:docMk/>
      </pc:docMkLst>
      <pc:sldChg chg="addSp modSp mod setBg">
        <pc:chgData name="Zita Draper" userId="S::z.draper@uwtsd.ac.uk::b063123c-f51f-481b-b99c-f574606c9ace" providerId="AD" clId="Web-{A43B84CA-688A-70EA-4F66-38095702A1D0}" dt="2022-11-09T16:30:56.196" v="0"/>
        <pc:sldMkLst>
          <pc:docMk/>
          <pc:sldMk cId="1474368292" sldId="261"/>
        </pc:sldMkLst>
        <pc:spChg chg="mo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2" creationId="{1CFECB77-B187-0E42-3497-28D7DEDE4C89}"/>
          </ac:spMkLst>
        </pc:spChg>
        <pc:spChg chg="mo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3" creationId="{53DBC201-FFFC-7283-2023-DAE6182A7C78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A43B84CA-688A-70EA-4F66-38095702A1D0}" dt="2022-11-09T16:30:56.196" v="0"/>
          <ac:spMkLst>
            <pc:docMk/>
            <pc:sldMk cId="1474368292" sldId="261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A43B84CA-688A-70EA-4F66-38095702A1D0}" dt="2022-11-09T16:30:56.196" v="0"/>
          <ac:grpSpMkLst>
            <pc:docMk/>
            <pc:sldMk cId="1474368292" sldId="261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A43B84CA-688A-70EA-4F66-38095702A1D0}" dt="2022-11-09T16:30:56.196" v="0"/>
          <ac:grpSpMkLst>
            <pc:docMk/>
            <pc:sldMk cId="1474368292" sldId="261"/>
            <ac:grpSpMk id="28" creationId="{3773FAF5-C452-4455-9411-D6AF5EBD4CA9}"/>
          </ac:grpSpMkLst>
        </pc:grpChg>
      </pc:sldChg>
      <pc:sldChg chg="addSp delSp modSp">
        <pc:chgData name="Zita Draper" userId="S::z.draper@uwtsd.ac.uk::b063123c-f51f-481b-b99c-f574606c9ace" providerId="AD" clId="Web-{A43B84CA-688A-70EA-4F66-38095702A1D0}" dt="2022-11-09T16:31:17.477" v="1"/>
        <pc:sldMkLst>
          <pc:docMk/>
          <pc:sldMk cId="600748557" sldId="263"/>
        </pc:sldMkLst>
        <pc:spChg chg="mo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2" creationId="{937BE217-E48D-D42A-A951-97D5621E12BC}"/>
          </ac:spMkLst>
        </pc:spChg>
        <pc:spChg chg="mo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3" creationId="{E44F77FC-8B4A-1C7E-B2DA-725CA789A6D3}"/>
          </ac:spMkLst>
        </pc:spChg>
        <pc:spChg chg="del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8" creationId="{7CB4857B-ED7C-444D-9F04-2F885114A1C2}"/>
          </ac:spMkLst>
        </pc:spChg>
        <pc:spChg chg="del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10" creationId="{D18046FB-44EA-4FD8-A585-EA09A319B2D0}"/>
          </ac:spMkLst>
        </pc:spChg>
        <pc:spChg chg="del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12" creationId="{479F5F2B-8B58-4140-AE6A-51F6C67B18D9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17" creationId="{5A0118C5-4F8D-4CF4-BADD-53FEACC6C42A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19" creationId="{4E0A5C5C-2A95-428E-9F6A-0D29EBD57C9F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21" creationId="{1056F38F-7C4E-461D-8709-7D0024AE1F79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23" creationId="{C7278469-3C3C-49CE-AEEE-E176A4900B78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29" creationId="{4C6598AB-1C17-4D54-951C-A082D94ACB7A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31" creationId="{C83B66D7-137D-4AC1-B172-53D60F08BEB5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33" creationId="{F6B92503-6984-4D15-8B98-8718709B785D}"/>
          </ac:spMkLst>
        </pc:spChg>
        <pc:spChg chg="add">
          <ac:chgData name="Zita Draper" userId="S::z.draper@uwtsd.ac.uk::b063123c-f51f-481b-b99c-f574606c9ace" providerId="AD" clId="Web-{A43B84CA-688A-70EA-4F66-38095702A1D0}" dt="2022-11-09T16:31:17.477" v="1"/>
          <ac:spMkLst>
            <pc:docMk/>
            <pc:sldMk cId="600748557" sldId="263"/>
            <ac:spMk id="35" creationId="{08DDF938-524E-4C18-A47D-C00627832366}"/>
          </ac:spMkLst>
        </pc:spChg>
        <pc:grpChg chg="add">
          <ac:chgData name="Zita Draper" userId="S::z.draper@uwtsd.ac.uk::b063123c-f51f-481b-b99c-f574606c9ace" providerId="AD" clId="Web-{A43B84CA-688A-70EA-4F66-38095702A1D0}" dt="2022-11-09T16:31:17.477" v="1"/>
          <ac:grpSpMkLst>
            <pc:docMk/>
            <pc:sldMk cId="600748557" sldId="263"/>
            <ac:grpSpMk id="25" creationId="{93DC754C-7E09-422D-A8BB-AF632E90DFA2}"/>
          </ac:grpSpMkLst>
        </pc:grpChg>
        <pc:grpChg chg="add">
          <ac:chgData name="Zita Draper" userId="S::z.draper@uwtsd.ac.uk::b063123c-f51f-481b-b99c-f574606c9ace" providerId="AD" clId="Web-{A43B84CA-688A-70EA-4F66-38095702A1D0}" dt="2022-11-09T16:31:17.477" v="1"/>
          <ac:grpSpMkLst>
            <pc:docMk/>
            <pc:sldMk cId="600748557" sldId="263"/>
            <ac:grpSpMk id="37" creationId="{3773FAF5-C452-4455-9411-D6AF5EBD4CA9}"/>
          </ac:grpSpMkLst>
        </pc:grpChg>
      </pc:sldChg>
      <pc:sldChg chg="modSp mod setBg">
        <pc:chgData name="Zita Draper" userId="S::z.draper@uwtsd.ac.uk::b063123c-f51f-481b-b99c-f574606c9ace" providerId="AD" clId="Web-{A43B84CA-688A-70EA-4F66-38095702A1D0}" dt="2022-11-09T16:33:07.168" v="27" actId="20577"/>
        <pc:sldMkLst>
          <pc:docMk/>
          <pc:sldMk cId="1243411458" sldId="264"/>
        </pc:sldMkLst>
        <pc:spChg chg="mod">
          <ac:chgData name="Zita Draper" userId="S::z.draper@uwtsd.ac.uk::b063123c-f51f-481b-b99c-f574606c9ace" providerId="AD" clId="Web-{A43B84CA-688A-70EA-4F66-38095702A1D0}" dt="2022-11-09T16:33:07.168" v="27" actId="20577"/>
          <ac:spMkLst>
            <pc:docMk/>
            <pc:sldMk cId="1243411458" sldId="264"/>
            <ac:spMk id="2" creationId="{E47B264E-D7C7-889F-ACEF-1DA54D2E20D3}"/>
          </ac:spMkLst>
        </pc:spChg>
        <pc:spChg chg="mod">
          <ac:chgData name="Zita Draper" userId="S::z.draper@uwtsd.ac.uk::b063123c-f51f-481b-b99c-f574606c9ace" providerId="AD" clId="Web-{A43B84CA-688A-70EA-4F66-38095702A1D0}" dt="2022-11-09T16:33:06.934" v="25" actId="1076"/>
          <ac:spMkLst>
            <pc:docMk/>
            <pc:sldMk cId="1243411458" sldId="264"/>
            <ac:spMk id="4" creationId="{9B949DCC-962B-3CED-E691-C351E0F2E631}"/>
          </ac:spMkLst>
        </pc:spChg>
        <pc:picChg chg="mod">
          <ac:chgData name="Zita Draper" userId="S::z.draper@uwtsd.ac.uk::b063123c-f51f-481b-b99c-f574606c9ace" providerId="AD" clId="Web-{A43B84CA-688A-70EA-4F66-38095702A1D0}" dt="2022-11-09T16:32:03.229" v="10" actId="1076"/>
          <ac:picMkLst>
            <pc:docMk/>
            <pc:sldMk cId="1243411458" sldId="264"/>
            <ac:picMk id="5" creationId="{91E84006-7BFD-874C-3981-FC302B07AD1A}"/>
          </ac:picMkLst>
        </pc:picChg>
      </pc:sldChg>
      <pc:sldChg chg="addSp modSp mod setBg">
        <pc:chgData name="Zita Draper" userId="S::z.draper@uwtsd.ac.uk::b063123c-f51f-481b-b99c-f574606c9ace" providerId="AD" clId="Web-{A43B84CA-688A-70EA-4F66-38095702A1D0}" dt="2022-11-09T16:33:15.074" v="28"/>
        <pc:sldMkLst>
          <pc:docMk/>
          <pc:sldMk cId="3045698768" sldId="265"/>
        </pc:sldMkLst>
        <pc:spChg chg="mo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2" creationId="{9F00D09B-8B4A-A1D7-1488-852197B8DA23}"/>
          </ac:spMkLst>
        </pc:spChg>
        <pc:spChg chg="mo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3" creationId="{0539B063-8400-78F1-97B0-89068995FFED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A43B84CA-688A-70EA-4F66-38095702A1D0}" dt="2022-11-09T16:33:15.074" v="28"/>
          <ac:spMkLst>
            <pc:docMk/>
            <pc:sldMk cId="3045698768" sldId="265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A43B84CA-688A-70EA-4F66-38095702A1D0}" dt="2022-11-09T16:33:15.074" v="28"/>
          <ac:grpSpMkLst>
            <pc:docMk/>
            <pc:sldMk cId="3045698768" sldId="265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A43B84CA-688A-70EA-4F66-38095702A1D0}" dt="2022-11-09T16:33:15.074" v="28"/>
          <ac:grpSpMkLst>
            <pc:docMk/>
            <pc:sldMk cId="3045698768" sldId="265"/>
            <ac:grpSpMk id="28" creationId="{3773FAF5-C452-4455-9411-D6AF5EBD4CA9}"/>
          </ac:grpSpMkLst>
        </pc:grpChg>
      </pc:sldChg>
      <pc:sldChg chg="addSp modSp mod setBg">
        <pc:chgData name="Zita Draper" userId="S::z.draper@uwtsd.ac.uk::b063123c-f51f-481b-b99c-f574606c9ace" providerId="AD" clId="Web-{A43B84CA-688A-70EA-4F66-38095702A1D0}" dt="2022-11-09T16:33:25.606" v="29"/>
        <pc:sldMkLst>
          <pc:docMk/>
          <pc:sldMk cId="1756736363" sldId="266"/>
        </pc:sldMkLst>
        <pc:spChg chg="mo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2" creationId="{8DA4E81D-65C6-4364-53CE-58610270D361}"/>
          </ac:spMkLst>
        </pc:spChg>
        <pc:spChg chg="mo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3" creationId="{20D06382-56B9-FD12-7D3C-00B40760CD63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8" creationId="{5A0118C5-4F8D-4CF4-BADD-53FEACC6C42A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10" creationId="{4E0A5C5C-2A95-428E-9F6A-0D29EBD57C9F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12" creationId="{1056F38F-7C4E-461D-8709-7D0024AE1F79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14" creationId="{C7278469-3C3C-49CE-AEEE-E176A4900B78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20" creationId="{4C6598AB-1C17-4D54-951C-A082D94ACB7A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22" creationId="{C83B66D7-137D-4AC1-B172-53D60F08BEB5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24" creationId="{F6B92503-6984-4D15-8B98-8718709B785D}"/>
          </ac:spMkLst>
        </pc:spChg>
        <pc:spChg chg="add">
          <ac:chgData name="Zita Draper" userId="S::z.draper@uwtsd.ac.uk::b063123c-f51f-481b-b99c-f574606c9ace" providerId="AD" clId="Web-{A43B84CA-688A-70EA-4F66-38095702A1D0}" dt="2022-11-09T16:33:25.606" v="29"/>
          <ac:spMkLst>
            <pc:docMk/>
            <pc:sldMk cId="1756736363" sldId="266"/>
            <ac:spMk id="26" creationId="{08DDF938-524E-4C18-A47D-C00627832366}"/>
          </ac:spMkLst>
        </pc:spChg>
        <pc:grpChg chg="add">
          <ac:chgData name="Zita Draper" userId="S::z.draper@uwtsd.ac.uk::b063123c-f51f-481b-b99c-f574606c9ace" providerId="AD" clId="Web-{A43B84CA-688A-70EA-4F66-38095702A1D0}" dt="2022-11-09T16:33:25.606" v="29"/>
          <ac:grpSpMkLst>
            <pc:docMk/>
            <pc:sldMk cId="1756736363" sldId="266"/>
            <ac:grpSpMk id="16" creationId="{93DC754C-7E09-422D-A8BB-AF632E90DFA2}"/>
          </ac:grpSpMkLst>
        </pc:grpChg>
        <pc:grpChg chg="add">
          <ac:chgData name="Zita Draper" userId="S::z.draper@uwtsd.ac.uk::b063123c-f51f-481b-b99c-f574606c9ace" providerId="AD" clId="Web-{A43B84CA-688A-70EA-4F66-38095702A1D0}" dt="2022-11-09T16:33:25.606" v="29"/>
          <ac:grpSpMkLst>
            <pc:docMk/>
            <pc:sldMk cId="1756736363" sldId="266"/>
            <ac:grpSpMk id="28" creationId="{3773FAF5-C452-4455-9411-D6AF5EBD4CA9}"/>
          </ac:grpSpMkLst>
        </pc:grpChg>
      </pc:sldChg>
      <pc:sldChg chg="addSp delSp modSp new mod modClrScheme chgLayout">
        <pc:chgData name="Zita Draper" userId="S::z.draper@uwtsd.ac.uk::b063123c-f51f-481b-b99c-f574606c9ace" providerId="AD" clId="Web-{A43B84CA-688A-70EA-4F66-38095702A1D0}" dt="2022-11-09T16:35:19.375" v="35" actId="1076"/>
        <pc:sldMkLst>
          <pc:docMk/>
          <pc:sldMk cId="1673455698" sldId="288"/>
        </pc:sldMkLst>
        <pc:spChg chg="del">
          <ac:chgData name="Zita Draper" userId="S::z.draper@uwtsd.ac.uk::b063123c-f51f-481b-b99c-f574606c9ace" providerId="AD" clId="Web-{A43B84CA-688A-70EA-4F66-38095702A1D0}" dt="2022-11-09T16:34:26.373" v="31"/>
          <ac:spMkLst>
            <pc:docMk/>
            <pc:sldMk cId="1673455698" sldId="288"/>
            <ac:spMk id="2" creationId="{BF6019AF-AA02-F500-D6FD-DA16F47D8148}"/>
          </ac:spMkLst>
        </pc:spChg>
        <pc:spChg chg="del">
          <ac:chgData name="Zita Draper" userId="S::z.draper@uwtsd.ac.uk::b063123c-f51f-481b-b99c-f574606c9ace" providerId="AD" clId="Web-{A43B84CA-688A-70EA-4F66-38095702A1D0}" dt="2022-11-09T16:34:26.373" v="31"/>
          <ac:spMkLst>
            <pc:docMk/>
            <pc:sldMk cId="1673455698" sldId="288"/>
            <ac:spMk id="3" creationId="{DF1C5188-FC64-1F39-AC2A-66C86088400C}"/>
          </ac:spMkLst>
        </pc:spChg>
        <pc:picChg chg="add mod">
          <ac:chgData name="Zita Draper" userId="S::z.draper@uwtsd.ac.uk::b063123c-f51f-481b-b99c-f574606c9ace" providerId="AD" clId="Web-{A43B84CA-688A-70EA-4F66-38095702A1D0}" dt="2022-11-09T16:35:19.375" v="35" actId="1076"/>
          <ac:picMkLst>
            <pc:docMk/>
            <pc:sldMk cId="1673455698" sldId="288"/>
            <ac:picMk id="4" creationId="{9AC83513-CB46-3FCF-D7C2-1444BE1CB985}"/>
          </ac:picMkLst>
        </pc:picChg>
      </pc:sldChg>
      <pc:sldChg chg="addSp modSp new">
        <pc:chgData name="Zita Draper" userId="S::z.draper@uwtsd.ac.uk::b063123c-f51f-481b-b99c-f574606c9ace" providerId="AD" clId="Web-{A43B84CA-688A-70EA-4F66-38095702A1D0}" dt="2022-11-09T16:35:58.423" v="43" actId="1076"/>
        <pc:sldMkLst>
          <pc:docMk/>
          <pc:sldMk cId="3919009163" sldId="289"/>
        </pc:sldMkLst>
        <pc:picChg chg="add mod">
          <ac:chgData name="Zita Draper" userId="S::z.draper@uwtsd.ac.uk::b063123c-f51f-481b-b99c-f574606c9ace" providerId="AD" clId="Web-{A43B84CA-688A-70EA-4F66-38095702A1D0}" dt="2022-11-09T16:35:58.423" v="43" actId="1076"/>
          <ac:picMkLst>
            <pc:docMk/>
            <pc:sldMk cId="3919009163" sldId="289"/>
            <ac:picMk id="2" creationId="{9F1B1FEA-06C7-7F12-3206-EB79D2EDEB5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56820D-29AF-42DE-BE64-E92DF71F47D7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09FD438-E85E-436A-A151-2FFD32238503}">
      <dgm:prSet/>
      <dgm:spPr/>
      <dgm:t>
        <a:bodyPr/>
        <a:lstStyle/>
        <a:p>
          <a:r>
            <a:rPr lang="en-GB"/>
            <a:t>Aims and Learning Objectives. </a:t>
          </a:r>
          <a:endParaRPr lang="en-US"/>
        </a:p>
      </dgm:t>
    </dgm:pt>
    <dgm:pt modelId="{F55920AB-F4B6-4D82-BB0A-638E367D51DE}" type="parTrans" cxnId="{76758C50-9EF6-4887-907F-79B479E80AA6}">
      <dgm:prSet/>
      <dgm:spPr/>
      <dgm:t>
        <a:bodyPr/>
        <a:lstStyle/>
        <a:p>
          <a:endParaRPr lang="en-US"/>
        </a:p>
      </dgm:t>
    </dgm:pt>
    <dgm:pt modelId="{7B587540-897B-4D55-B99B-7ECB0E7919D9}" type="sibTrans" cxnId="{76758C50-9EF6-4887-907F-79B479E80AA6}">
      <dgm:prSet/>
      <dgm:spPr/>
      <dgm:t>
        <a:bodyPr/>
        <a:lstStyle/>
        <a:p>
          <a:endParaRPr lang="en-US"/>
        </a:p>
      </dgm:t>
    </dgm:pt>
    <dgm:pt modelId="{B4BD09EE-57FD-41DE-AA33-AF323BF57EB6}">
      <dgm:prSet/>
      <dgm:spPr/>
      <dgm:t>
        <a:bodyPr/>
        <a:lstStyle/>
        <a:p>
          <a:r>
            <a:rPr lang="en-GB"/>
            <a:t>What is Legislative Powers?</a:t>
          </a:r>
          <a:endParaRPr lang="en-US"/>
        </a:p>
      </dgm:t>
    </dgm:pt>
    <dgm:pt modelId="{60988E3D-8238-4FBE-A024-BD857E646B01}" type="parTrans" cxnId="{6EAF2C9E-A4DB-4773-A9A7-21FB4548ECC0}">
      <dgm:prSet/>
      <dgm:spPr/>
      <dgm:t>
        <a:bodyPr/>
        <a:lstStyle/>
        <a:p>
          <a:endParaRPr lang="en-US"/>
        </a:p>
      </dgm:t>
    </dgm:pt>
    <dgm:pt modelId="{54861FE5-EB92-429D-B6EB-81085B45C7F9}" type="sibTrans" cxnId="{6EAF2C9E-A4DB-4773-A9A7-21FB4548ECC0}">
      <dgm:prSet/>
      <dgm:spPr/>
      <dgm:t>
        <a:bodyPr/>
        <a:lstStyle/>
        <a:p>
          <a:endParaRPr lang="en-US"/>
        </a:p>
      </dgm:t>
    </dgm:pt>
    <dgm:pt modelId="{55044820-28CE-4A9A-9026-F87C80404C62}">
      <dgm:prSet/>
      <dgm:spPr/>
      <dgm:t>
        <a:bodyPr/>
        <a:lstStyle/>
        <a:p>
          <a:r>
            <a:rPr lang="en-GB"/>
            <a:t>Recap the digital content </a:t>
          </a:r>
          <a:endParaRPr lang="en-US"/>
        </a:p>
      </dgm:t>
    </dgm:pt>
    <dgm:pt modelId="{02A42C4F-CC53-4D1D-97A2-58F66651BE6C}" type="parTrans" cxnId="{30C69279-9E3B-4EAD-BCFA-6320034F2B42}">
      <dgm:prSet/>
      <dgm:spPr/>
      <dgm:t>
        <a:bodyPr/>
        <a:lstStyle/>
        <a:p>
          <a:endParaRPr lang="en-US"/>
        </a:p>
      </dgm:t>
    </dgm:pt>
    <dgm:pt modelId="{367BBE99-D5FE-4BE0-B732-7F9754F7277C}" type="sibTrans" cxnId="{30C69279-9E3B-4EAD-BCFA-6320034F2B42}">
      <dgm:prSet/>
      <dgm:spPr/>
      <dgm:t>
        <a:bodyPr/>
        <a:lstStyle/>
        <a:p>
          <a:endParaRPr lang="en-US"/>
        </a:p>
      </dgm:t>
    </dgm:pt>
    <dgm:pt modelId="{396F4D6A-8CFC-4140-BD38-ACBB2762ABA8}">
      <dgm:prSet/>
      <dgm:spPr/>
      <dgm:t>
        <a:bodyPr/>
        <a:lstStyle/>
        <a:p>
          <a:r>
            <a:rPr lang="en-GB"/>
            <a:t>Activities </a:t>
          </a:r>
          <a:endParaRPr lang="en-US"/>
        </a:p>
      </dgm:t>
    </dgm:pt>
    <dgm:pt modelId="{EEA69B61-CF54-4061-AECE-411C00771BD0}" type="parTrans" cxnId="{B89D4D71-6D8A-497C-BEFF-F4966BCBDEF9}">
      <dgm:prSet/>
      <dgm:spPr/>
      <dgm:t>
        <a:bodyPr/>
        <a:lstStyle/>
        <a:p>
          <a:endParaRPr lang="en-US"/>
        </a:p>
      </dgm:t>
    </dgm:pt>
    <dgm:pt modelId="{9E102EED-9482-4E7B-8145-80692A4DD19B}" type="sibTrans" cxnId="{B89D4D71-6D8A-497C-BEFF-F4966BCBDEF9}">
      <dgm:prSet/>
      <dgm:spPr/>
      <dgm:t>
        <a:bodyPr/>
        <a:lstStyle/>
        <a:p>
          <a:endParaRPr lang="en-US"/>
        </a:p>
      </dgm:t>
    </dgm:pt>
    <dgm:pt modelId="{28E33158-5DA4-499A-AA09-D99784AAA9F6}">
      <dgm:prSet/>
      <dgm:spPr/>
      <dgm:t>
        <a:bodyPr/>
        <a:lstStyle/>
        <a:p>
          <a:r>
            <a:rPr lang="en-GB"/>
            <a:t>Summary </a:t>
          </a:r>
          <a:endParaRPr lang="en-US"/>
        </a:p>
      </dgm:t>
    </dgm:pt>
    <dgm:pt modelId="{68E1E6B8-EE10-42F4-A85F-C16CF4F944A4}" type="parTrans" cxnId="{DAE4C4C2-3720-43FA-BF56-7FD8A53DC4D4}">
      <dgm:prSet/>
      <dgm:spPr/>
      <dgm:t>
        <a:bodyPr/>
        <a:lstStyle/>
        <a:p>
          <a:endParaRPr lang="en-US"/>
        </a:p>
      </dgm:t>
    </dgm:pt>
    <dgm:pt modelId="{C0E8A66D-8730-492E-8925-E942483D22D9}" type="sibTrans" cxnId="{DAE4C4C2-3720-43FA-BF56-7FD8A53DC4D4}">
      <dgm:prSet/>
      <dgm:spPr/>
      <dgm:t>
        <a:bodyPr/>
        <a:lstStyle/>
        <a:p>
          <a:endParaRPr lang="en-US"/>
        </a:p>
      </dgm:t>
    </dgm:pt>
    <dgm:pt modelId="{F940D7BE-A336-4437-ACF9-FE9AD23057F1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158E03D0-78AD-4ECF-937D-28990997176B}" type="parTrans" cxnId="{54C3F0F6-6119-4096-B139-19C5C31CFF81}">
      <dgm:prSet/>
      <dgm:spPr/>
      <dgm:t>
        <a:bodyPr/>
        <a:lstStyle/>
        <a:p>
          <a:endParaRPr lang="en-US"/>
        </a:p>
      </dgm:t>
    </dgm:pt>
    <dgm:pt modelId="{22AD519E-EE7D-4833-A451-99B0EB3017D4}" type="sibTrans" cxnId="{54C3F0F6-6119-4096-B139-19C5C31CFF81}">
      <dgm:prSet/>
      <dgm:spPr/>
      <dgm:t>
        <a:bodyPr/>
        <a:lstStyle/>
        <a:p>
          <a:endParaRPr lang="en-US"/>
        </a:p>
      </dgm:t>
    </dgm:pt>
    <dgm:pt modelId="{D88CD977-655F-4DF6-BC92-D71EA8507B65}" type="pres">
      <dgm:prSet presAssocID="{8F56820D-29AF-42DE-BE64-E92DF71F47D7}" presName="Name0" presStyleCnt="0">
        <dgm:presLayoutVars>
          <dgm:dir/>
          <dgm:resizeHandles val="exact"/>
        </dgm:presLayoutVars>
      </dgm:prSet>
      <dgm:spPr/>
    </dgm:pt>
    <dgm:pt modelId="{9D7F5F67-ECD6-4A4B-98C4-599BC96A3CCE}" type="pres">
      <dgm:prSet presAssocID="{8F56820D-29AF-42DE-BE64-E92DF71F47D7}" presName="cycle" presStyleCnt="0"/>
      <dgm:spPr/>
    </dgm:pt>
    <dgm:pt modelId="{23E6DC40-3226-46D2-BE2E-BB474AC697AD}" type="pres">
      <dgm:prSet presAssocID="{709FD438-E85E-436A-A151-2FFD32238503}" presName="nodeFirstNode" presStyleLbl="node1" presStyleIdx="0" presStyleCnt="6">
        <dgm:presLayoutVars>
          <dgm:bulletEnabled val="1"/>
        </dgm:presLayoutVars>
      </dgm:prSet>
      <dgm:spPr/>
    </dgm:pt>
    <dgm:pt modelId="{3AD30593-A988-4C97-827F-77B9B2E1B52D}" type="pres">
      <dgm:prSet presAssocID="{7B587540-897B-4D55-B99B-7ECB0E7919D9}" presName="sibTransFirstNode" presStyleLbl="bgShp" presStyleIdx="0" presStyleCnt="1"/>
      <dgm:spPr/>
    </dgm:pt>
    <dgm:pt modelId="{9A588E25-C400-4EDB-A658-8DB8ADCD3F67}" type="pres">
      <dgm:prSet presAssocID="{B4BD09EE-57FD-41DE-AA33-AF323BF57EB6}" presName="nodeFollowingNodes" presStyleLbl="node1" presStyleIdx="1" presStyleCnt="6">
        <dgm:presLayoutVars>
          <dgm:bulletEnabled val="1"/>
        </dgm:presLayoutVars>
      </dgm:prSet>
      <dgm:spPr/>
    </dgm:pt>
    <dgm:pt modelId="{8162DA56-C0AF-4947-8730-507AF1560110}" type="pres">
      <dgm:prSet presAssocID="{55044820-28CE-4A9A-9026-F87C80404C62}" presName="nodeFollowingNodes" presStyleLbl="node1" presStyleIdx="2" presStyleCnt="6">
        <dgm:presLayoutVars>
          <dgm:bulletEnabled val="1"/>
        </dgm:presLayoutVars>
      </dgm:prSet>
      <dgm:spPr/>
    </dgm:pt>
    <dgm:pt modelId="{442D062C-0C7F-4330-A95E-065B81C0D4FD}" type="pres">
      <dgm:prSet presAssocID="{396F4D6A-8CFC-4140-BD38-ACBB2762ABA8}" presName="nodeFollowingNodes" presStyleLbl="node1" presStyleIdx="3" presStyleCnt="6">
        <dgm:presLayoutVars>
          <dgm:bulletEnabled val="1"/>
        </dgm:presLayoutVars>
      </dgm:prSet>
      <dgm:spPr/>
    </dgm:pt>
    <dgm:pt modelId="{5C26D19A-661C-4FAE-B9E5-C1B216C8151F}" type="pres">
      <dgm:prSet presAssocID="{28E33158-5DA4-499A-AA09-D99784AAA9F6}" presName="nodeFollowingNodes" presStyleLbl="node1" presStyleIdx="4" presStyleCnt="6">
        <dgm:presLayoutVars>
          <dgm:bulletEnabled val="1"/>
        </dgm:presLayoutVars>
      </dgm:prSet>
      <dgm:spPr/>
    </dgm:pt>
    <dgm:pt modelId="{904CC889-D7F8-45A6-BDD2-B1C2BBDB0B57}" type="pres">
      <dgm:prSet presAssocID="{F940D7BE-A336-4437-ACF9-FE9AD23057F1}" presName="nodeFollowingNodes" presStyleLbl="node1" presStyleIdx="5" presStyleCnt="6">
        <dgm:presLayoutVars>
          <dgm:bulletEnabled val="1"/>
        </dgm:presLayoutVars>
      </dgm:prSet>
      <dgm:spPr/>
    </dgm:pt>
  </dgm:ptLst>
  <dgm:cxnLst>
    <dgm:cxn modelId="{71A3193E-52F8-4C1B-8C7D-DFF018EB998A}" type="presOf" srcId="{B4BD09EE-57FD-41DE-AA33-AF323BF57EB6}" destId="{9A588E25-C400-4EDB-A658-8DB8ADCD3F67}" srcOrd="0" destOrd="0" presId="urn:microsoft.com/office/officeart/2005/8/layout/cycle3"/>
    <dgm:cxn modelId="{EAF94F46-D10D-45EE-9553-0D4EC9D7F983}" type="presOf" srcId="{55044820-28CE-4A9A-9026-F87C80404C62}" destId="{8162DA56-C0AF-4947-8730-507AF1560110}" srcOrd="0" destOrd="0" presId="urn:microsoft.com/office/officeart/2005/8/layout/cycle3"/>
    <dgm:cxn modelId="{76758C50-9EF6-4887-907F-79B479E80AA6}" srcId="{8F56820D-29AF-42DE-BE64-E92DF71F47D7}" destId="{709FD438-E85E-436A-A151-2FFD32238503}" srcOrd="0" destOrd="0" parTransId="{F55920AB-F4B6-4D82-BB0A-638E367D51DE}" sibTransId="{7B587540-897B-4D55-B99B-7ECB0E7919D9}"/>
    <dgm:cxn modelId="{B89D4D71-6D8A-497C-BEFF-F4966BCBDEF9}" srcId="{8F56820D-29AF-42DE-BE64-E92DF71F47D7}" destId="{396F4D6A-8CFC-4140-BD38-ACBB2762ABA8}" srcOrd="3" destOrd="0" parTransId="{EEA69B61-CF54-4061-AECE-411C00771BD0}" sibTransId="{9E102EED-9482-4E7B-8145-80692A4DD19B}"/>
    <dgm:cxn modelId="{CBD15D52-C623-428F-A250-DDE1EAE27389}" type="presOf" srcId="{F940D7BE-A336-4437-ACF9-FE9AD23057F1}" destId="{904CC889-D7F8-45A6-BDD2-B1C2BBDB0B57}" srcOrd="0" destOrd="0" presId="urn:microsoft.com/office/officeart/2005/8/layout/cycle3"/>
    <dgm:cxn modelId="{30C69279-9E3B-4EAD-BCFA-6320034F2B42}" srcId="{8F56820D-29AF-42DE-BE64-E92DF71F47D7}" destId="{55044820-28CE-4A9A-9026-F87C80404C62}" srcOrd="2" destOrd="0" parTransId="{02A42C4F-CC53-4D1D-97A2-58F66651BE6C}" sibTransId="{367BBE99-D5FE-4BE0-B732-7F9754F7277C}"/>
    <dgm:cxn modelId="{E3481C87-8AB8-45E6-956F-0D147DDE8695}" type="presOf" srcId="{709FD438-E85E-436A-A151-2FFD32238503}" destId="{23E6DC40-3226-46D2-BE2E-BB474AC697AD}" srcOrd="0" destOrd="0" presId="urn:microsoft.com/office/officeart/2005/8/layout/cycle3"/>
    <dgm:cxn modelId="{6EAF2C9E-A4DB-4773-A9A7-21FB4548ECC0}" srcId="{8F56820D-29AF-42DE-BE64-E92DF71F47D7}" destId="{B4BD09EE-57FD-41DE-AA33-AF323BF57EB6}" srcOrd="1" destOrd="0" parTransId="{60988E3D-8238-4FBE-A024-BD857E646B01}" sibTransId="{54861FE5-EB92-429D-B6EB-81085B45C7F9}"/>
    <dgm:cxn modelId="{450B68BE-7790-4001-A3F3-00E72EAD750D}" type="presOf" srcId="{28E33158-5DA4-499A-AA09-D99784AAA9F6}" destId="{5C26D19A-661C-4FAE-B9E5-C1B216C8151F}" srcOrd="0" destOrd="0" presId="urn:microsoft.com/office/officeart/2005/8/layout/cycle3"/>
    <dgm:cxn modelId="{DAE4C4C2-3720-43FA-BF56-7FD8A53DC4D4}" srcId="{8F56820D-29AF-42DE-BE64-E92DF71F47D7}" destId="{28E33158-5DA4-499A-AA09-D99784AAA9F6}" srcOrd="4" destOrd="0" parTransId="{68E1E6B8-EE10-42F4-A85F-C16CF4F944A4}" sibTransId="{C0E8A66D-8730-492E-8925-E942483D22D9}"/>
    <dgm:cxn modelId="{BBB128D5-1B34-4299-81EE-8B3FC915AA2B}" type="presOf" srcId="{8F56820D-29AF-42DE-BE64-E92DF71F47D7}" destId="{D88CD977-655F-4DF6-BC92-D71EA8507B65}" srcOrd="0" destOrd="0" presId="urn:microsoft.com/office/officeart/2005/8/layout/cycle3"/>
    <dgm:cxn modelId="{084BB4E0-0825-4FBF-9B95-C5C68E92EE45}" type="presOf" srcId="{7B587540-897B-4D55-B99B-7ECB0E7919D9}" destId="{3AD30593-A988-4C97-827F-77B9B2E1B52D}" srcOrd="0" destOrd="0" presId="urn:microsoft.com/office/officeart/2005/8/layout/cycle3"/>
    <dgm:cxn modelId="{B2CE62E7-924C-4294-84D9-2CA16C5C4D50}" type="presOf" srcId="{396F4D6A-8CFC-4140-BD38-ACBB2762ABA8}" destId="{442D062C-0C7F-4330-A95E-065B81C0D4FD}" srcOrd="0" destOrd="0" presId="urn:microsoft.com/office/officeart/2005/8/layout/cycle3"/>
    <dgm:cxn modelId="{54C3F0F6-6119-4096-B139-19C5C31CFF81}" srcId="{8F56820D-29AF-42DE-BE64-E92DF71F47D7}" destId="{F940D7BE-A336-4437-ACF9-FE9AD23057F1}" srcOrd="5" destOrd="0" parTransId="{158E03D0-78AD-4ECF-937D-28990997176B}" sibTransId="{22AD519E-EE7D-4833-A451-99B0EB3017D4}"/>
    <dgm:cxn modelId="{B906B89C-C4F2-4F2F-BCED-A325867C26BA}" type="presParOf" srcId="{D88CD977-655F-4DF6-BC92-D71EA8507B65}" destId="{9D7F5F67-ECD6-4A4B-98C4-599BC96A3CCE}" srcOrd="0" destOrd="0" presId="urn:microsoft.com/office/officeart/2005/8/layout/cycle3"/>
    <dgm:cxn modelId="{F8F23BC9-8268-4DE0-A93C-80FB7E12D2E9}" type="presParOf" srcId="{9D7F5F67-ECD6-4A4B-98C4-599BC96A3CCE}" destId="{23E6DC40-3226-46D2-BE2E-BB474AC697AD}" srcOrd="0" destOrd="0" presId="urn:microsoft.com/office/officeart/2005/8/layout/cycle3"/>
    <dgm:cxn modelId="{89D8E1AB-B84D-4006-99BE-A9D059290B81}" type="presParOf" srcId="{9D7F5F67-ECD6-4A4B-98C4-599BC96A3CCE}" destId="{3AD30593-A988-4C97-827F-77B9B2E1B52D}" srcOrd="1" destOrd="0" presId="urn:microsoft.com/office/officeart/2005/8/layout/cycle3"/>
    <dgm:cxn modelId="{CA2DAD4F-5CE1-4DE7-8EC9-28D0F301DF57}" type="presParOf" srcId="{9D7F5F67-ECD6-4A4B-98C4-599BC96A3CCE}" destId="{9A588E25-C400-4EDB-A658-8DB8ADCD3F67}" srcOrd="2" destOrd="0" presId="urn:microsoft.com/office/officeart/2005/8/layout/cycle3"/>
    <dgm:cxn modelId="{9B6F7FB7-F444-4C95-B288-91BB4831ED51}" type="presParOf" srcId="{9D7F5F67-ECD6-4A4B-98C4-599BC96A3CCE}" destId="{8162DA56-C0AF-4947-8730-507AF1560110}" srcOrd="3" destOrd="0" presId="urn:microsoft.com/office/officeart/2005/8/layout/cycle3"/>
    <dgm:cxn modelId="{2CA3C25C-6981-4BE6-BDD2-AC8EE66CC927}" type="presParOf" srcId="{9D7F5F67-ECD6-4A4B-98C4-599BC96A3CCE}" destId="{442D062C-0C7F-4330-A95E-065B81C0D4FD}" srcOrd="4" destOrd="0" presId="urn:microsoft.com/office/officeart/2005/8/layout/cycle3"/>
    <dgm:cxn modelId="{BDAB8889-44EF-4D3F-828F-415D3BFEED8B}" type="presParOf" srcId="{9D7F5F67-ECD6-4A4B-98C4-599BC96A3CCE}" destId="{5C26D19A-661C-4FAE-B9E5-C1B216C8151F}" srcOrd="5" destOrd="0" presId="urn:microsoft.com/office/officeart/2005/8/layout/cycle3"/>
    <dgm:cxn modelId="{30D4C26B-65AC-4F9C-BF2C-199AEFC5AE1F}" type="presParOf" srcId="{9D7F5F67-ECD6-4A4B-98C4-599BC96A3CCE}" destId="{904CC889-D7F8-45A6-BDD2-B1C2BBDB0B57}" srcOrd="6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D405259-598B-460B-8AF9-11B2F2D3B644}" type="doc">
      <dgm:prSet loTypeId="urn:microsoft.com/office/officeart/2005/8/layout/bProcess3" loCatId="process" qsTypeId="urn:microsoft.com/office/officeart/2005/8/quickstyle/simple1" qsCatId="simple" csTypeId="urn:microsoft.com/office/officeart/2005/8/colors/accent1_2" csCatId="accent1" phldr="1"/>
      <dgm:spPr/>
    </dgm:pt>
    <dgm:pt modelId="{488F541F-BCBF-4576-9153-98CC6FE98513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First Reading </a:t>
          </a:r>
          <a:endParaRPr lang="en-GB" dirty="0"/>
        </a:p>
      </dgm:t>
    </dgm:pt>
    <dgm:pt modelId="{E291847B-71C8-4251-90E4-2055AC6D1201}" type="parTrans" cxnId="{20D4CD34-11D2-4161-BB88-7369F7FFB0FA}">
      <dgm:prSet/>
      <dgm:spPr/>
    </dgm:pt>
    <dgm:pt modelId="{0A467CFA-9E28-4EB5-9401-D6C67889BE27}" type="sibTrans" cxnId="{20D4CD34-11D2-4161-BB88-7369F7FFB0FA}">
      <dgm:prSet/>
      <dgm:spPr/>
      <dgm:t>
        <a:bodyPr/>
        <a:lstStyle/>
        <a:p>
          <a:endParaRPr lang="en-US"/>
        </a:p>
      </dgm:t>
    </dgm:pt>
    <dgm:pt modelId="{569BE8B1-50F5-42E2-8AAD-6C8055C77589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Second Reading</a:t>
          </a:r>
          <a:endParaRPr lang="en-GB" dirty="0"/>
        </a:p>
      </dgm:t>
    </dgm:pt>
    <dgm:pt modelId="{F5F6B25C-D161-4F5D-AF24-0CBE9C07A1DD}" type="parTrans" cxnId="{A0AC43E3-AFEA-4D25-BF5A-309F0D6CF743}">
      <dgm:prSet/>
      <dgm:spPr/>
    </dgm:pt>
    <dgm:pt modelId="{45EB1C41-1BF2-443E-9ECA-E1F39905F89B}" type="sibTrans" cxnId="{A0AC43E3-AFEA-4D25-BF5A-309F0D6CF743}">
      <dgm:prSet/>
      <dgm:spPr/>
      <dgm:t>
        <a:bodyPr/>
        <a:lstStyle/>
        <a:p>
          <a:endParaRPr lang="en-US"/>
        </a:p>
      </dgm:t>
    </dgm:pt>
    <dgm:pt modelId="{A30F869E-F60F-4BEF-9DDE-5E90FF25688D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Committee Stage </a:t>
          </a:r>
          <a:endParaRPr lang="en-GB" dirty="0"/>
        </a:p>
      </dgm:t>
    </dgm:pt>
    <dgm:pt modelId="{E89DDC11-C49D-4659-80CC-B5C436227D70}" type="parTrans" cxnId="{A721AF9B-1B1A-4464-BE61-136A812F7F0D}">
      <dgm:prSet/>
      <dgm:spPr/>
    </dgm:pt>
    <dgm:pt modelId="{9C03012B-59B7-45A0-8345-3B5C55D0DC56}" type="sibTrans" cxnId="{A721AF9B-1B1A-4464-BE61-136A812F7F0D}">
      <dgm:prSet/>
      <dgm:spPr/>
      <dgm:t>
        <a:bodyPr/>
        <a:lstStyle/>
        <a:p>
          <a:endParaRPr lang="en-US"/>
        </a:p>
      </dgm:t>
    </dgm:pt>
    <dgm:pt modelId="{F650A500-9098-452E-8CC6-F4E990F3801B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Report stage </a:t>
          </a:r>
        </a:p>
      </dgm:t>
    </dgm:pt>
    <dgm:pt modelId="{BC177A3C-51B5-4105-98D3-D11E0041B3A7}" type="parTrans" cxnId="{E0993424-1F9A-47F0-B555-075558B86618}">
      <dgm:prSet/>
      <dgm:spPr/>
    </dgm:pt>
    <dgm:pt modelId="{153B2F02-3C4F-4C83-B009-BB923E1C425D}" type="sibTrans" cxnId="{E0993424-1F9A-47F0-B555-075558B86618}">
      <dgm:prSet/>
      <dgm:spPr/>
      <dgm:t>
        <a:bodyPr/>
        <a:lstStyle/>
        <a:p>
          <a:endParaRPr lang="en-US"/>
        </a:p>
      </dgm:t>
    </dgm:pt>
    <dgm:pt modelId="{AE2110D3-D255-4F63-A19F-9827294084D4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Legislative Grand Committee </a:t>
          </a:r>
        </a:p>
      </dgm:t>
    </dgm:pt>
    <dgm:pt modelId="{985EDB8F-9208-4FF7-83FA-DCA976AC6AEC}" type="parTrans" cxnId="{789373CE-07B6-4947-9ADF-D815B97EEE56}">
      <dgm:prSet/>
      <dgm:spPr/>
    </dgm:pt>
    <dgm:pt modelId="{CB6E3EA1-A4E4-49FE-8DDF-5F5FED074FE9}" type="sibTrans" cxnId="{789373CE-07B6-4947-9ADF-D815B97EEE56}">
      <dgm:prSet/>
      <dgm:spPr/>
      <dgm:t>
        <a:bodyPr/>
        <a:lstStyle/>
        <a:p>
          <a:endParaRPr lang="en-US"/>
        </a:p>
      </dgm:t>
    </dgm:pt>
    <dgm:pt modelId="{6AF25987-D907-42C3-BD1A-D3E15D747B41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Reconsideration stage </a:t>
          </a:r>
        </a:p>
      </dgm:t>
    </dgm:pt>
    <dgm:pt modelId="{91C82E26-1801-48C8-805F-DF60BA6D6EC2}" type="parTrans" cxnId="{67E3461C-A60A-4F73-821A-1D63A0A7F377}">
      <dgm:prSet/>
      <dgm:spPr/>
    </dgm:pt>
    <dgm:pt modelId="{DC43D60E-D01A-4877-9F73-0FCCCD1C0693}" type="sibTrans" cxnId="{67E3461C-A60A-4F73-821A-1D63A0A7F377}">
      <dgm:prSet/>
      <dgm:spPr/>
      <dgm:t>
        <a:bodyPr/>
        <a:lstStyle/>
        <a:p>
          <a:endParaRPr lang="en-US"/>
        </a:p>
      </dgm:t>
    </dgm:pt>
    <dgm:pt modelId="{CE615A16-C79A-4B9D-91D9-45E0FD1F053E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Consequential consideration stage </a:t>
          </a:r>
        </a:p>
      </dgm:t>
    </dgm:pt>
    <dgm:pt modelId="{3682D9E1-A064-4E87-8DE9-F4671B1A63DC}" type="parTrans" cxnId="{A830779D-5314-4164-8403-C0F8BF4F087F}">
      <dgm:prSet/>
      <dgm:spPr/>
    </dgm:pt>
    <dgm:pt modelId="{EEE1547C-4042-4CA1-96AA-8EA590FF82F3}" type="sibTrans" cxnId="{A830779D-5314-4164-8403-C0F8BF4F087F}">
      <dgm:prSet/>
      <dgm:spPr/>
      <dgm:t>
        <a:bodyPr/>
        <a:lstStyle/>
        <a:p>
          <a:endParaRPr lang="en-US"/>
        </a:p>
      </dgm:t>
    </dgm:pt>
    <dgm:pt modelId="{484CB054-02CA-4E0C-BB0C-151600E8BC52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Third Reading </a:t>
          </a:r>
        </a:p>
      </dgm:t>
    </dgm:pt>
    <dgm:pt modelId="{B1277191-B2FD-483F-A93B-76B4F95CA890}" type="parTrans" cxnId="{BB6FE876-8AAC-477A-AA91-F481F35917B1}">
      <dgm:prSet/>
      <dgm:spPr/>
    </dgm:pt>
    <dgm:pt modelId="{C4A4F794-842D-4397-AD28-1B3DE631F65A}" type="sibTrans" cxnId="{BB6FE876-8AAC-477A-AA91-F481F35917B1}">
      <dgm:prSet/>
      <dgm:spPr/>
    </dgm:pt>
    <dgm:pt modelId="{198B4E22-9F1B-4870-8174-90755B009228}" type="pres">
      <dgm:prSet presAssocID="{7D405259-598B-460B-8AF9-11B2F2D3B644}" presName="Name0" presStyleCnt="0">
        <dgm:presLayoutVars>
          <dgm:dir/>
          <dgm:resizeHandles val="exact"/>
        </dgm:presLayoutVars>
      </dgm:prSet>
      <dgm:spPr/>
    </dgm:pt>
    <dgm:pt modelId="{3F6DDF16-8D82-4AB4-89D8-D43252F41363}" type="pres">
      <dgm:prSet presAssocID="{488F541F-BCBF-4576-9153-98CC6FE98513}" presName="node" presStyleLbl="node1" presStyleIdx="0" presStyleCnt="8">
        <dgm:presLayoutVars>
          <dgm:bulletEnabled val="1"/>
        </dgm:presLayoutVars>
      </dgm:prSet>
      <dgm:spPr/>
    </dgm:pt>
    <dgm:pt modelId="{940C5B65-DD30-4375-910F-A3C967677ED1}" type="pres">
      <dgm:prSet presAssocID="{0A467CFA-9E28-4EB5-9401-D6C67889BE27}" presName="sibTrans" presStyleLbl="sibTrans1D1" presStyleIdx="0" presStyleCnt="7"/>
      <dgm:spPr/>
    </dgm:pt>
    <dgm:pt modelId="{DC0B7988-0408-42D7-8617-2CE34DC40BF1}" type="pres">
      <dgm:prSet presAssocID="{0A467CFA-9E28-4EB5-9401-D6C67889BE27}" presName="connectorText" presStyleLbl="sibTrans1D1" presStyleIdx="0" presStyleCnt="7"/>
      <dgm:spPr/>
    </dgm:pt>
    <dgm:pt modelId="{F72AB824-38FB-4CDA-AAC6-F9D795401431}" type="pres">
      <dgm:prSet presAssocID="{569BE8B1-50F5-42E2-8AAD-6C8055C77589}" presName="node" presStyleLbl="node1" presStyleIdx="1" presStyleCnt="8">
        <dgm:presLayoutVars>
          <dgm:bulletEnabled val="1"/>
        </dgm:presLayoutVars>
      </dgm:prSet>
      <dgm:spPr/>
    </dgm:pt>
    <dgm:pt modelId="{D1789714-D847-4382-80B9-F9ABECFBAFEE}" type="pres">
      <dgm:prSet presAssocID="{45EB1C41-1BF2-443E-9ECA-E1F39905F89B}" presName="sibTrans" presStyleLbl="sibTrans1D1" presStyleIdx="1" presStyleCnt="7"/>
      <dgm:spPr/>
    </dgm:pt>
    <dgm:pt modelId="{04660EA7-2140-4729-A816-5E6EDED00B0B}" type="pres">
      <dgm:prSet presAssocID="{45EB1C41-1BF2-443E-9ECA-E1F39905F89B}" presName="connectorText" presStyleLbl="sibTrans1D1" presStyleIdx="1" presStyleCnt="7"/>
      <dgm:spPr/>
    </dgm:pt>
    <dgm:pt modelId="{EC68C055-AD95-4B91-9ECB-8B955E5D39DC}" type="pres">
      <dgm:prSet presAssocID="{A30F869E-F60F-4BEF-9DDE-5E90FF25688D}" presName="node" presStyleLbl="node1" presStyleIdx="2" presStyleCnt="8">
        <dgm:presLayoutVars>
          <dgm:bulletEnabled val="1"/>
        </dgm:presLayoutVars>
      </dgm:prSet>
      <dgm:spPr/>
    </dgm:pt>
    <dgm:pt modelId="{60E1AD7C-20ED-45A5-81D3-CB6710360491}" type="pres">
      <dgm:prSet presAssocID="{9C03012B-59B7-45A0-8345-3B5C55D0DC56}" presName="sibTrans" presStyleLbl="sibTrans1D1" presStyleIdx="2" presStyleCnt="7"/>
      <dgm:spPr/>
    </dgm:pt>
    <dgm:pt modelId="{EC612F0F-4255-44A0-AB23-39E3E4F22997}" type="pres">
      <dgm:prSet presAssocID="{9C03012B-59B7-45A0-8345-3B5C55D0DC56}" presName="connectorText" presStyleLbl="sibTrans1D1" presStyleIdx="2" presStyleCnt="7"/>
      <dgm:spPr/>
    </dgm:pt>
    <dgm:pt modelId="{4DF6B69F-291F-49FE-B536-224AB4251091}" type="pres">
      <dgm:prSet presAssocID="{F650A500-9098-452E-8CC6-F4E990F3801B}" presName="node" presStyleLbl="node1" presStyleIdx="3" presStyleCnt="8">
        <dgm:presLayoutVars>
          <dgm:bulletEnabled val="1"/>
        </dgm:presLayoutVars>
      </dgm:prSet>
      <dgm:spPr/>
    </dgm:pt>
    <dgm:pt modelId="{EB0904D5-94B9-4DFE-A94B-3FFF48573FCF}" type="pres">
      <dgm:prSet presAssocID="{153B2F02-3C4F-4C83-B009-BB923E1C425D}" presName="sibTrans" presStyleLbl="sibTrans1D1" presStyleIdx="3" presStyleCnt="7"/>
      <dgm:spPr/>
    </dgm:pt>
    <dgm:pt modelId="{C1F83BE8-DD1D-4513-8AB1-6D13F6504E78}" type="pres">
      <dgm:prSet presAssocID="{153B2F02-3C4F-4C83-B009-BB923E1C425D}" presName="connectorText" presStyleLbl="sibTrans1D1" presStyleIdx="3" presStyleCnt="7"/>
      <dgm:spPr/>
    </dgm:pt>
    <dgm:pt modelId="{465BAFD2-F206-4DD5-8110-1BBCA6CE96E9}" type="pres">
      <dgm:prSet presAssocID="{AE2110D3-D255-4F63-A19F-9827294084D4}" presName="node" presStyleLbl="node1" presStyleIdx="4" presStyleCnt="8">
        <dgm:presLayoutVars>
          <dgm:bulletEnabled val="1"/>
        </dgm:presLayoutVars>
      </dgm:prSet>
      <dgm:spPr/>
    </dgm:pt>
    <dgm:pt modelId="{510268C8-5F22-4672-8B32-8F2AEEF49B63}" type="pres">
      <dgm:prSet presAssocID="{CB6E3EA1-A4E4-49FE-8DDF-5F5FED074FE9}" presName="sibTrans" presStyleLbl="sibTrans1D1" presStyleIdx="4" presStyleCnt="7"/>
      <dgm:spPr/>
    </dgm:pt>
    <dgm:pt modelId="{93950EFA-C844-4DCD-95E7-C4CFB5B653BA}" type="pres">
      <dgm:prSet presAssocID="{CB6E3EA1-A4E4-49FE-8DDF-5F5FED074FE9}" presName="connectorText" presStyleLbl="sibTrans1D1" presStyleIdx="4" presStyleCnt="7"/>
      <dgm:spPr/>
    </dgm:pt>
    <dgm:pt modelId="{2087602A-0779-4067-B560-2099DD14227B}" type="pres">
      <dgm:prSet presAssocID="{6AF25987-D907-42C3-BD1A-D3E15D747B41}" presName="node" presStyleLbl="node1" presStyleIdx="5" presStyleCnt="8">
        <dgm:presLayoutVars>
          <dgm:bulletEnabled val="1"/>
        </dgm:presLayoutVars>
      </dgm:prSet>
      <dgm:spPr/>
    </dgm:pt>
    <dgm:pt modelId="{282B581F-ED36-47D9-A033-B5C97536C5FA}" type="pres">
      <dgm:prSet presAssocID="{DC43D60E-D01A-4877-9F73-0FCCCD1C0693}" presName="sibTrans" presStyleLbl="sibTrans1D1" presStyleIdx="5" presStyleCnt="7"/>
      <dgm:spPr/>
    </dgm:pt>
    <dgm:pt modelId="{9B610684-9262-4997-872F-DE341E0F8DCF}" type="pres">
      <dgm:prSet presAssocID="{DC43D60E-D01A-4877-9F73-0FCCCD1C0693}" presName="connectorText" presStyleLbl="sibTrans1D1" presStyleIdx="5" presStyleCnt="7"/>
      <dgm:spPr/>
    </dgm:pt>
    <dgm:pt modelId="{F8B7B496-17D0-42CF-B8EF-9D8F1874EA45}" type="pres">
      <dgm:prSet presAssocID="{CE615A16-C79A-4B9D-91D9-45E0FD1F053E}" presName="node" presStyleLbl="node1" presStyleIdx="6" presStyleCnt="8">
        <dgm:presLayoutVars>
          <dgm:bulletEnabled val="1"/>
        </dgm:presLayoutVars>
      </dgm:prSet>
      <dgm:spPr/>
    </dgm:pt>
    <dgm:pt modelId="{3C8BAEC7-3A0F-47A9-B616-873C83885170}" type="pres">
      <dgm:prSet presAssocID="{EEE1547C-4042-4CA1-96AA-8EA590FF82F3}" presName="sibTrans" presStyleLbl="sibTrans1D1" presStyleIdx="6" presStyleCnt="7"/>
      <dgm:spPr/>
    </dgm:pt>
    <dgm:pt modelId="{5CC5B32E-6B4C-48D8-8D84-85966A529CBE}" type="pres">
      <dgm:prSet presAssocID="{EEE1547C-4042-4CA1-96AA-8EA590FF82F3}" presName="connectorText" presStyleLbl="sibTrans1D1" presStyleIdx="6" presStyleCnt="7"/>
      <dgm:spPr/>
    </dgm:pt>
    <dgm:pt modelId="{FD1D7CA6-4EAC-4560-B431-F53E6D45755C}" type="pres">
      <dgm:prSet presAssocID="{484CB054-02CA-4E0C-BB0C-151600E8BC52}" presName="node" presStyleLbl="node1" presStyleIdx="7" presStyleCnt="8">
        <dgm:presLayoutVars>
          <dgm:bulletEnabled val="1"/>
        </dgm:presLayoutVars>
      </dgm:prSet>
      <dgm:spPr/>
    </dgm:pt>
  </dgm:ptLst>
  <dgm:cxnLst>
    <dgm:cxn modelId="{DDF36518-371A-4279-BC1E-87287595B840}" type="presOf" srcId="{AE2110D3-D255-4F63-A19F-9827294084D4}" destId="{465BAFD2-F206-4DD5-8110-1BBCA6CE96E9}" srcOrd="0" destOrd="0" presId="urn:microsoft.com/office/officeart/2005/8/layout/bProcess3"/>
    <dgm:cxn modelId="{BBB5C61A-CA0D-4073-98EE-91793A5E32E1}" type="presOf" srcId="{45EB1C41-1BF2-443E-9ECA-E1F39905F89B}" destId="{D1789714-D847-4382-80B9-F9ABECFBAFEE}" srcOrd="0" destOrd="0" presId="urn:microsoft.com/office/officeart/2005/8/layout/bProcess3"/>
    <dgm:cxn modelId="{67E3461C-A60A-4F73-821A-1D63A0A7F377}" srcId="{7D405259-598B-460B-8AF9-11B2F2D3B644}" destId="{6AF25987-D907-42C3-BD1A-D3E15D747B41}" srcOrd="5" destOrd="0" parTransId="{91C82E26-1801-48C8-805F-DF60BA6D6EC2}" sibTransId="{DC43D60E-D01A-4877-9F73-0FCCCD1C0693}"/>
    <dgm:cxn modelId="{242FCA20-9635-4AF6-8773-7DAFEBA999DF}" type="presOf" srcId="{6AF25987-D907-42C3-BD1A-D3E15D747B41}" destId="{2087602A-0779-4067-B560-2099DD14227B}" srcOrd="0" destOrd="0" presId="urn:microsoft.com/office/officeart/2005/8/layout/bProcess3"/>
    <dgm:cxn modelId="{E0993424-1F9A-47F0-B555-075558B86618}" srcId="{7D405259-598B-460B-8AF9-11B2F2D3B644}" destId="{F650A500-9098-452E-8CC6-F4E990F3801B}" srcOrd="3" destOrd="0" parTransId="{BC177A3C-51B5-4105-98D3-D11E0041B3A7}" sibTransId="{153B2F02-3C4F-4C83-B009-BB923E1C425D}"/>
    <dgm:cxn modelId="{08DFE22A-7794-47DF-AF1C-037FBCD1CB25}" type="presOf" srcId="{484CB054-02CA-4E0C-BB0C-151600E8BC52}" destId="{FD1D7CA6-4EAC-4560-B431-F53E6D45755C}" srcOrd="0" destOrd="0" presId="urn:microsoft.com/office/officeart/2005/8/layout/bProcess3"/>
    <dgm:cxn modelId="{20D4CD34-11D2-4161-BB88-7369F7FFB0FA}" srcId="{7D405259-598B-460B-8AF9-11B2F2D3B644}" destId="{488F541F-BCBF-4576-9153-98CC6FE98513}" srcOrd="0" destOrd="0" parTransId="{E291847B-71C8-4251-90E4-2055AC6D1201}" sibTransId="{0A467CFA-9E28-4EB5-9401-D6C67889BE27}"/>
    <dgm:cxn modelId="{DEC9503A-0B8B-489B-A845-D7E348E37966}" type="presOf" srcId="{0A467CFA-9E28-4EB5-9401-D6C67889BE27}" destId="{940C5B65-DD30-4375-910F-A3C967677ED1}" srcOrd="0" destOrd="0" presId="urn:microsoft.com/office/officeart/2005/8/layout/bProcess3"/>
    <dgm:cxn modelId="{465E3946-83B5-4848-BB2D-40F12B23D431}" type="presOf" srcId="{DC43D60E-D01A-4877-9F73-0FCCCD1C0693}" destId="{282B581F-ED36-47D9-A033-B5C97536C5FA}" srcOrd="0" destOrd="0" presId="urn:microsoft.com/office/officeart/2005/8/layout/bProcess3"/>
    <dgm:cxn modelId="{BD2BB967-A1B0-4C59-B614-CECDB09650F3}" type="presOf" srcId="{A30F869E-F60F-4BEF-9DDE-5E90FF25688D}" destId="{EC68C055-AD95-4B91-9ECB-8B955E5D39DC}" srcOrd="0" destOrd="0" presId="urn:microsoft.com/office/officeart/2005/8/layout/bProcess3"/>
    <dgm:cxn modelId="{37BEBE4C-9265-47F7-81EE-4DBCB59A9E94}" type="presOf" srcId="{45EB1C41-1BF2-443E-9ECA-E1F39905F89B}" destId="{04660EA7-2140-4729-A816-5E6EDED00B0B}" srcOrd="1" destOrd="0" presId="urn:microsoft.com/office/officeart/2005/8/layout/bProcess3"/>
    <dgm:cxn modelId="{9CA94556-89A9-4A10-B8F5-CB667176E4DE}" type="presOf" srcId="{CB6E3EA1-A4E4-49FE-8DDF-5F5FED074FE9}" destId="{510268C8-5F22-4672-8B32-8F2AEEF49B63}" srcOrd="0" destOrd="0" presId="urn:microsoft.com/office/officeart/2005/8/layout/bProcess3"/>
    <dgm:cxn modelId="{BB6FE876-8AAC-477A-AA91-F481F35917B1}" srcId="{7D405259-598B-460B-8AF9-11B2F2D3B644}" destId="{484CB054-02CA-4E0C-BB0C-151600E8BC52}" srcOrd="7" destOrd="0" parTransId="{B1277191-B2FD-483F-A93B-76B4F95CA890}" sibTransId="{C4A4F794-842D-4397-AD28-1B3DE631F65A}"/>
    <dgm:cxn modelId="{19F90B7F-EBE3-4DB8-BC22-CE3B3B6AED6C}" type="presOf" srcId="{488F541F-BCBF-4576-9153-98CC6FE98513}" destId="{3F6DDF16-8D82-4AB4-89D8-D43252F41363}" srcOrd="0" destOrd="0" presId="urn:microsoft.com/office/officeart/2005/8/layout/bProcess3"/>
    <dgm:cxn modelId="{3D72AE86-98D9-43E2-90F8-7E6EC36402CC}" type="presOf" srcId="{EEE1547C-4042-4CA1-96AA-8EA590FF82F3}" destId="{3C8BAEC7-3A0F-47A9-B616-873C83885170}" srcOrd="0" destOrd="0" presId="urn:microsoft.com/office/officeart/2005/8/layout/bProcess3"/>
    <dgm:cxn modelId="{87B0838F-2233-4313-9C46-95BB96A596D7}" type="presOf" srcId="{569BE8B1-50F5-42E2-8AAD-6C8055C77589}" destId="{F72AB824-38FB-4CDA-AAC6-F9D795401431}" srcOrd="0" destOrd="0" presId="urn:microsoft.com/office/officeart/2005/8/layout/bProcess3"/>
    <dgm:cxn modelId="{A721AF9B-1B1A-4464-BE61-136A812F7F0D}" srcId="{7D405259-598B-460B-8AF9-11B2F2D3B644}" destId="{A30F869E-F60F-4BEF-9DDE-5E90FF25688D}" srcOrd="2" destOrd="0" parTransId="{E89DDC11-C49D-4659-80CC-B5C436227D70}" sibTransId="{9C03012B-59B7-45A0-8345-3B5C55D0DC56}"/>
    <dgm:cxn modelId="{A830779D-5314-4164-8403-C0F8BF4F087F}" srcId="{7D405259-598B-460B-8AF9-11B2F2D3B644}" destId="{CE615A16-C79A-4B9D-91D9-45E0FD1F053E}" srcOrd="6" destOrd="0" parTransId="{3682D9E1-A064-4E87-8DE9-F4671B1A63DC}" sibTransId="{EEE1547C-4042-4CA1-96AA-8EA590FF82F3}"/>
    <dgm:cxn modelId="{AFCC069F-71B1-4642-8C2C-E10DE33757E8}" type="presOf" srcId="{9C03012B-59B7-45A0-8345-3B5C55D0DC56}" destId="{EC612F0F-4255-44A0-AB23-39E3E4F22997}" srcOrd="1" destOrd="0" presId="urn:microsoft.com/office/officeart/2005/8/layout/bProcess3"/>
    <dgm:cxn modelId="{6FD9C4BB-1F83-4B59-9632-BD129E81D485}" type="presOf" srcId="{EEE1547C-4042-4CA1-96AA-8EA590FF82F3}" destId="{5CC5B32E-6B4C-48D8-8D84-85966A529CBE}" srcOrd="1" destOrd="0" presId="urn:microsoft.com/office/officeart/2005/8/layout/bProcess3"/>
    <dgm:cxn modelId="{29C36FBD-EBA3-4AC8-9986-AD35E4C3B478}" type="presOf" srcId="{0A467CFA-9E28-4EB5-9401-D6C67889BE27}" destId="{DC0B7988-0408-42D7-8617-2CE34DC40BF1}" srcOrd="1" destOrd="0" presId="urn:microsoft.com/office/officeart/2005/8/layout/bProcess3"/>
    <dgm:cxn modelId="{88B2E2C4-BBCA-46C9-81EC-D973F8878AB7}" type="presOf" srcId="{CE615A16-C79A-4B9D-91D9-45E0FD1F053E}" destId="{F8B7B496-17D0-42CF-B8EF-9D8F1874EA45}" srcOrd="0" destOrd="0" presId="urn:microsoft.com/office/officeart/2005/8/layout/bProcess3"/>
    <dgm:cxn modelId="{1F2F06CA-5311-4CD2-A1D6-2E5C1CF58CBC}" type="presOf" srcId="{7D405259-598B-460B-8AF9-11B2F2D3B644}" destId="{198B4E22-9F1B-4870-8174-90755B009228}" srcOrd="0" destOrd="0" presId="urn:microsoft.com/office/officeart/2005/8/layout/bProcess3"/>
    <dgm:cxn modelId="{BA9FD9CC-E56A-4F76-94A0-ABF7A7A6F890}" type="presOf" srcId="{153B2F02-3C4F-4C83-B009-BB923E1C425D}" destId="{C1F83BE8-DD1D-4513-8AB1-6D13F6504E78}" srcOrd="1" destOrd="0" presId="urn:microsoft.com/office/officeart/2005/8/layout/bProcess3"/>
    <dgm:cxn modelId="{789373CE-07B6-4947-9ADF-D815B97EEE56}" srcId="{7D405259-598B-460B-8AF9-11B2F2D3B644}" destId="{AE2110D3-D255-4F63-A19F-9827294084D4}" srcOrd="4" destOrd="0" parTransId="{985EDB8F-9208-4FF7-83FA-DCA976AC6AEC}" sibTransId="{CB6E3EA1-A4E4-49FE-8DDF-5F5FED074FE9}"/>
    <dgm:cxn modelId="{1B2BB4D3-485D-4AB9-A129-D9535C13AAFF}" type="presOf" srcId="{CB6E3EA1-A4E4-49FE-8DDF-5F5FED074FE9}" destId="{93950EFA-C844-4DCD-95E7-C4CFB5B653BA}" srcOrd="1" destOrd="0" presId="urn:microsoft.com/office/officeart/2005/8/layout/bProcess3"/>
    <dgm:cxn modelId="{B78232D5-9B35-4B9D-A302-3922A18C1640}" type="presOf" srcId="{9C03012B-59B7-45A0-8345-3B5C55D0DC56}" destId="{60E1AD7C-20ED-45A5-81D3-CB6710360491}" srcOrd="0" destOrd="0" presId="urn:microsoft.com/office/officeart/2005/8/layout/bProcess3"/>
    <dgm:cxn modelId="{0346A9E2-AECC-4D2B-A49E-8CC18648E66B}" type="presOf" srcId="{153B2F02-3C4F-4C83-B009-BB923E1C425D}" destId="{EB0904D5-94B9-4DFE-A94B-3FFF48573FCF}" srcOrd="0" destOrd="0" presId="urn:microsoft.com/office/officeart/2005/8/layout/bProcess3"/>
    <dgm:cxn modelId="{A0AC43E3-AFEA-4D25-BF5A-309F0D6CF743}" srcId="{7D405259-598B-460B-8AF9-11B2F2D3B644}" destId="{569BE8B1-50F5-42E2-8AAD-6C8055C77589}" srcOrd="1" destOrd="0" parTransId="{F5F6B25C-D161-4F5D-AF24-0CBE9C07A1DD}" sibTransId="{45EB1C41-1BF2-443E-9ECA-E1F39905F89B}"/>
    <dgm:cxn modelId="{2B8931E6-2E5B-4E77-89AE-EA35B71D420F}" type="presOf" srcId="{DC43D60E-D01A-4877-9F73-0FCCCD1C0693}" destId="{9B610684-9262-4997-872F-DE341E0F8DCF}" srcOrd="1" destOrd="0" presId="urn:microsoft.com/office/officeart/2005/8/layout/bProcess3"/>
    <dgm:cxn modelId="{012895F1-CB86-4DCB-8557-E17E2E840915}" type="presOf" srcId="{F650A500-9098-452E-8CC6-F4E990F3801B}" destId="{4DF6B69F-291F-49FE-B536-224AB4251091}" srcOrd="0" destOrd="0" presId="urn:microsoft.com/office/officeart/2005/8/layout/bProcess3"/>
    <dgm:cxn modelId="{EADCA29C-3B9B-41A8-A309-6915B0AF1B72}" type="presParOf" srcId="{198B4E22-9F1B-4870-8174-90755B009228}" destId="{3F6DDF16-8D82-4AB4-89D8-D43252F41363}" srcOrd="0" destOrd="0" presId="urn:microsoft.com/office/officeart/2005/8/layout/bProcess3"/>
    <dgm:cxn modelId="{8B809C6A-8A2B-4D76-8756-D703F6013868}" type="presParOf" srcId="{198B4E22-9F1B-4870-8174-90755B009228}" destId="{940C5B65-DD30-4375-910F-A3C967677ED1}" srcOrd="1" destOrd="0" presId="urn:microsoft.com/office/officeart/2005/8/layout/bProcess3"/>
    <dgm:cxn modelId="{2989C0C4-D4B7-4E81-BBEB-D1CB867071C1}" type="presParOf" srcId="{940C5B65-DD30-4375-910F-A3C967677ED1}" destId="{DC0B7988-0408-42D7-8617-2CE34DC40BF1}" srcOrd="0" destOrd="0" presId="urn:microsoft.com/office/officeart/2005/8/layout/bProcess3"/>
    <dgm:cxn modelId="{AEAA7634-BBD2-422B-92DC-DE768A6B257C}" type="presParOf" srcId="{198B4E22-9F1B-4870-8174-90755B009228}" destId="{F72AB824-38FB-4CDA-AAC6-F9D795401431}" srcOrd="2" destOrd="0" presId="urn:microsoft.com/office/officeart/2005/8/layout/bProcess3"/>
    <dgm:cxn modelId="{0DF0C5A0-733F-46DE-B60E-EE534C64BF78}" type="presParOf" srcId="{198B4E22-9F1B-4870-8174-90755B009228}" destId="{D1789714-D847-4382-80B9-F9ABECFBAFEE}" srcOrd="3" destOrd="0" presId="urn:microsoft.com/office/officeart/2005/8/layout/bProcess3"/>
    <dgm:cxn modelId="{B288BB98-8F4B-45D4-A079-E146B9006BF3}" type="presParOf" srcId="{D1789714-D847-4382-80B9-F9ABECFBAFEE}" destId="{04660EA7-2140-4729-A816-5E6EDED00B0B}" srcOrd="0" destOrd="0" presId="urn:microsoft.com/office/officeart/2005/8/layout/bProcess3"/>
    <dgm:cxn modelId="{B585A781-472B-4706-8E78-B0D1E55121C3}" type="presParOf" srcId="{198B4E22-9F1B-4870-8174-90755B009228}" destId="{EC68C055-AD95-4B91-9ECB-8B955E5D39DC}" srcOrd="4" destOrd="0" presId="urn:microsoft.com/office/officeart/2005/8/layout/bProcess3"/>
    <dgm:cxn modelId="{9B3E07D2-987A-4263-9E22-E020D2F9EC5C}" type="presParOf" srcId="{198B4E22-9F1B-4870-8174-90755B009228}" destId="{60E1AD7C-20ED-45A5-81D3-CB6710360491}" srcOrd="5" destOrd="0" presId="urn:microsoft.com/office/officeart/2005/8/layout/bProcess3"/>
    <dgm:cxn modelId="{6EA5D874-D10C-479C-A0B5-2C57F488B8D9}" type="presParOf" srcId="{60E1AD7C-20ED-45A5-81D3-CB6710360491}" destId="{EC612F0F-4255-44A0-AB23-39E3E4F22997}" srcOrd="0" destOrd="0" presId="urn:microsoft.com/office/officeart/2005/8/layout/bProcess3"/>
    <dgm:cxn modelId="{C9721B54-D4A9-4F87-A8E9-B08CD9F4CDF0}" type="presParOf" srcId="{198B4E22-9F1B-4870-8174-90755B009228}" destId="{4DF6B69F-291F-49FE-B536-224AB4251091}" srcOrd="6" destOrd="0" presId="urn:microsoft.com/office/officeart/2005/8/layout/bProcess3"/>
    <dgm:cxn modelId="{1E75EAD8-BF59-42EA-8AAA-114FEF636D7A}" type="presParOf" srcId="{198B4E22-9F1B-4870-8174-90755B009228}" destId="{EB0904D5-94B9-4DFE-A94B-3FFF48573FCF}" srcOrd="7" destOrd="0" presId="urn:microsoft.com/office/officeart/2005/8/layout/bProcess3"/>
    <dgm:cxn modelId="{B4D9321F-8BCC-4898-B000-815B9176F571}" type="presParOf" srcId="{EB0904D5-94B9-4DFE-A94B-3FFF48573FCF}" destId="{C1F83BE8-DD1D-4513-8AB1-6D13F6504E78}" srcOrd="0" destOrd="0" presId="urn:microsoft.com/office/officeart/2005/8/layout/bProcess3"/>
    <dgm:cxn modelId="{1F91E907-9CF2-45BA-8016-7E353009526C}" type="presParOf" srcId="{198B4E22-9F1B-4870-8174-90755B009228}" destId="{465BAFD2-F206-4DD5-8110-1BBCA6CE96E9}" srcOrd="8" destOrd="0" presId="urn:microsoft.com/office/officeart/2005/8/layout/bProcess3"/>
    <dgm:cxn modelId="{5469224A-28DF-46C9-99B4-FABC486CCA38}" type="presParOf" srcId="{198B4E22-9F1B-4870-8174-90755B009228}" destId="{510268C8-5F22-4672-8B32-8F2AEEF49B63}" srcOrd="9" destOrd="0" presId="urn:microsoft.com/office/officeart/2005/8/layout/bProcess3"/>
    <dgm:cxn modelId="{D74DBDEB-5F90-49C1-B7B8-B0FADB99A9CD}" type="presParOf" srcId="{510268C8-5F22-4672-8B32-8F2AEEF49B63}" destId="{93950EFA-C844-4DCD-95E7-C4CFB5B653BA}" srcOrd="0" destOrd="0" presId="urn:microsoft.com/office/officeart/2005/8/layout/bProcess3"/>
    <dgm:cxn modelId="{9F5B0566-970E-4439-A1E4-81BD935ACA27}" type="presParOf" srcId="{198B4E22-9F1B-4870-8174-90755B009228}" destId="{2087602A-0779-4067-B560-2099DD14227B}" srcOrd="10" destOrd="0" presId="urn:microsoft.com/office/officeart/2005/8/layout/bProcess3"/>
    <dgm:cxn modelId="{A9076490-CA17-49F9-9705-B83597AD407B}" type="presParOf" srcId="{198B4E22-9F1B-4870-8174-90755B009228}" destId="{282B581F-ED36-47D9-A033-B5C97536C5FA}" srcOrd="11" destOrd="0" presId="urn:microsoft.com/office/officeart/2005/8/layout/bProcess3"/>
    <dgm:cxn modelId="{3EC563FA-D707-495F-9931-34BE68D38449}" type="presParOf" srcId="{282B581F-ED36-47D9-A033-B5C97536C5FA}" destId="{9B610684-9262-4997-872F-DE341E0F8DCF}" srcOrd="0" destOrd="0" presId="urn:microsoft.com/office/officeart/2005/8/layout/bProcess3"/>
    <dgm:cxn modelId="{4BA93425-52AB-4585-B070-FFF14F4C075A}" type="presParOf" srcId="{198B4E22-9F1B-4870-8174-90755B009228}" destId="{F8B7B496-17D0-42CF-B8EF-9D8F1874EA45}" srcOrd="12" destOrd="0" presId="urn:microsoft.com/office/officeart/2005/8/layout/bProcess3"/>
    <dgm:cxn modelId="{1E2BB7B3-ADCE-4A14-AE47-5CCB9DE2D3AE}" type="presParOf" srcId="{198B4E22-9F1B-4870-8174-90755B009228}" destId="{3C8BAEC7-3A0F-47A9-B616-873C83885170}" srcOrd="13" destOrd="0" presId="urn:microsoft.com/office/officeart/2005/8/layout/bProcess3"/>
    <dgm:cxn modelId="{C5169B9A-E1A7-4598-9F5A-57006C25284C}" type="presParOf" srcId="{3C8BAEC7-3A0F-47A9-B616-873C83885170}" destId="{5CC5B32E-6B4C-48D8-8D84-85966A529CBE}" srcOrd="0" destOrd="0" presId="urn:microsoft.com/office/officeart/2005/8/layout/bProcess3"/>
    <dgm:cxn modelId="{92FA464C-A7DF-4838-84E2-0213D2A154E3}" type="presParOf" srcId="{198B4E22-9F1B-4870-8174-90755B009228}" destId="{FD1D7CA6-4EAC-4560-B431-F53E6D45755C}" srcOrd="14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991B2DA-682F-416C-B495-35CD5BE52A89}" type="doc">
      <dgm:prSet loTypeId="urn:microsoft.com/office/officeart/2005/8/layout/process5" loCatId="process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6DEE1440-1F43-4D13-9B17-F63DF72E5725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First Reading </a:t>
          </a:r>
          <a:endParaRPr lang="en-GB" dirty="0"/>
        </a:p>
      </dgm:t>
    </dgm:pt>
    <dgm:pt modelId="{FC6D1864-1118-499C-B661-6637967BDCB6}" type="parTrans" cxnId="{4173EA82-8D6A-4F78-BA77-9E05E4B7AE60}">
      <dgm:prSet/>
      <dgm:spPr/>
      <dgm:t>
        <a:bodyPr/>
        <a:lstStyle/>
        <a:p>
          <a:endParaRPr lang="en-GB"/>
        </a:p>
      </dgm:t>
    </dgm:pt>
    <dgm:pt modelId="{B83BA7E4-90E3-4140-8004-9287187B53BB}" type="sibTrans" cxnId="{4173EA82-8D6A-4F78-BA77-9E05E4B7AE60}">
      <dgm:prSet/>
      <dgm:spPr/>
      <dgm:t>
        <a:bodyPr/>
        <a:lstStyle/>
        <a:p>
          <a:endParaRPr lang="en-GB"/>
        </a:p>
      </dgm:t>
    </dgm:pt>
    <dgm:pt modelId="{87D04DFD-4FD1-49C5-8754-972E488E410A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Second Reading</a:t>
          </a:r>
          <a:endParaRPr lang="en-GB" dirty="0"/>
        </a:p>
      </dgm:t>
    </dgm:pt>
    <dgm:pt modelId="{450A88AE-A154-4F39-AB74-033F0F63433E}" type="parTrans" cxnId="{FA04CA4F-0EC5-4021-9DE1-5F1836AAEC38}">
      <dgm:prSet/>
      <dgm:spPr/>
      <dgm:t>
        <a:bodyPr/>
        <a:lstStyle/>
        <a:p>
          <a:endParaRPr lang="en-GB"/>
        </a:p>
      </dgm:t>
    </dgm:pt>
    <dgm:pt modelId="{71590442-0D8F-4849-B717-C985AFA65BB8}" type="sibTrans" cxnId="{FA04CA4F-0EC5-4021-9DE1-5F1836AAEC38}">
      <dgm:prSet/>
      <dgm:spPr/>
      <dgm:t>
        <a:bodyPr/>
        <a:lstStyle/>
        <a:p>
          <a:endParaRPr lang="en-GB"/>
        </a:p>
      </dgm:t>
    </dgm:pt>
    <dgm:pt modelId="{88DB8F97-D9D1-4CD2-9E31-B26225300A38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Committee Stage </a:t>
          </a:r>
          <a:endParaRPr lang="en-GB" dirty="0"/>
        </a:p>
      </dgm:t>
    </dgm:pt>
    <dgm:pt modelId="{E88904B4-0352-44B6-BADD-F60D9BAFE702}" type="parTrans" cxnId="{322464FE-5B65-444A-998C-CB8057654E9F}">
      <dgm:prSet/>
      <dgm:spPr/>
      <dgm:t>
        <a:bodyPr/>
        <a:lstStyle/>
        <a:p>
          <a:endParaRPr lang="en-GB"/>
        </a:p>
      </dgm:t>
    </dgm:pt>
    <dgm:pt modelId="{C5574261-325A-4F42-9BE2-F7C2523B1EE0}" type="sibTrans" cxnId="{322464FE-5B65-444A-998C-CB8057654E9F}">
      <dgm:prSet/>
      <dgm:spPr/>
      <dgm:t>
        <a:bodyPr/>
        <a:lstStyle/>
        <a:p>
          <a:endParaRPr lang="en-GB"/>
        </a:p>
      </dgm:t>
    </dgm:pt>
    <dgm:pt modelId="{7DE4B070-CB95-4DD1-949B-5B96C4F25591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Report stage </a:t>
          </a:r>
          <a:endParaRPr lang="en-GB" dirty="0"/>
        </a:p>
      </dgm:t>
    </dgm:pt>
    <dgm:pt modelId="{A7D5ABD2-5228-4247-8F71-8AE3849DC471}" type="parTrans" cxnId="{5947A636-DAAC-49DF-8B16-095C883E8E72}">
      <dgm:prSet/>
      <dgm:spPr/>
      <dgm:t>
        <a:bodyPr/>
        <a:lstStyle/>
        <a:p>
          <a:endParaRPr lang="en-GB"/>
        </a:p>
      </dgm:t>
    </dgm:pt>
    <dgm:pt modelId="{DB199488-0846-4528-86FA-62A54CA35741}" type="sibTrans" cxnId="{5947A636-DAAC-49DF-8B16-095C883E8E72}">
      <dgm:prSet/>
      <dgm:spPr/>
      <dgm:t>
        <a:bodyPr/>
        <a:lstStyle/>
        <a:p>
          <a:endParaRPr lang="en-GB"/>
        </a:p>
      </dgm:t>
    </dgm:pt>
    <dgm:pt modelId="{0D5899C3-A25B-48BC-A907-38C9B7520E06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Third Reading </a:t>
          </a:r>
          <a:endParaRPr lang="en-GB" dirty="0"/>
        </a:p>
      </dgm:t>
    </dgm:pt>
    <dgm:pt modelId="{8A667B53-845C-4949-9B19-4AD70DC5A85E}" type="parTrans" cxnId="{A99E30F8-6F6A-415E-ADAE-54BAAA67B5B6}">
      <dgm:prSet/>
      <dgm:spPr/>
      <dgm:t>
        <a:bodyPr/>
        <a:lstStyle/>
        <a:p>
          <a:endParaRPr lang="en-GB"/>
        </a:p>
      </dgm:t>
    </dgm:pt>
    <dgm:pt modelId="{BC3C3FBF-574D-4108-BDBD-336556336500}" type="sibTrans" cxnId="{A99E30F8-6F6A-415E-ADAE-54BAAA67B5B6}">
      <dgm:prSet/>
      <dgm:spPr/>
      <dgm:t>
        <a:bodyPr/>
        <a:lstStyle/>
        <a:p>
          <a:endParaRPr lang="en-GB"/>
        </a:p>
      </dgm:t>
    </dgm:pt>
    <dgm:pt modelId="{212FCADC-BE8B-4479-BB17-E98DAE1C0F1B}" type="pres">
      <dgm:prSet presAssocID="{3991B2DA-682F-416C-B495-35CD5BE52A89}" presName="diagram" presStyleCnt="0">
        <dgm:presLayoutVars>
          <dgm:dir/>
          <dgm:resizeHandles val="exact"/>
        </dgm:presLayoutVars>
      </dgm:prSet>
      <dgm:spPr/>
    </dgm:pt>
    <dgm:pt modelId="{E42A92FF-8A2B-4F6B-B2C0-2AC2DD283934}" type="pres">
      <dgm:prSet presAssocID="{6DEE1440-1F43-4D13-9B17-F63DF72E5725}" presName="node" presStyleLbl="node1" presStyleIdx="0" presStyleCnt="5">
        <dgm:presLayoutVars>
          <dgm:bulletEnabled val="1"/>
        </dgm:presLayoutVars>
      </dgm:prSet>
      <dgm:spPr/>
    </dgm:pt>
    <dgm:pt modelId="{A0A163D5-04CA-4906-B113-95A8A98F1675}" type="pres">
      <dgm:prSet presAssocID="{B83BA7E4-90E3-4140-8004-9287187B53BB}" presName="sibTrans" presStyleLbl="sibTrans2D1" presStyleIdx="0" presStyleCnt="4"/>
      <dgm:spPr/>
    </dgm:pt>
    <dgm:pt modelId="{9CC791CB-5E4E-4CDF-B789-718A7299DBA3}" type="pres">
      <dgm:prSet presAssocID="{B83BA7E4-90E3-4140-8004-9287187B53BB}" presName="connectorText" presStyleLbl="sibTrans2D1" presStyleIdx="0" presStyleCnt="4"/>
      <dgm:spPr/>
    </dgm:pt>
    <dgm:pt modelId="{4B598BFD-C515-4248-8704-21E3FFD3C100}" type="pres">
      <dgm:prSet presAssocID="{87D04DFD-4FD1-49C5-8754-972E488E410A}" presName="node" presStyleLbl="node1" presStyleIdx="1" presStyleCnt="5">
        <dgm:presLayoutVars>
          <dgm:bulletEnabled val="1"/>
        </dgm:presLayoutVars>
      </dgm:prSet>
      <dgm:spPr/>
    </dgm:pt>
    <dgm:pt modelId="{FD2C06AD-906B-459C-BEC7-4682A862080D}" type="pres">
      <dgm:prSet presAssocID="{71590442-0D8F-4849-B717-C985AFA65BB8}" presName="sibTrans" presStyleLbl="sibTrans2D1" presStyleIdx="1" presStyleCnt="4"/>
      <dgm:spPr/>
    </dgm:pt>
    <dgm:pt modelId="{E6590F34-0386-4E7E-90C5-5ED9F8E9475F}" type="pres">
      <dgm:prSet presAssocID="{71590442-0D8F-4849-B717-C985AFA65BB8}" presName="connectorText" presStyleLbl="sibTrans2D1" presStyleIdx="1" presStyleCnt="4"/>
      <dgm:spPr/>
    </dgm:pt>
    <dgm:pt modelId="{396FCDBB-0D02-43DE-9E78-8382A1546410}" type="pres">
      <dgm:prSet presAssocID="{88DB8F97-D9D1-4CD2-9E31-B26225300A38}" presName="node" presStyleLbl="node1" presStyleIdx="2" presStyleCnt="5">
        <dgm:presLayoutVars>
          <dgm:bulletEnabled val="1"/>
        </dgm:presLayoutVars>
      </dgm:prSet>
      <dgm:spPr/>
    </dgm:pt>
    <dgm:pt modelId="{139F495C-CF9C-40EF-A5E3-2D2A5EA5A2E2}" type="pres">
      <dgm:prSet presAssocID="{C5574261-325A-4F42-9BE2-F7C2523B1EE0}" presName="sibTrans" presStyleLbl="sibTrans2D1" presStyleIdx="2" presStyleCnt="4"/>
      <dgm:spPr/>
    </dgm:pt>
    <dgm:pt modelId="{B86AEF2F-416E-4AAF-A62C-4166560D51FD}" type="pres">
      <dgm:prSet presAssocID="{C5574261-325A-4F42-9BE2-F7C2523B1EE0}" presName="connectorText" presStyleLbl="sibTrans2D1" presStyleIdx="2" presStyleCnt="4"/>
      <dgm:spPr/>
    </dgm:pt>
    <dgm:pt modelId="{DAC49696-2587-4EF1-BE85-854D7B6BC315}" type="pres">
      <dgm:prSet presAssocID="{7DE4B070-CB95-4DD1-949B-5B96C4F25591}" presName="node" presStyleLbl="node1" presStyleIdx="3" presStyleCnt="5">
        <dgm:presLayoutVars>
          <dgm:bulletEnabled val="1"/>
        </dgm:presLayoutVars>
      </dgm:prSet>
      <dgm:spPr/>
    </dgm:pt>
    <dgm:pt modelId="{BF054399-95CC-4E5F-BCE3-9A55A31DA161}" type="pres">
      <dgm:prSet presAssocID="{DB199488-0846-4528-86FA-62A54CA35741}" presName="sibTrans" presStyleLbl="sibTrans2D1" presStyleIdx="3" presStyleCnt="4"/>
      <dgm:spPr/>
    </dgm:pt>
    <dgm:pt modelId="{CFB43823-3E58-4877-900D-7B7566F3B140}" type="pres">
      <dgm:prSet presAssocID="{DB199488-0846-4528-86FA-62A54CA35741}" presName="connectorText" presStyleLbl="sibTrans2D1" presStyleIdx="3" presStyleCnt="4"/>
      <dgm:spPr/>
    </dgm:pt>
    <dgm:pt modelId="{4577D621-27FF-457D-BECF-AA1C5690C31F}" type="pres">
      <dgm:prSet presAssocID="{0D5899C3-A25B-48BC-A907-38C9B7520E06}" presName="node" presStyleLbl="node1" presStyleIdx="4" presStyleCnt="5">
        <dgm:presLayoutVars>
          <dgm:bulletEnabled val="1"/>
        </dgm:presLayoutVars>
      </dgm:prSet>
      <dgm:spPr/>
    </dgm:pt>
  </dgm:ptLst>
  <dgm:cxnLst>
    <dgm:cxn modelId="{9180F601-B85C-4807-BAD4-B96490F0A1C9}" type="presOf" srcId="{6DEE1440-1F43-4D13-9B17-F63DF72E5725}" destId="{E42A92FF-8A2B-4F6B-B2C0-2AC2DD283934}" srcOrd="0" destOrd="0" presId="urn:microsoft.com/office/officeart/2005/8/layout/process5"/>
    <dgm:cxn modelId="{B5E16904-F3B9-4DB8-AE88-B0EBEF318DAB}" type="presOf" srcId="{DB199488-0846-4528-86FA-62A54CA35741}" destId="{BF054399-95CC-4E5F-BCE3-9A55A31DA161}" srcOrd="0" destOrd="0" presId="urn:microsoft.com/office/officeart/2005/8/layout/process5"/>
    <dgm:cxn modelId="{356CAF09-3EDA-44B6-93D0-B792C8486B1D}" type="presOf" srcId="{C5574261-325A-4F42-9BE2-F7C2523B1EE0}" destId="{B86AEF2F-416E-4AAF-A62C-4166560D51FD}" srcOrd="1" destOrd="0" presId="urn:microsoft.com/office/officeart/2005/8/layout/process5"/>
    <dgm:cxn modelId="{A9D6D421-A3B9-4F57-A69A-0F4BE48B0999}" type="presOf" srcId="{88DB8F97-D9D1-4CD2-9E31-B26225300A38}" destId="{396FCDBB-0D02-43DE-9E78-8382A1546410}" srcOrd="0" destOrd="0" presId="urn:microsoft.com/office/officeart/2005/8/layout/process5"/>
    <dgm:cxn modelId="{C9A2B12F-E7D8-4E35-9ADD-F3949C479F60}" type="presOf" srcId="{71590442-0D8F-4849-B717-C985AFA65BB8}" destId="{E6590F34-0386-4E7E-90C5-5ED9F8E9475F}" srcOrd="1" destOrd="0" presId="urn:microsoft.com/office/officeart/2005/8/layout/process5"/>
    <dgm:cxn modelId="{5947A636-DAAC-49DF-8B16-095C883E8E72}" srcId="{3991B2DA-682F-416C-B495-35CD5BE52A89}" destId="{7DE4B070-CB95-4DD1-949B-5B96C4F25591}" srcOrd="3" destOrd="0" parTransId="{A7D5ABD2-5228-4247-8F71-8AE3849DC471}" sibTransId="{DB199488-0846-4528-86FA-62A54CA35741}"/>
    <dgm:cxn modelId="{67A16F3A-7FF3-4F2A-BDCA-0640882AA8A8}" type="presOf" srcId="{87D04DFD-4FD1-49C5-8754-972E488E410A}" destId="{4B598BFD-C515-4248-8704-21E3FFD3C100}" srcOrd="0" destOrd="0" presId="urn:microsoft.com/office/officeart/2005/8/layout/process5"/>
    <dgm:cxn modelId="{C2574342-EDE4-4A26-8452-C624ECF03B19}" type="presOf" srcId="{0D5899C3-A25B-48BC-A907-38C9B7520E06}" destId="{4577D621-27FF-457D-BECF-AA1C5690C31F}" srcOrd="0" destOrd="0" presId="urn:microsoft.com/office/officeart/2005/8/layout/process5"/>
    <dgm:cxn modelId="{FA04CA4F-0EC5-4021-9DE1-5F1836AAEC38}" srcId="{3991B2DA-682F-416C-B495-35CD5BE52A89}" destId="{87D04DFD-4FD1-49C5-8754-972E488E410A}" srcOrd="1" destOrd="0" parTransId="{450A88AE-A154-4F39-AB74-033F0F63433E}" sibTransId="{71590442-0D8F-4849-B717-C985AFA65BB8}"/>
    <dgm:cxn modelId="{F3B2CB6F-C1D0-4A2C-80C1-B19AB0F54F30}" type="presOf" srcId="{C5574261-325A-4F42-9BE2-F7C2523B1EE0}" destId="{139F495C-CF9C-40EF-A5E3-2D2A5EA5A2E2}" srcOrd="0" destOrd="0" presId="urn:microsoft.com/office/officeart/2005/8/layout/process5"/>
    <dgm:cxn modelId="{FFD5BB50-7696-4A42-828C-0C63EA8D62D9}" type="presOf" srcId="{7DE4B070-CB95-4DD1-949B-5B96C4F25591}" destId="{DAC49696-2587-4EF1-BE85-854D7B6BC315}" srcOrd="0" destOrd="0" presId="urn:microsoft.com/office/officeart/2005/8/layout/process5"/>
    <dgm:cxn modelId="{FEE29572-0E8B-408B-8AE5-ECD2652D89FF}" type="presOf" srcId="{71590442-0D8F-4849-B717-C985AFA65BB8}" destId="{FD2C06AD-906B-459C-BEC7-4682A862080D}" srcOrd="0" destOrd="0" presId="urn:microsoft.com/office/officeart/2005/8/layout/process5"/>
    <dgm:cxn modelId="{E10B3C77-13CD-4086-A62D-1E408BF6ECB6}" type="presOf" srcId="{B83BA7E4-90E3-4140-8004-9287187B53BB}" destId="{A0A163D5-04CA-4906-B113-95A8A98F1675}" srcOrd="0" destOrd="0" presId="urn:microsoft.com/office/officeart/2005/8/layout/process5"/>
    <dgm:cxn modelId="{4173EA82-8D6A-4F78-BA77-9E05E4B7AE60}" srcId="{3991B2DA-682F-416C-B495-35CD5BE52A89}" destId="{6DEE1440-1F43-4D13-9B17-F63DF72E5725}" srcOrd="0" destOrd="0" parTransId="{FC6D1864-1118-499C-B661-6637967BDCB6}" sibTransId="{B83BA7E4-90E3-4140-8004-9287187B53BB}"/>
    <dgm:cxn modelId="{BD9021A1-1262-4177-BA4B-A24F6F6253B8}" type="presOf" srcId="{B83BA7E4-90E3-4140-8004-9287187B53BB}" destId="{9CC791CB-5E4E-4CDF-B789-718A7299DBA3}" srcOrd="1" destOrd="0" presId="urn:microsoft.com/office/officeart/2005/8/layout/process5"/>
    <dgm:cxn modelId="{2F3070BB-F7B1-42AE-8712-0E2B49C666DE}" type="presOf" srcId="{3991B2DA-682F-416C-B495-35CD5BE52A89}" destId="{212FCADC-BE8B-4479-BB17-E98DAE1C0F1B}" srcOrd="0" destOrd="0" presId="urn:microsoft.com/office/officeart/2005/8/layout/process5"/>
    <dgm:cxn modelId="{A99E30F8-6F6A-415E-ADAE-54BAAA67B5B6}" srcId="{3991B2DA-682F-416C-B495-35CD5BE52A89}" destId="{0D5899C3-A25B-48BC-A907-38C9B7520E06}" srcOrd="4" destOrd="0" parTransId="{8A667B53-845C-4949-9B19-4AD70DC5A85E}" sibTransId="{BC3C3FBF-574D-4108-BDBD-336556336500}"/>
    <dgm:cxn modelId="{322464FE-5B65-444A-998C-CB8057654E9F}" srcId="{3991B2DA-682F-416C-B495-35CD5BE52A89}" destId="{88DB8F97-D9D1-4CD2-9E31-B26225300A38}" srcOrd="2" destOrd="0" parTransId="{E88904B4-0352-44B6-BADD-F60D9BAFE702}" sibTransId="{C5574261-325A-4F42-9BE2-F7C2523B1EE0}"/>
    <dgm:cxn modelId="{452318FF-A6B8-4EE5-B5DA-369B23593794}" type="presOf" srcId="{DB199488-0846-4528-86FA-62A54CA35741}" destId="{CFB43823-3E58-4877-900D-7B7566F3B140}" srcOrd="1" destOrd="0" presId="urn:microsoft.com/office/officeart/2005/8/layout/process5"/>
    <dgm:cxn modelId="{52F02F30-4269-4C79-B0BD-8AAEEFFAA48E}" type="presParOf" srcId="{212FCADC-BE8B-4479-BB17-E98DAE1C0F1B}" destId="{E42A92FF-8A2B-4F6B-B2C0-2AC2DD283934}" srcOrd="0" destOrd="0" presId="urn:microsoft.com/office/officeart/2005/8/layout/process5"/>
    <dgm:cxn modelId="{2F1B5934-C96C-48A3-921D-5597F24D70BF}" type="presParOf" srcId="{212FCADC-BE8B-4479-BB17-E98DAE1C0F1B}" destId="{A0A163D5-04CA-4906-B113-95A8A98F1675}" srcOrd="1" destOrd="0" presId="urn:microsoft.com/office/officeart/2005/8/layout/process5"/>
    <dgm:cxn modelId="{F80A53BB-C84B-4F60-BB01-64745B3E6AF1}" type="presParOf" srcId="{A0A163D5-04CA-4906-B113-95A8A98F1675}" destId="{9CC791CB-5E4E-4CDF-B789-718A7299DBA3}" srcOrd="0" destOrd="0" presId="urn:microsoft.com/office/officeart/2005/8/layout/process5"/>
    <dgm:cxn modelId="{B85B3867-472E-4D27-BF6F-118922A72757}" type="presParOf" srcId="{212FCADC-BE8B-4479-BB17-E98DAE1C0F1B}" destId="{4B598BFD-C515-4248-8704-21E3FFD3C100}" srcOrd="2" destOrd="0" presId="urn:microsoft.com/office/officeart/2005/8/layout/process5"/>
    <dgm:cxn modelId="{77A4EC35-393F-4F5A-B9B7-1A1633B6D90A}" type="presParOf" srcId="{212FCADC-BE8B-4479-BB17-E98DAE1C0F1B}" destId="{FD2C06AD-906B-459C-BEC7-4682A862080D}" srcOrd="3" destOrd="0" presId="urn:microsoft.com/office/officeart/2005/8/layout/process5"/>
    <dgm:cxn modelId="{F411386A-E82D-4FF7-8A2E-53459E4F2D6F}" type="presParOf" srcId="{FD2C06AD-906B-459C-BEC7-4682A862080D}" destId="{E6590F34-0386-4E7E-90C5-5ED9F8E9475F}" srcOrd="0" destOrd="0" presId="urn:microsoft.com/office/officeart/2005/8/layout/process5"/>
    <dgm:cxn modelId="{A9637ABF-4374-4C11-82FF-B97497A69441}" type="presParOf" srcId="{212FCADC-BE8B-4479-BB17-E98DAE1C0F1B}" destId="{396FCDBB-0D02-43DE-9E78-8382A1546410}" srcOrd="4" destOrd="0" presId="urn:microsoft.com/office/officeart/2005/8/layout/process5"/>
    <dgm:cxn modelId="{5B194161-CFB1-442D-A78E-06A82314B9F5}" type="presParOf" srcId="{212FCADC-BE8B-4479-BB17-E98DAE1C0F1B}" destId="{139F495C-CF9C-40EF-A5E3-2D2A5EA5A2E2}" srcOrd="5" destOrd="0" presId="urn:microsoft.com/office/officeart/2005/8/layout/process5"/>
    <dgm:cxn modelId="{8911C0BB-4E28-4649-8C65-EDDBEE875CCD}" type="presParOf" srcId="{139F495C-CF9C-40EF-A5E3-2D2A5EA5A2E2}" destId="{B86AEF2F-416E-4AAF-A62C-4166560D51FD}" srcOrd="0" destOrd="0" presId="urn:microsoft.com/office/officeart/2005/8/layout/process5"/>
    <dgm:cxn modelId="{4F5BEBF1-532B-449C-96D9-E0BEE62BD876}" type="presParOf" srcId="{212FCADC-BE8B-4479-BB17-E98DAE1C0F1B}" destId="{DAC49696-2587-4EF1-BE85-854D7B6BC315}" srcOrd="6" destOrd="0" presId="urn:microsoft.com/office/officeart/2005/8/layout/process5"/>
    <dgm:cxn modelId="{F7816417-74B6-4EA5-87AC-BE20E001D933}" type="presParOf" srcId="{212FCADC-BE8B-4479-BB17-E98DAE1C0F1B}" destId="{BF054399-95CC-4E5F-BCE3-9A55A31DA161}" srcOrd="7" destOrd="0" presId="urn:microsoft.com/office/officeart/2005/8/layout/process5"/>
    <dgm:cxn modelId="{9B365F4C-B998-4E01-AC9B-CFC594BF55ED}" type="presParOf" srcId="{BF054399-95CC-4E5F-BCE3-9A55A31DA161}" destId="{CFB43823-3E58-4877-900D-7B7566F3B140}" srcOrd="0" destOrd="0" presId="urn:microsoft.com/office/officeart/2005/8/layout/process5"/>
    <dgm:cxn modelId="{E46E39CD-B89E-4D18-8A31-3E26AA96E5D7}" type="presParOf" srcId="{212FCADC-BE8B-4479-BB17-E98DAE1C0F1B}" destId="{4577D621-27FF-457D-BECF-AA1C5690C31F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D6AEC1E-181D-4E4E-92AA-E276A12145A6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5309AC32-8A1F-4C32-A493-3701FC3131E8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Passes through both houses</a:t>
          </a:r>
          <a:endParaRPr lang="en-GB" dirty="0"/>
        </a:p>
      </dgm:t>
    </dgm:pt>
    <dgm:pt modelId="{BF22D6A6-1323-41D2-8B5E-BAB0C030E371}" type="parTrans" cxnId="{5F2776B1-0745-4D13-8B11-6AD880966AD5}">
      <dgm:prSet/>
      <dgm:spPr/>
    </dgm:pt>
    <dgm:pt modelId="{12DFB856-3D3C-4D71-AA08-CC37408E9574}" type="sibTrans" cxnId="{5F2776B1-0745-4D13-8B11-6AD880966AD5}">
      <dgm:prSet/>
      <dgm:spPr/>
    </dgm:pt>
    <dgm:pt modelId="{1E61C627-03CB-4456-8C78-8B712A8EB33B}">
      <dgm:prSet phldrT="[Text]" phldr="0"/>
      <dgm:spPr/>
      <dgm:t>
        <a:bodyPr/>
        <a:lstStyle/>
        <a:p>
          <a:r>
            <a:rPr lang="en-GB" dirty="0">
              <a:latin typeface="Calibri Light" panose="020F0302020204030204"/>
            </a:rPr>
            <a:t>Amendments</a:t>
          </a:r>
          <a:endParaRPr lang="en-GB" dirty="0"/>
        </a:p>
      </dgm:t>
    </dgm:pt>
    <dgm:pt modelId="{6405F59D-F196-4AFC-A095-C6A687B8D309}" type="parTrans" cxnId="{ABFC37D1-EB14-4483-8EF4-CEA63BDFA920}">
      <dgm:prSet/>
      <dgm:spPr/>
    </dgm:pt>
    <dgm:pt modelId="{D97499DB-3C94-4796-A7A7-49A1681030A9}" type="sibTrans" cxnId="{ABFC37D1-EB14-4483-8EF4-CEA63BDFA920}">
      <dgm:prSet/>
      <dgm:spPr/>
    </dgm:pt>
    <dgm:pt modelId="{F5DE2B22-666C-4753-BE50-5DD312643F4F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Royal Assent</a:t>
          </a:r>
          <a:endParaRPr lang="en-GB" dirty="0"/>
        </a:p>
      </dgm:t>
    </dgm:pt>
    <dgm:pt modelId="{6090D137-5EE4-4FE4-B698-39DCEC6C430D}" type="parTrans" cxnId="{F84C4C78-A0E7-4B76-A79B-C4AB7E1D7575}">
      <dgm:prSet/>
      <dgm:spPr/>
    </dgm:pt>
    <dgm:pt modelId="{E92F47C6-633F-45E9-9478-546774E618A8}" type="sibTrans" cxnId="{F84C4C78-A0E7-4B76-A79B-C4AB7E1D7575}">
      <dgm:prSet/>
      <dgm:spPr/>
    </dgm:pt>
    <dgm:pt modelId="{2D443EBF-91C6-49B5-856E-9DDB69A1CC4F}" type="pres">
      <dgm:prSet presAssocID="{2D6AEC1E-181D-4E4E-92AA-E276A12145A6}" presName="Name0" presStyleCnt="0">
        <dgm:presLayoutVars>
          <dgm:dir/>
          <dgm:animLvl val="lvl"/>
          <dgm:resizeHandles val="exact"/>
        </dgm:presLayoutVars>
      </dgm:prSet>
      <dgm:spPr/>
    </dgm:pt>
    <dgm:pt modelId="{72EDED9A-7B2A-4320-8F99-BA9DA3F9CD43}" type="pres">
      <dgm:prSet presAssocID="{5309AC32-8A1F-4C32-A493-3701FC3131E8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8D9CBEE1-ED9A-4B7C-8DBC-543B5062123B}" type="pres">
      <dgm:prSet presAssocID="{12DFB856-3D3C-4D71-AA08-CC37408E9574}" presName="parTxOnlySpace" presStyleCnt="0"/>
      <dgm:spPr/>
    </dgm:pt>
    <dgm:pt modelId="{998B3932-BD10-4DD8-B531-4ADC5FCFDF6E}" type="pres">
      <dgm:prSet presAssocID="{1E61C627-03CB-4456-8C78-8B712A8EB33B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2A1152A5-AA53-4D56-8CD3-1564157BC1E0}" type="pres">
      <dgm:prSet presAssocID="{D97499DB-3C94-4796-A7A7-49A1681030A9}" presName="parTxOnlySpace" presStyleCnt="0"/>
      <dgm:spPr/>
    </dgm:pt>
    <dgm:pt modelId="{4E1FE381-96BB-4833-BBFC-D83388A733F3}" type="pres">
      <dgm:prSet presAssocID="{F5DE2B22-666C-4753-BE50-5DD312643F4F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DA5B820B-25E2-4C61-992C-78437DA98AB9}" type="presOf" srcId="{2D6AEC1E-181D-4E4E-92AA-E276A12145A6}" destId="{2D443EBF-91C6-49B5-856E-9DDB69A1CC4F}" srcOrd="0" destOrd="0" presId="urn:microsoft.com/office/officeart/2005/8/layout/chevron1"/>
    <dgm:cxn modelId="{F84C4C78-A0E7-4B76-A79B-C4AB7E1D7575}" srcId="{2D6AEC1E-181D-4E4E-92AA-E276A12145A6}" destId="{F5DE2B22-666C-4753-BE50-5DD312643F4F}" srcOrd="2" destOrd="0" parTransId="{6090D137-5EE4-4FE4-B698-39DCEC6C430D}" sibTransId="{E92F47C6-633F-45E9-9478-546774E618A8}"/>
    <dgm:cxn modelId="{48B4D6B0-D3F4-4659-AC7C-BCCED6146874}" type="presOf" srcId="{1E61C627-03CB-4456-8C78-8B712A8EB33B}" destId="{998B3932-BD10-4DD8-B531-4ADC5FCFDF6E}" srcOrd="0" destOrd="0" presId="urn:microsoft.com/office/officeart/2005/8/layout/chevron1"/>
    <dgm:cxn modelId="{5F2776B1-0745-4D13-8B11-6AD880966AD5}" srcId="{2D6AEC1E-181D-4E4E-92AA-E276A12145A6}" destId="{5309AC32-8A1F-4C32-A493-3701FC3131E8}" srcOrd="0" destOrd="0" parTransId="{BF22D6A6-1323-41D2-8B5E-BAB0C030E371}" sibTransId="{12DFB856-3D3C-4D71-AA08-CC37408E9574}"/>
    <dgm:cxn modelId="{1C6350BA-E74B-4AA8-ACB6-926953E1FCD9}" type="presOf" srcId="{F5DE2B22-666C-4753-BE50-5DD312643F4F}" destId="{4E1FE381-96BB-4833-BBFC-D83388A733F3}" srcOrd="0" destOrd="0" presId="urn:microsoft.com/office/officeart/2005/8/layout/chevron1"/>
    <dgm:cxn modelId="{ABFC37D1-EB14-4483-8EF4-CEA63BDFA920}" srcId="{2D6AEC1E-181D-4E4E-92AA-E276A12145A6}" destId="{1E61C627-03CB-4456-8C78-8B712A8EB33B}" srcOrd="1" destOrd="0" parTransId="{6405F59D-F196-4AFC-A095-C6A687B8D309}" sibTransId="{D97499DB-3C94-4796-A7A7-49A1681030A9}"/>
    <dgm:cxn modelId="{505D7DD3-FEE7-4F96-8627-B000427AEC1B}" type="presOf" srcId="{5309AC32-8A1F-4C32-A493-3701FC3131E8}" destId="{72EDED9A-7B2A-4320-8F99-BA9DA3F9CD43}" srcOrd="0" destOrd="0" presId="urn:microsoft.com/office/officeart/2005/8/layout/chevron1"/>
    <dgm:cxn modelId="{609CDAF8-5415-46CB-82D9-98AE5692008F}" type="presParOf" srcId="{2D443EBF-91C6-49B5-856E-9DDB69A1CC4F}" destId="{72EDED9A-7B2A-4320-8F99-BA9DA3F9CD43}" srcOrd="0" destOrd="0" presId="urn:microsoft.com/office/officeart/2005/8/layout/chevron1"/>
    <dgm:cxn modelId="{5478E5B2-7CA1-4CB5-83BF-37157E5F000A}" type="presParOf" srcId="{2D443EBF-91C6-49B5-856E-9DDB69A1CC4F}" destId="{8D9CBEE1-ED9A-4B7C-8DBC-543B5062123B}" srcOrd="1" destOrd="0" presId="urn:microsoft.com/office/officeart/2005/8/layout/chevron1"/>
    <dgm:cxn modelId="{F2710CF4-D84A-4CF5-A266-2694547EBCDA}" type="presParOf" srcId="{2D443EBF-91C6-49B5-856E-9DDB69A1CC4F}" destId="{998B3932-BD10-4DD8-B531-4ADC5FCFDF6E}" srcOrd="2" destOrd="0" presId="urn:microsoft.com/office/officeart/2005/8/layout/chevron1"/>
    <dgm:cxn modelId="{CB845235-6DE1-49FD-99E7-AF7C128DFA36}" type="presParOf" srcId="{2D443EBF-91C6-49B5-856E-9DDB69A1CC4F}" destId="{2A1152A5-AA53-4D56-8CD3-1564157BC1E0}" srcOrd="3" destOrd="0" presId="urn:microsoft.com/office/officeart/2005/8/layout/chevron1"/>
    <dgm:cxn modelId="{6C3C65E6-2B3E-4BAD-A51F-A4AA52A12070}" type="presParOf" srcId="{2D443EBF-91C6-49B5-856E-9DDB69A1CC4F}" destId="{4E1FE381-96BB-4833-BBFC-D83388A733F3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EAEADF2-B44B-4EB4-B73F-C4527F5722F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FF1FFDA-0F0C-4AF1-8E11-01415C0362B8}">
      <dgm:prSet/>
      <dgm:spPr/>
      <dgm:t>
        <a:bodyPr/>
        <a:lstStyle/>
        <a:p>
          <a:r>
            <a:rPr lang="en-US"/>
            <a:t>Parliament. </a:t>
          </a:r>
        </a:p>
      </dgm:t>
    </dgm:pt>
    <dgm:pt modelId="{F8AA6A16-20D9-4F13-995F-7BA4D63E6EDD}" type="parTrans" cxnId="{D9A43544-DB9E-4135-A090-C2A4FAA1C8C8}">
      <dgm:prSet/>
      <dgm:spPr/>
      <dgm:t>
        <a:bodyPr/>
        <a:lstStyle/>
        <a:p>
          <a:endParaRPr lang="en-US"/>
        </a:p>
      </dgm:t>
    </dgm:pt>
    <dgm:pt modelId="{DD17CCCC-842C-41C2-B0D1-3DDD5C61C6DD}" type="sibTrans" cxnId="{D9A43544-DB9E-4135-A090-C2A4FAA1C8C8}">
      <dgm:prSet/>
      <dgm:spPr/>
      <dgm:t>
        <a:bodyPr/>
        <a:lstStyle/>
        <a:p>
          <a:endParaRPr lang="en-US"/>
        </a:p>
      </dgm:t>
    </dgm:pt>
    <dgm:pt modelId="{9CE98720-E4E6-4F56-BDC0-C5FBBEC3E061}">
      <dgm:prSet/>
      <dgm:spPr/>
      <dgm:t>
        <a:bodyPr/>
        <a:lstStyle/>
        <a:p>
          <a:r>
            <a:rPr lang="en-US"/>
            <a:t>House of commons and house of lords. </a:t>
          </a:r>
        </a:p>
      </dgm:t>
    </dgm:pt>
    <dgm:pt modelId="{856CB6BE-1867-4895-84A6-9DA231A90EB9}" type="parTrans" cxnId="{1CE18467-8E3D-4BCE-BF09-FFF82CF2F60B}">
      <dgm:prSet/>
      <dgm:spPr/>
      <dgm:t>
        <a:bodyPr/>
        <a:lstStyle/>
        <a:p>
          <a:endParaRPr lang="en-US"/>
        </a:p>
      </dgm:t>
    </dgm:pt>
    <dgm:pt modelId="{D0E36DD9-6E05-497F-9C7A-C163F5DC1EFA}" type="sibTrans" cxnId="{1CE18467-8E3D-4BCE-BF09-FFF82CF2F60B}">
      <dgm:prSet/>
      <dgm:spPr/>
      <dgm:t>
        <a:bodyPr/>
        <a:lstStyle/>
        <a:p>
          <a:endParaRPr lang="en-US"/>
        </a:p>
      </dgm:t>
    </dgm:pt>
    <dgm:pt modelId="{F8FF462F-B57A-48A7-9B75-F912C0A8B3E5}">
      <dgm:prSet/>
      <dgm:spPr/>
      <dgm:t>
        <a:bodyPr/>
        <a:lstStyle/>
        <a:p>
          <a:r>
            <a:rPr lang="en-US"/>
            <a:t>Parliamentary debates/questions. </a:t>
          </a:r>
        </a:p>
      </dgm:t>
    </dgm:pt>
    <dgm:pt modelId="{925F2A90-F380-4324-841B-3D483FB3FC36}" type="parTrans" cxnId="{A3A9AD39-BD76-4308-9236-C973566544D8}">
      <dgm:prSet/>
      <dgm:spPr/>
      <dgm:t>
        <a:bodyPr/>
        <a:lstStyle/>
        <a:p>
          <a:endParaRPr lang="en-US"/>
        </a:p>
      </dgm:t>
    </dgm:pt>
    <dgm:pt modelId="{A3CF0F3B-8251-46A0-8ACA-821E9F69E507}" type="sibTrans" cxnId="{A3A9AD39-BD76-4308-9236-C973566544D8}">
      <dgm:prSet/>
      <dgm:spPr/>
      <dgm:t>
        <a:bodyPr/>
        <a:lstStyle/>
        <a:p>
          <a:endParaRPr lang="en-US"/>
        </a:p>
      </dgm:t>
    </dgm:pt>
    <dgm:pt modelId="{E92B0193-D137-4E57-B169-64ACFAC94894}">
      <dgm:prSet/>
      <dgm:spPr/>
      <dgm:t>
        <a:bodyPr/>
        <a:lstStyle/>
        <a:p>
          <a:r>
            <a:rPr lang="en-US"/>
            <a:t>Secondary legislation. </a:t>
          </a:r>
        </a:p>
      </dgm:t>
    </dgm:pt>
    <dgm:pt modelId="{C0363085-A267-4565-9E1B-7E80D357A008}" type="parTrans" cxnId="{8181F7BF-7B11-43A8-A346-44220EF2A69A}">
      <dgm:prSet/>
      <dgm:spPr/>
      <dgm:t>
        <a:bodyPr/>
        <a:lstStyle/>
        <a:p>
          <a:endParaRPr lang="en-US"/>
        </a:p>
      </dgm:t>
    </dgm:pt>
    <dgm:pt modelId="{28223841-F884-45DE-BEA9-0E8D43252321}" type="sibTrans" cxnId="{8181F7BF-7B11-43A8-A346-44220EF2A69A}">
      <dgm:prSet/>
      <dgm:spPr/>
      <dgm:t>
        <a:bodyPr/>
        <a:lstStyle/>
        <a:p>
          <a:endParaRPr lang="en-US"/>
        </a:p>
      </dgm:t>
    </dgm:pt>
    <dgm:pt modelId="{0D3324FA-85AB-42FF-9216-30462E7A58FF}" type="pres">
      <dgm:prSet presAssocID="{7EAEADF2-B44B-4EB4-B73F-C4527F5722F2}" presName="outerComposite" presStyleCnt="0">
        <dgm:presLayoutVars>
          <dgm:chMax val="5"/>
          <dgm:dir/>
          <dgm:resizeHandles val="exact"/>
        </dgm:presLayoutVars>
      </dgm:prSet>
      <dgm:spPr/>
    </dgm:pt>
    <dgm:pt modelId="{8D601A8C-0735-401B-AFA3-B053FA8E0131}" type="pres">
      <dgm:prSet presAssocID="{7EAEADF2-B44B-4EB4-B73F-C4527F5722F2}" presName="dummyMaxCanvas" presStyleCnt="0">
        <dgm:presLayoutVars/>
      </dgm:prSet>
      <dgm:spPr/>
    </dgm:pt>
    <dgm:pt modelId="{0E41EC01-1C98-46D3-AA90-7CF18A024AB4}" type="pres">
      <dgm:prSet presAssocID="{7EAEADF2-B44B-4EB4-B73F-C4527F5722F2}" presName="FourNodes_1" presStyleLbl="node1" presStyleIdx="0" presStyleCnt="4">
        <dgm:presLayoutVars>
          <dgm:bulletEnabled val="1"/>
        </dgm:presLayoutVars>
      </dgm:prSet>
      <dgm:spPr/>
    </dgm:pt>
    <dgm:pt modelId="{D66A9EED-A87F-4D59-BCD2-E41ABA49DCB0}" type="pres">
      <dgm:prSet presAssocID="{7EAEADF2-B44B-4EB4-B73F-C4527F5722F2}" presName="FourNodes_2" presStyleLbl="node1" presStyleIdx="1" presStyleCnt="4">
        <dgm:presLayoutVars>
          <dgm:bulletEnabled val="1"/>
        </dgm:presLayoutVars>
      </dgm:prSet>
      <dgm:spPr/>
    </dgm:pt>
    <dgm:pt modelId="{C818CC39-5BBF-4EA5-9E2C-3EEB7FAEC598}" type="pres">
      <dgm:prSet presAssocID="{7EAEADF2-B44B-4EB4-B73F-C4527F5722F2}" presName="FourNodes_3" presStyleLbl="node1" presStyleIdx="2" presStyleCnt="4">
        <dgm:presLayoutVars>
          <dgm:bulletEnabled val="1"/>
        </dgm:presLayoutVars>
      </dgm:prSet>
      <dgm:spPr/>
    </dgm:pt>
    <dgm:pt modelId="{3819D339-7167-4E38-8929-D13E5B28A707}" type="pres">
      <dgm:prSet presAssocID="{7EAEADF2-B44B-4EB4-B73F-C4527F5722F2}" presName="FourNodes_4" presStyleLbl="node1" presStyleIdx="3" presStyleCnt="4">
        <dgm:presLayoutVars>
          <dgm:bulletEnabled val="1"/>
        </dgm:presLayoutVars>
      </dgm:prSet>
      <dgm:spPr/>
    </dgm:pt>
    <dgm:pt modelId="{D34106B9-CECB-4C80-AA7A-8DDB6C4356A7}" type="pres">
      <dgm:prSet presAssocID="{7EAEADF2-B44B-4EB4-B73F-C4527F5722F2}" presName="FourConn_1-2" presStyleLbl="fgAccFollowNode1" presStyleIdx="0" presStyleCnt="3">
        <dgm:presLayoutVars>
          <dgm:bulletEnabled val="1"/>
        </dgm:presLayoutVars>
      </dgm:prSet>
      <dgm:spPr/>
    </dgm:pt>
    <dgm:pt modelId="{32F3FC60-AD75-49B1-A318-A4FEAB9265A5}" type="pres">
      <dgm:prSet presAssocID="{7EAEADF2-B44B-4EB4-B73F-C4527F5722F2}" presName="FourConn_2-3" presStyleLbl="fgAccFollowNode1" presStyleIdx="1" presStyleCnt="3">
        <dgm:presLayoutVars>
          <dgm:bulletEnabled val="1"/>
        </dgm:presLayoutVars>
      </dgm:prSet>
      <dgm:spPr/>
    </dgm:pt>
    <dgm:pt modelId="{82DA08DF-BCF6-4EF8-8A11-685F1040670F}" type="pres">
      <dgm:prSet presAssocID="{7EAEADF2-B44B-4EB4-B73F-C4527F5722F2}" presName="FourConn_3-4" presStyleLbl="fgAccFollowNode1" presStyleIdx="2" presStyleCnt="3">
        <dgm:presLayoutVars>
          <dgm:bulletEnabled val="1"/>
        </dgm:presLayoutVars>
      </dgm:prSet>
      <dgm:spPr/>
    </dgm:pt>
    <dgm:pt modelId="{FCA104BF-4627-46E4-88F3-4D8292BACFC2}" type="pres">
      <dgm:prSet presAssocID="{7EAEADF2-B44B-4EB4-B73F-C4527F5722F2}" presName="FourNodes_1_text" presStyleLbl="node1" presStyleIdx="3" presStyleCnt="4">
        <dgm:presLayoutVars>
          <dgm:bulletEnabled val="1"/>
        </dgm:presLayoutVars>
      </dgm:prSet>
      <dgm:spPr/>
    </dgm:pt>
    <dgm:pt modelId="{0D246CC5-BF51-4EB1-A2AE-7D837F184949}" type="pres">
      <dgm:prSet presAssocID="{7EAEADF2-B44B-4EB4-B73F-C4527F5722F2}" presName="FourNodes_2_text" presStyleLbl="node1" presStyleIdx="3" presStyleCnt="4">
        <dgm:presLayoutVars>
          <dgm:bulletEnabled val="1"/>
        </dgm:presLayoutVars>
      </dgm:prSet>
      <dgm:spPr/>
    </dgm:pt>
    <dgm:pt modelId="{0EC02E3D-2264-4DA1-A478-72ED481C6D0C}" type="pres">
      <dgm:prSet presAssocID="{7EAEADF2-B44B-4EB4-B73F-C4527F5722F2}" presName="FourNodes_3_text" presStyleLbl="node1" presStyleIdx="3" presStyleCnt="4">
        <dgm:presLayoutVars>
          <dgm:bulletEnabled val="1"/>
        </dgm:presLayoutVars>
      </dgm:prSet>
      <dgm:spPr/>
    </dgm:pt>
    <dgm:pt modelId="{F1AB3598-6623-4EDC-AA66-051B530ABBFE}" type="pres">
      <dgm:prSet presAssocID="{7EAEADF2-B44B-4EB4-B73F-C4527F5722F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A506B0C-2391-4321-A5A5-E08D03E960F2}" type="presOf" srcId="{7EAEADF2-B44B-4EB4-B73F-C4527F5722F2}" destId="{0D3324FA-85AB-42FF-9216-30462E7A58FF}" srcOrd="0" destOrd="0" presId="urn:microsoft.com/office/officeart/2005/8/layout/vProcess5"/>
    <dgm:cxn modelId="{10C64022-299D-43DB-8785-AA9A31497C25}" type="presOf" srcId="{E92B0193-D137-4E57-B169-64ACFAC94894}" destId="{F1AB3598-6623-4EDC-AA66-051B530ABBFE}" srcOrd="1" destOrd="0" presId="urn:microsoft.com/office/officeart/2005/8/layout/vProcess5"/>
    <dgm:cxn modelId="{F7ACE02E-2FF2-4A6B-B11D-8D253CDB339A}" type="presOf" srcId="{F8FF462F-B57A-48A7-9B75-F912C0A8B3E5}" destId="{0EC02E3D-2264-4DA1-A478-72ED481C6D0C}" srcOrd="1" destOrd="0" presId="urn:microsoft.com/office/officeart/2005/8/layout/vProcess5"/>
    <dgm:cxn modelId="{A3A9AD39-BD76-4308-9236-C973566544D8}" srcId="{7EAEADF2-B44B-4EB4-B73F-C4527F5722F2}" destId="{F8FF462F-B57A-48A7-9B75-F912C0A8B3E5}" srcOrd="2" destOrd="0" parTransId="{925F2A90-F380-4324-841B-3D483FB3FC36}" sibTransId="{A3CF0F3B-8251-46A0-8ACA-821E9F69E507}"/>
    <dgm:cxn modelId="{D9A43544-DB9E-4135-A090-C2A4FAA1C8C8}" srcId="{7EAEADF2-B44B-4EB4-B73F-C4527F5722F2}" destId="{CFF1FFDA-0F0C-4AF1-8E11-01415C0362B8}" srcOrd="0" destOrd="0" parTransId="{F8AA6A16-20D9-4F13-995F-7BA4D63E6EDD}" sibTransId="{DD17CCCC-842C-41C2-B0D1-3DDD5C61C6DD}"/>
    <dgm:cxn modelId="{1CE18467-8E3D-4BCE-BF09-FFF82CF2F60B}" srcId="{7EAEADF2-B44B-4EB4-B73F-C4527F5722F2}" destId="{9CE98720-E4E6-4F56-BDC0-C5FBBEC3E061}" srcOrd="1" destOrd="0" parTransId="{856CB6BE-1867-4895-84A6-9DA231A90EB9}" sibTransId="{D0E36DD9-6E05-497F-9C7A-C163F5DC1EFA}"/>
    <dgm:cxn modelId="{0D6F4268-64E6-4138-AE84-3D257B767A55}" type="presOf" srcId="{CFF1FFDA-0F0C-4AF1-8E11-01415C0362B8}" destId="{0E41EC01-1C98-46D3-AA90-7CF18A024AB4}" srcOrd="0" destOrd="0" presId="urn:microsoft.com/office/officeart/2005/8/layout/vProcess5"/>
    <dgm:cxn modelId="{10349675-D524-44CC-B34A-2575C25F4526}" type="presOf" srcId="{E92B0193-D137-4E57-B169-64ACFAC94894}" destId="{3819D339-7167-4E38-8929-D13E5B28A707}" srcOrd="0" destOrd="0" presId="urn:microsoft.com/office/officeart/2005/8/layout/vProcess5"/>
    <dgm:cxn modelId="{AC1EA156-EFFA-4646-BBD0-567FE5157810}" type="presOf" srcId="{DD17CCCC-842C-41C2-B0D1-3DDD5C61C6DD}" destId="{D34106B9-CECB-4C80-AA7A-8DDB6C4356A7}" srcOrd="0" destOrd="0" presId="urn:microsoft.com/office/officeart/2005/8/layout/vProcess5"/>
    <dgm:cxn modelId="{C9393891-3B86-4927-8967-310DB4DF1CE4}" type="presOf" srcId="{9CE98720-E4E6-4F56-BDC0-C5FBBEC3E061}" destId="{D66A9EED-A87F-4D59-BCD2-E41ABA49DCB0}" srcOrd="0" destOrd="0" presId="urn:microsoft.com/office/officeart/2005/8/layout/vProcess5"/>
    <dgm:cxn modelId="{46105EB1-376E-433F-89C9-7DE04506578C}" type="presOf" srcId="{9CE98720-E4E6-4F56-BDC0-C5FBBEC3E061}" destId="{0D246CC5-BF51-4EB1-A2AE-7D837F184949}" srcOrd="1" destOrd="0" presId="urn:microsoft.com/office/officeart/2005/8/layout/vProcess5"/>
    <dgm:cxn modelId="{901A8CB8-831D-48C7-8ACF-7466E02BFF4A}" type="presOf" srcId="{A3CF0F3B-8251-46A0-8ACA-821E9F69E507}" destId="{82DA08DF-BCF6-4EF8-8A11-685F1040670F}" srcOrd="0" destOrd="0" presId="urn:microsoft.com/office/officeart/2005/8/layout/vProcess5"/>
    <dgm:cxn modelId="{8181F7BF-7B11-43A8-A346-44220EF2A69A}" srcId="{7EAEADF2-B44B-4EB4-B73F-C4527F5722F2}" destId="{E92B0193-D137-4E57-B169-64ACFAC94894}" srcOrd="3" destOrd="0" parTransId="{C0363085-A267-4565-9E1B-7E80D357A008}" sibTransId="{28223841-F884-45DE-BEA9-0E8D43252321}"/>
    <dgm:cxn modelId="{D356EAC1-A487-4CCB-9989-E6C5F16DA214}" type="presOf" srcId="{CFF1FFDA-0F0C-4AF1-8E11-01415C0362B8}" destId="{FCA104BF-4627-46E4-88F3-4D8292BACFC2}" srcOrd="1" destOrd="0" presId="urn:microsoft.com/office/officeart/2005/8/layout/vProcess5"/>
    <dgm:cxn modelId="{63C788DB-DC8F-4D1E-BAAD-84983C0E5DCF}" type="presOf" srcId="{D0E36DD9-6E05-497F-9C7A-C163F5DC1EFA}" destId="{32F3FC60-AD75-49B1-A318-A4FEAB9265A5}" srcOrd="0" destOrd="0" presId="urn:microsoft.com/office/officeart/2005/8/layout/vProcess5"/>
    <dgm:cxn modelId="{25C2D8F0-8217-4382-AFEF-531A2D8DD96F}" type="presOf" srcId="{F8FF462F-B57A-48A7-9B75-F912C0A8B3E5}" destId="{C818CC39-5BBF-4EA5-9E2C-3EEB7FAEC598}" srcOrd="0" destOrd="0" presId="urn:microsoft.com/office/officeart/2005/8/layout/vProcess5"/>
    <dgm:cxn modelId="{B5B06293-E250-433D-970A-DCAE246E1D00}" type="presParOf" srcId="{0D3324FA-85AB-42FF-9216-30462E7A58FF}" destId="{8D601A8C-0735-401B-AFA3-B053FA8E0131}" srcOrd="0" destOrd="0" presId="urn:microsoft.com/office/officeart/2005/8/layout/vProcess5"/>
    <dgm:cxn modelId="{15E9B2ED-A630-46E4-A0A6-FE1EF1BAE418}" type="presParOf" srcId="{0D3324FA-85AB-42FF-9216-30462E7A58FF}" destId="{0E41EC01-1C98-46D3-AA90-7CF18A024AB4}" srcOrd="1" destOrd="0" presId="urn:microsoft.com/office/officeart/2005/8/layout/vProcess5"/>
    <dgm:cxn modelId="{374801F1-8D0C-4C3F-BB2E-8F790539F997}" type="presParOf" srcId="{0D3324FA-85AB-42FF-9216-30462E7A58FF}" destId="{D66A9EED-A87F-4D59-BCD2-E41ABA49DCB0}" srcOrd="2" destOrd="0" presId="urn:microsoft.com/office/officeart/2005/8/layout/vProcess5"/>
    <dgm:cxn modelId="{2255C1E0-132F-45CF-840F-B7BB2316CF2E}" type="presParOf" srcId="{0D3324FA-85AB-42FF-9216-30462E7A58FF}" destId="{C818CC39-5BBF-4EA5-9E2C-3EEB7FAEC598}" srcOrd="3" destOrd="0" presId="urn:microsoft.com/office/officeart/2005/8/layout/vProcess5"/>
    <dgm:cxn modelId="{AD62C828-D80B-4906-A7CF-02D6315AFAC6}" type="presParOf" srcId="{0D3324FA-85AB-42FF-9216-30462E7A58FF}" destId="{3819D339-7167-4E38-8929-D13E5B28A707}" srcOrd="4" destOrd="0" presId="urn:microsoft.com/office/officeart/2005/8/layout/vProcess5"/>
    <dgm:cxn modelId="{F6B5403C-51F1-467A-8D75-EA748B75C57F}" type="presParOf" srcId="{0D3324FA-85AB-42FF-9216-30462E7A58FF}" destId="{D34106B9-CECB-4C80-AA7A-8DDB6C4356A7}" srcOrd="5" destOrd="0" presId="urn:microsoft.com/office/officeart/2005/8/layout/vProcess5"/>
    <dgm:cxn modelId="{2FB37E79-D107-4ACF-A4A1-D4C4B68D5983}" type="presParOf" srcId="{0D3324FA-85AB-42FF-9216-30462E7A58FF}" destId="{32F3FC60-AD75-49B1-A318-A4FEAB9265A5}" srcOrd="6" destOrd="0" presId="urn:microsoft.com/office/officeart/2005/8/layout/vProcess5"/>
    <dgm:cxn modelId="{A4DB1FDE-4B3A-402E-845F-0F48A55402CC}" type="presParOf" srcId="{0D3324FA-85AB-42FF-9216-30462E7A58FF}" destId="{82DA08DF-BCF6-4EF8-8A11-685F1040670F}" srcOrd="7" destOrd="0" presId="urn:microsoft.com/office/officeart/2005/8/layout/vProcess5"/>
    <dgm:cxn modelId="{9E71AA81-65A9-448B-ABA9-B2B5E2AB2515}" type="presParOf" srcId="{0D3324FA-85AB-42FF-9216-30462E7A58FF}" destId="{FCA104BF-4627-46E4-88F3-4D8292BACFC2}" srcOrd="8" destOrd="0" presId="urn:microsoft.com/office/officeart/2005/8/layout/vProcess5"/>
    <dgm:cxn modelId="{2B78178D-248C-4DF9-BD93-BE264A3F1E70}" type="presParOf" srcId="{0D3324FA-85AB-42FF-9216-30462E7A58FF}" destId="{0D246CC5-BF51-4EB1-A2AE-7D837F184949}" srcOrd="9" destOrd="0" presId="urn:microsoft.com/office/officeart/2005/8/layout/vProcess5"/>
    <dgm:cxn modelId="{0F6158D1-35BE-476F-9071-753B5A6404B1}" type="presParOf" srcId="{0D3324FA-85AB-42FF-9216-30462E7A58FF}" destId="{0EC02E3D-2264-4DA1-A478-72ED481C6D0C}" srcOrd="10" destOrd="0" presId="urn:microsoft.com/office/officeart/2005/8/layout/vProcess5"/>
    <dgm:cxn modelId="{DBA7EFE5-F874-4A8D-A11E-FBCA02EEA2C6}" type="presParOf" srcId="{0D3324FA-85AB-42FF-9216-30462E7A58FF}" destId="{F1AB3598-6623-4EDC-AA66-051B530ABBF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D30593-A988-4C97-827F-77B9B2E1B52D}">
      <dsp:nvSpPr>
        <dsp:cNvPr id="0" name=""/>
        <dsp:cNvSpPr/>
      </dsp:nvSpPr>
      <dsp:spPr>
        <a:xfrm>
          <a:off x="201113" y="135803"/>
          <a:ext cx="5408900" cy="5408900"/>
        </a:xfrm>
        <a:prstGeom prst="circularArrow">
          <a:avLst>
            <a:gd name="adj1" fmla="val 5274"/>
            <a:gd name="adj2" fmla="val 312630"/>
            <a:gd name="adj3" fmla="val 14271230"/>
            <a:gd name="adj4" fmla="val 17101842"/>
            <a:gd name="adj5" fmla="val 547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E6DC40-3226-46D2-BE2E-BB474AC697AD}">
      <dsp:nvSpPr>
        <dsp:cNvPr id="0" name=""/>
        <dsp:cNvSpPr/>
      </dsp:nvSpPr>
      <dsp:spPr>
        <a:xfrm>
          <a:off x="1902520" y="143307"/>
          <a:ext cx="2006087" cy="100304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Aims and Learning Objectives. </a:t>
          </a:r>
          <a:endParaRPr lang="en-US" sz="1800" kern="1200"/>
        </a:p>
      </dsp:txBody>
      <dsp:txXfrm>
        <a:off x="1951485" y="192272"/>
        <a:ext cx="1908157" cy="905113"/>
      </dsp:txXfrm>
    </dsp:sp>
    <dsp:sp modelId="{9A588E25-C400-4EDB-A658-8DB8ADCD3F67}">
      <dsp:nvSpPr>
        <dsp:cNvPr id="0" name=""/>
        <dsp:cNvSpPr/>
      </dsp:nvSpPr>
      <dsp:spPr>
        <a:xfrm>
          <a:off x="3802822" y="1240447"/>
          <a:ext cx="2006087" cy="100304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is Legislative Powers?</a:t>
          </a:r>
          <a:endParaRPr lang="en-US" sz="1800" kern="1200"/>
        </a:p>
      </dsp:txBody>
      <dsp:txXfrm>
        <a:off x="3851787" y="1289412"/>
        <a:ext cx="1908157" cy="905113"/>
      </dsp:txXfrm>
    </dsp:sp>
    <dsp:sp modelId="{8162DA56-C0AF-4947-8730-507AF1560110}">
      <dsp:nvSpPr>
        <dsp:cNvPr id="0" name=""/>
        <dsp:cNvSpPr/>
      </dsp:nvSpPr>
      <dsp:spPr>
        <a:xfrm>
          <a:off x="3802822" y="3434727"/>
          <a:ext cx="2006087" cy="100304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Recap the digital content </a:t>
          </a:r>
          <a:endParaRPr lang="en-US" sz="1800" kern="1200"/>
        </a:p>
      </dsp:txBody>
      <dsp:txXfrm>
        <a:off x="3851787" y="3483692"/>
        <a:ext cx="1908157" cy="905113"/>
      </dsp:txXfrm>
    </dsp:sp>
    <dsp:sp modelId="{442D062C-0C7F-4330-A95E-065B81C0D4FD}">
      <dsp:nvSpPr>
        <dsp:cNvPr id="0" name=""/>
        <dsp:cNvSpPr/>
      </dsp:nvSpPr>
      <dsp:spPr>
        <a:xfrm>
          <a:off x="1902520" y="4531867"/>
          <a:ext cx="2006087" cy="100304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Activities </a:t>
          </a:r>
          <a:endParaRPr lang="en-US" sz="1800" kern="1200"/>
        </a:p>
      </dsp:txBody>
      <dsp:txXfrm>
        <a:off x="1951485" y="4580832"/>
        <a:ext cx="1908157" cy="905113"/>
      </dsp:txXfrm>
    </dsp:sp>
    <dsp:sp modelId="{5C26D19A-661C-4FAE-B9E5-C1B216C8151F}">
      <dsp:nvSpPr>
        <dsp:cNvPr id="0" name=""/>
        <dsp:cNvSpPr/>
      </dsp:nvSpPr>
      <dsp:spPr>
        <a:xfrm>
          <a:off x="2217" y="3434727"/>
          <a:ext cx="2006087" cy="1003043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Summary </a:t>
          </a:r>
          <a:endParaRPr lang="en-US" sz="1800" kern="1200"/>
        </a:p>
      </dsp:txBody>
      <dsp:txXfrm>
        <a:off x="51182" y="3483692"/>
        <a:ext cx="1908157" cy="905113"/>
      </dsp:txXfrm>
    </dsp:sp>
    <dsp:sp modelId="{904CC889-D7F8-45A6-BDD2-B1C2BBDB0B57}">
      <dsp:nvSpPr>
        <dsp:cNvPr id="0" name=""/>
        <dsp:cNvSpPr/>
      </dsp:nvSpPr>
      <dsp:spPr>
        <a:xfrm>
          <a:off x="2217" y="1240447"/>
          <a:ext cx="2006087" cy="100304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Thank you, any questions?</a:t>
          </a:r>
          <a:endParaRPr lang="en-US" sz="1800" kern="1200"/>
        </a:p>
      </dsp:txBody>
      <dsp:txXfrm>
        <a:off x="51182" y="1289412"/>
        <a:ext cx="1908157" cy="9051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C5B65-DD30-4375-910F-A3C967677ED1}">
      <dsp:nvSpPr>
        <dsp:cNvPr id="0" name=""/>
        <dsp:cNvSpPr/>
      </dsp:nvSpPr>
      <dsp:spPr>
        <a:xfrm>
          <a:off x="2944249" y="506578"/>
          <a:ext cx="3897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79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8635" y="550196"/>
        <a:ext cx="21019" cy="4203"/>
      </dsp:txXfrm>
    </dsp:sp>
    <dsp:sp modelId="{3F6DDF16-8D82-4AB4-89D8-D43252F41363}">
      <dsp:nvSpPr>
        <dsp:cNvPr id="0" name=""/>
        <dsp:cNvSpPr/>
      </dsp:nvSpPr>
      <dsp:spPr>
        <a:xfrm>
          <a:off x="1118263" y="3962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First Reading </a:t>
          </a:r>
          <a:endParaRPr lang="en-GB" sz="1800" kern="1200" dirty="0"/>
        </a:p>
      </dsp:txBody>
      <dsp:txXfrm>
        <a:off x="1118263" y="3962"/>
        <a:ext cx="1827786" cy="1096671"/>
      </dsp:txXfrm>
    </dsp:sp>
    <dsp:sp modelId="{D1789714-D847-4382-80B9-F9ABECFBAFEE}">
      <dsp:nvSpPr>
        <dsp:cNvPr id="0" name=""/>
        <dsp:cNvSpPr/>
      </dsp:nvSpPr>
      <dsp:spPr>
        <a:xfrm>
          <a:off x="2032156" y="1098834"/>
          <a:ext cx="2248177" cy="389790"/>
        </a:xfrm>
        <a:custGeom>
          <a:avLst/>
          <a:gdLst/>
          <a:ahLst/>
          <a:cxnLst/>
          <a:rect l="0" t="0" r="0" b="0"/>
          <a:pathLst>
            <a:path>
              <a:moveTo>
                <a:pt x="2248177" y="0"/>
              </a:moveTo>
              <a:lnTo>
                <a:pt x="2248177" y="211995"/>
              </a:lnTo>
              <a:lnTo>
                <a:pt x="0" y="211995"/>
              </a:lnTo>
              <a:lnTo>
                <a:pt x="0" y="38979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9066" y="1291627"/>
        <a:ext cx="114357" cy="4203"/>
      </dsp:txXfrm>
    </dsp:sp>
    <dsp:sp modelId="{F72AB824-38FB-4CDA-AAC6-F9D795401431}">
      <dsp:nvSpPr>
        <dsp:cNvPr id="0" name=""/>
        <dsp:cNvSpPr/>
      </dsp:nvSpPr>
      <dsp:spPr>
        <a:xfrm>
          <a:off x="3366440" y="3962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Second Reading</a:t>
          </a:r>
          <a:endParaRPr lang="en-GB" sz="1800" kern="1200" dirty="0"/>
        </a:p>
      </dsp:txBody>
      <dsp:txXfrm>
        <a:off x="3366440" y="3962"/>
        <a:ext cx="1827786" cy="1096671"/>
      </dsp:txXfrm>
    </dsp:sp>
    <dsp:sp modelId="{60E1AD7C-20ED-45A5-81D3-CB6710360491}">
      <dsp:nvSpPr>
        <dsp:cNvPr id="0" name=""/>
        <dsp:cNvSpPr/>
      </dsp:nvSpPr>
      <dsp:spPr>
        <a:xfrm>
          <a:off x="2944249" y="2023641"/>
          <a:ext cx="3897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79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8635" y="2067259"/>
        <a:ext cx="21019" cy="4203"/>
      </dsp:txXfrm>
    </dsp:sp>
    <dsp:sp modelId="{EC68C055-AD95-4B91-9ECB-8B955E5D39DC}">
      <dsp:nvSpPr>
        <dsp:cNvPr id="0" name=""/>
        <dsp:cNvSpPr/>
      </dsp:nvSpPr>
      <dsp:spPr>
        <a:xfrm>
          <a:off x="1118263" y="1521025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Committee Stage </a:t>
          </a:r>
          <a:endParaRPr lang="en-GB" sz="1800" kern="1200" dirty="0"/>
        </a:p>
      </dsp:txBody>
      <dsp:txXfrm>
        <a:off x="1118263" y="1521025"/>
        <a:ext cx="1827786" cy="1096671"/>
      </dsp:txXfrm>
    </dsp:sp>
    <dsp:sp modelId="{EB0904D5-94B9-4DFE-A94B-3FFF48573FCF}">
      <dsp:nvSpPr>
        <dsp:cNvPr id="0" name=""/>
        <dsp:cNvSpPr/>
      </dsp:nvSpPr>
      <dsp:spPr>
        <a:xfrm>
          <a:off x="2032156" y="2615897"/>
          <a:ext cx="2248177" cy="389790"/>
        </a:xfrm>
        <a:custGeom>
          <a:avLst/>
          <a:gdLst/>
          <a:ahLst/>
          <a:cxnLst/>
          <a:rect l="0" t="0" r="0" b="0"/>
          <a:pathLst>
            <a:path>
              <a:moveTo>
                <a:pt x="2248177" y="0"/>
              </a:moveTo>
              <a:lnTo>
                <a:pt x="2248177" y="211995"/>
              </a:lnTo>
              <a:lnTo>
                <a:pt x="0" y="211995"/>
              </a:lnTo>
              <a:lnTo>
                <a:pt x="0" y="38979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9066" y="2808690"/>
        <a:ext cx="114357" cy="4203"/>
      </dsp:txXfrm>
    </dsp:sp>
    <dsp:sp modelId="{4DF6B69F-291F-49FE-B536-224AB4251091}">
      <dsp:nvSpPr>
        <dsp:cNvPr id="0" name=""/>
        <dsp:cNvSpPr/>
      </dsp:nvSpPr>
      <dsp:spPr>
        <a:xfrm>
          <a:off x="3366440" y="1521025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Report stage </a:t>
          </a:r>
        </a:p>
      </dsp:txBody>
      <dsp:txXfrm>
        <a:off x="3366440" y="1521025"/>
        <a:ext cx="1827786" cy="1096671"/>
      </dsp:txXfrm>
    </dsp:sp>
    <dsp:sp modelId="{510268C8-5F22-4672-8B32-8F2AEEF49B63}">
      <dsp:nvSpPr>
        <dsp:cNvPr id="0" name=""/>
        <dsp:cNvSpPr/>
      </dsp:nvSpPr>
      <dsp:spPr>
        <a:xfrm>
          <a:off x="2944249" y="3540703"/>
          <a:ext cx="3897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79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8635" y="3584321"/>
        <a:ext cx="21019" cy="4203"/>
      </dsp:txXfrm>
    </dsp:sp>
    <dsp:sp modelId="{465BAFD2-F206-4DD5-8110-1BBCA6CE96E9}">
      <dsp:nvSpPr>
        <dsp:cNvPr id="0" name=""/>
        <dsp:cNvSpPr/>
      </dsp:nvSpPr>
      <dsp:spPr>
        <a:xfrm>
          <a:off x="1118263" y="3038087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Legislative Grand Committee </a:t>
          </a:r>
        </a:p>
      </dsp:txBody>
      <dsp:txXfrm>
        <a:off x="1118263" y="3038087"/>
        <a:ext cx="1827786" cy="1096671"/>
      </dsp:txXfrm>
    </dsp:sp>
    <dsp:sp modelId="{282B581F-ED36-47D9-A033-B5C97536C5FA}">
      <dsp:nvSpPr>
        <dsp:cNvPr id="0" name=""/>
        <dsp:cNvSpPr/>
      </dsp:nvSpPr>
      <dsp:spPr>
        <a:xfrm>
          <a:off x="2032156" y="4132959"/>
          <a:ext cx="2248177" cy="389790"/>
        </a:xfrm>
        <a:custGeom>
          <a:avLst/>
          <a:gdLst/>
          <a:ahLst/>
          <a:cxnLst/>
          <a:rect l="0" t="0" r="0" b="0"/>
          <a:pathLst>
            <a:path>
              <a:moveTo>
                <a:pt x="2248177" y="0"/>
              </a:moveTo>
              <a:lnTo>
                <a:pt x="2248177" y="211995"/>
              </a:lnTo>
              <a:lnTo>
                <a:pt x="0" y="211995"/>
              </a:lnTo>
              <a:lnTo>
                <a:pt x="0" y="38979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9066" y="4325753"/>
        <a:ext cx="114357" cy="4203"/>
      </dsp:txXfrm>
    </dsp:sp>
    <dsp:sp modelId="{2087602A-0779-4067-B560-2099DD14227B}">
      <dsp:nvSpPr>
        <dsp:cNvPr id="0" name=""/>
        <dsp:cNvSpPr/>
      </dsp:nvSpPr>
      <dsp:spPr>
        <a:xfrm>
          <a:off x="3366440" y="3038087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Reconsideration stage </a:t>
          </a:r>
        </a:p>
      </dsp:txBody>
      <dsp:txXfrm>
        <a:off x="3366440" y="3038087"/>
        <a:ext cx="1827786" cy="1096671"/>
      </dsp:txXfrm>
    </dsp:sp>
    <dsp:sp modelId="{3C8BAEC7-3A0F-47A9-B616-873C83885170}">
      <dsp:nvSpPr>
        <dsp:cNvPr id="0" name=""/>
        <dsp:cNvSpPr/>
      </dsp:nvSpPr>
      <dsp:spPr>
        <a:xfrm>
          <a:off x="2944249" y="5057766"/>
          <a:ext cx="3897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79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8635" y="5101384"/>
        <a:ext cx="21019" cy="4203"/>
      </dsp:txXfrm>
    </dsp:sp>
    <dsp:sp modelId="{F8B7B496-17D0-42CF-B8EF-9D8F1874EA45}">
      <dsp:nvSpPr>
        <dsp:cNvPr id="0" name=""/>
        <dsp:cNvSpPr/>
      </dsp:nvSpPr>
      <dsp:spPr>
        <a:xfrm>
          <a:off x="1118263" y="4555150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Consequential consideration stage </a:t>
          </a:r>
        </a:p>
      </dsp:txBody>
      <dsp:txXfrm>
        <a:off x="1118263" y="4555150"/>
        <a:ext cx="1827786" cy="1096671"/>
      </dsp:txXfrm>
    </dsp:sp>
    <dsp:sp modelId="{FD1D7CA6-4EAC-4560-B431-F53E6D45755C}">
      <dsp:nvSpPr>
        <dsp:cNvPr id="0" name=""/>
        <dsp:cNvSpPr/>
      </dsp:nvSpPr>
      <dsp:spPr>
        <a:xfrm>
          <a:off x="3366440" y="4555150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Third Reading </a:t>
          </a:r>
        </a:p>
      </dsp:txBody>
      <dsp:txXfrm>
        <a:off x="3366440" y="4555150"/>
        <a:ext cx="1827786" cy="10966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2A92FF-8A2B-4F6B-B2C0-2AC2DD283934}">
      <dsp:nvSpPr>
        <dsp:cNvPr id="0" name=""/>
        <dsp:cNvSpPr/>
      </dsp:nvSpPr>
      <dsp:spPr>
        <a:xfrm>
          <a:off x="689970" y="1733"/>
          <a:ext cx="1672257" cy="10033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First Reading </a:t>
          </a:r>
          <a:endParaRPr lang="en-GB" sz="2500" kern="1200" dirty="0"/>
        </a:p>
      </dsp:txBody>
      <dsp:txXfrm>
        <a:off x="719357" y="31120"/>
        <a:ext cx="1613483" cy="944580"/>
      </dsp:txXfrm>
    </dsp:sp>
    <dsp:sp modelId="{A0A163D5-04CA-4906-B113-95A8A98F1675}">
      <dsp:nvSpPr>
        <dsp:cNvPr id="0" name=""/>
        <dsp:cNvSpPr/>
      </dsp:nvSpPr>
      <dsp:spPr>
        <a:xfrm>
          <a:off x="2509387" y="296051"/>
          <a:ext cx="354518" cy="41471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2509387" y="378995"/>
        <a:ext cx="248163" cy="248831"/>
      </dsp:txXfrm>
    </dsp:sp>
    <dsp:sp modelId="{4B598BFD-C515-4248-8704-21E3FFD3C100}">
      <dsp:nvSpPr>
        <dsp:cNvPr id="0" name=""/>
        <dsp:cNvSpPr/>
      </dsp:nvSpPr>
      <dsp:spPr>
        <a:xfrm>
          <a:off x="3031132" y="1733"/>
          <a:ext cx="1672257" cy="10033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Second Reading</a:t>
          </a:r>
          <a:endParaRPr lang="en-GB" sz="2500" kern="1200" dirty="0"/>
        </a:p>
      </dsp:txBody>
      <dsp:txXfrm>
        <a:off x="3060519" y="31120"/>
        <a:ext cx="1613483" cy="944580"/>
      </dsp:txXfrm>
    </dsp:sp>
    <dsp:sp modelId="{FD2C06AD-906B-459C-BEC7-4682A862080D}">
      <dsp:nvSpPr>
        <dsp:cNvPr id="0" name=""/>
        <dsp:cNvSpPr/>
      </dsp:nvSpPr>
      <dsp:spPr>
        <a:xfrm rot="5400000">
          <a:off x="3690001" y="1122146"/>
          <a:ext cx="354518" cy="41471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 rot="-5400000">
        <a:off x="3742845" y="1152247"/>
        <a:ext cx="248831" cy="248163"/>
      </dsp:txXfrm>
    </dsp:sp>
    <dsp:sp modelId="{396FCDBB-0D02-43DE-9E78-8382A1546410}">
      <dsp:nvSpPr>
        <dsp:cNvPr id="0" name=""/>
        <dsp:cNvSpPr/>
      </dsp:nvSpPr>
      <dsp:spPr>
        <a:xfrm>
          <a:off x="3031132" y="1673991"/>
          <a:ext cx="1672257" cy="10033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Committee Stage </a:t>
          </a:r>
          <a:endParaRPr lang="en-GB" sz="2500" kern="1200" dirty="0"/>
        </a:p>
      </dsp:txBody>
      <dsp:txXfrm>
        <a:off x="3060519" y="1703378"/>
        <a:ext cx="1613483" cy="944580"/>
      </dsp:txXfrm>
    </dsp:sp>
    <dsp:sp modelId="{139F495C-CF9C-40EF-A5E3-2D2A5EA5A2E2}">
      <dsp:nvSpPr>
        <dsp:cNvPr id="0" name=""/>
        <dsp:cNvSpPr/>
      </dsp:nvSpPr>
      <dsp:spPr>
        <a:xfrm rot="10800000">
          <a:off x="2529454" y="1968309"/>
          <a:ext cx="354518" cy="41471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 rot="10800000">
        <a:off x="2635809" y="2051253"/>
        <a:ext cx="248163" cy="248831"/>
      </dsp:txXfrm>
    </dsp:sp>
    <dsp:sp modelId="{DAC49696-2587-4EF1-BE85-854D7B6BC315}">
      <dsp:nvSpPr>
        <dsp:cNvPr id="0" name=""/>
        <dsp:cNvSpPr/>
      </dsp:nvSpPr>
      <dsp:spPr>
        <a:xfrm>
          <a:off x="689970" y="1673991"/>
          <a:ext cx="1672257" cy="10033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Report stage </a:t>
          </a:r>
          <a:endParaRPr lang="en-GB" sz="2500" kern="1200" dirty="0"/>
        </a:p>
      </dsp:txBody>
      <dsp:txXfrm>
        <a:off x="719357" y="1703378"/>
        <a:ext cx="1613483" cy="944580"/>
      </dsp:txXfrm>
    </dsp:sp>
    <dsp:sp modelId="{BF054399-95CC-4E5F-BCE3-9A55A31DA161}">
      <dsp:nvSpPr>
        <dsp:cNvPr id="0" name=""/>
        <dsp:cNvSpPr/>
      </dsp:nvSpPr>
      <dsp:spPr>
        <a:xfrm rot="5400000">
          <a:off x="1348840" y="2794404"/>
          <a:ext cx="354518" cy="41471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 rot="-5400000">
        <a:off x="1401684" y="2824505"/>
        <a:ext cx="248831" cy="248163"/>
      </dsp:txXfrm>
    </dsp:sp>
    <dsp:sp modelId="{4577D621-27FF-457D-BECF-AA1C5690C31F}">
      <dsp:nvSpPr>
        <dsp:cNvPr id="0" name=""/>
        <dsp:cNvSpPr/>
      </dsp:nvSpPr>
      <dsp:spPr>
        <a:xfrm>
          <a:off x="689970" y="3346249"/>
          <a:ext cx="1672257" cy="10033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Calibri Light" panose="020F0302020204030204"/>
            </a:rPr>
            <a:t>Third Reading </a:t>
          </a:r>
          <a:endParaRPr lang="en-GB" sz="2500" kern="1200" dirty="0"/>
        </a:p>
      </dsp:txBody>
      <dsp:txXfrm>
        <a:off x="719357" y="3375636"/>
        <a:ext cx="1613483" cy="9445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EDED9A-7B2A-4320-8F99-BA9DA3F9CD43}">
      <dsp:nvSpPr>
        <dsp:cNvPr id="0" name=""/>
        <dsp:cNvSpPr/>
      </dsp:nvSpPr>
      <dsp:spPr>
        <a:xfrm>
          <a:off x="3080" y="1424994"/>
          <a:ext cx="3753370" cy="150134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 Light" panose="020F0302020204030204"/>
            </a:rPr>
            <a:t>Passes through both houses</a:t>
          </a:r>
          <a:endParaRPr lang="en-GB" sz="3000" kern="1200" dirty="0"/>
        </a:p>
      </dsp:txBody>
      <dsp:txXfrm>
        <a:off x="753754" y="1424994"/>
        <a:ext cx="2252022" cy="1501348"/>
      </dsp:txXfrm>
    </dsp:sp>
    <dsp:sp modelId="{998B3932-BD10-4DD8-B531-4ADC5FCFDF6E}">
      <dsp:nvSpPr>
        <dsp:cNvPr id="0" name=""/>
        <dsp:cNvSpPr/>
      </dsp:nvSpPr>
      <dsp:spPr>
        <a:xfrm>
          <a:off x="3381114" y="1424994"/>
          <a:ext cx="3753370" cy="150134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 Light" panose="020F0302020204030204"/>
            </a:rPr>
            <a:t>Amendments</a:t>
          </a:r>
          <a:endParaRPr lang="en-GB" sz="3000" kern="1200" dirty="0"/>
        </a:p>
      </dsp:txBody>
      <dsp:txXfrm>
        <a:off x="4131788" y="1424994"/>
        <a:ext cx="2252022" cy="1501348"/>
      </dsp:txXfrm>
    </dsp:sp>
    <dsp:sp modelId="{4E1FE381-96BB-4833-BBFC-D83388A733F3}">
      <dsp:nvSpPr>
        <dsp:cNvPr id="0" name=""/>
        <dsp:cNvSpPr/>
      </dsp:nvSpPr>
      <dsp:spPr>
        <a:xfrm>
          <a:off x="6759148" y="1424994"/>
          <a:ext cx="3753370" cy="150134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015" tIns="40005" rIns="40005" bIns="40005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>
              <a:latin typeface="Calibri Light" panose="020F0302020204030204"/>
            </a:rPr>
            <a:t>Royal Assent</a:t>
          </a:r>
          <a:endParaRPr lang="en-GB" sz="3000" kern="1200" dirty="0"/>
        </a:p>
      </dsp:txBody>
      <dsp:txXfrm>
        <a:off x="7509822" y="1424994"/>
        <a:ext cx="2252022" cy="15013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41EC01-1C98-46D3-AA90-7CF18A024AB4}">
      <dsp:nvSpPr>
        <dsp:cNvPr id="0" name=""/>
        <dsp:cNvSpPr/>
      </dsp:nvSpPr>
      <dsp:spPr>
        <a:xfrm>
          <a:off x="0" y="0"/>
          <a:ext cx="8412480" cy="86875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Parliament. </a:t>
          </a:r>
        </a:p>
      </dsp:txBody>
      <dsp:txXfrm>
        <a:off x="25445" y="25445"/>
        <a:ext cx="7401618" cy="817862"/>
      </dsp:txXfrm>
    </dsp:sp>
    <dsp:sp modelId="{D66A9EED-A87F-4D59-BCD2-E41ABA49DCB0}">
      <dsp:nvSpPr>
        <dsp:cNvPr id="0" name=""/>
        <dsp:cNvSpPr/>
      </dsp:nvSpPr>
      <dsp:spPr>
        <a:xfrm>
          <a:off x="704545" y="1026707"/>
          <a:ext cx="8412480" cy="868752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House of commons and house of lords. </a:t>
          </a:r>
        </a:p>
      </dsp:txBody>
      <dsp:txXfrm>
        <a:off x="729990" y="1052152"/>
        <a:ext cx="7092355" cy="817862"/>
      </dsp:txXfrm>
    </dsp:sp>
    <dsp:sp modelId="{C818CC39-5BBF-4EA5-9E2C-3EEB7FAEC598}">
      <dsp:nvSpPr>
        <dsp:cNvPr id="0" name=""/>
        <dsp:cNvSpPr/>
      </dsp:nvSpPr>
      <dsp:spPr>
        <a:xfrm>
          <a:off x="1398574" y="2053415"/>
          <a:ext cx="8412480" cy="868752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Parliamentary debates/questions. </a:t>
          </a:r>
        </a:p>
      </dsp:txBody>
      <dsp:txXfrm>
        <a:off x="1424019" y="2078860"/>
        <a:ext cx="7102871" cy="817862"/>
      </dsp:txXfrm>
    </dsp:sp>
    <dsp:sp modelId="{3819D339-7167-4E38-8929-D13E5B28A707}">
      <dsp:nvSpPr>
        <dsp:cNvPr id="0" name=""/>
        <dsp:cNvSpPr/>
      </dsp:nvSpPr>
      <dsp:spPr>
        <a:xfrm>
          <a:off x="2103119" y="3080123"/>
          <a:ext cx="8412480" cy="868752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Secondary legislation. </a:t>
          </a:r>
        </a:p>
      </dsp:txBody>
      <dsp:txXfrm>
        <a:off x="2128564" y="3105568"/>
        <a:ext cx="7092355" cy="817862"/>
      </dsp:txXfrm>
    </dsp:sp>
    <dsp:sp modelId="{D34106B9-CECB-4C80-AA7A-8DDB6C4356A7}">
      <dsp:nvSpPr>
        <dsp:cNvPr id="0" name=""/>
        <dsp:cNvSpPr/>
      </dsp:nvSpPr>
      <dsp:spPr>
        <a:xfrm>
          <a:off x="7847790" y="665385"/>
          <a:ext cx="564689" cy="5646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7974845" y="665385"/>
        <a:ext cx="310579" cy="424928"/>
      </dsp:txXfrm>
    </dsp:sp>
    <dsp:sp modelId="{32F3FC60-AD75-49B1-A318-A4FEAB9265A5}">
      <dsp:nvSpPr>
        <dsp:cNvPr id="0" name=""/>
        <dsp:cNvSpPr/>
      </dsp:nvSpPr>
      <dsp:spPr>
        <a:xfrm>
          <a:off x="8552335" y="1692093"/>
          <a:ext cx="564689" cy="5646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8679390" y="1692093"/>
        <a:ext cx="310579" cy="424928"/>
      </dsp:txXfrm>
    </dsp:sp>
    <dsp:sp modelId="{82DA08DF-BCF6-4EF8-8A11-685F1040670F}">
      <dsp:nvSpPr>
        <dsp:cNvPr id="0" name=""/>
        <dsp:cNvSpPr/>
      </dsp:nvSpPr>
      <dsp:spPr>
        <a:xfrm>
          <a:off x="9246365" y="2718801"/>
          <a:ext cx="564689" cy="56468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/>
        </a:p>
      </dsp:txBody>
      <dsp:txXfrm>
        <a:off x="9373420" y="2718801"/>
        <a:ext cx="310579" cy="4249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111573-BDD4-441B-A11A-6DA39908A431}" type="datetimeFigureOut">
              <a:t>2/15/2024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11642C-D9EE-4B93-A1ED-B2AB0B5E2EE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1662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Impacted by the Parlaiament Act 1991 as amended by the Parliament act 1949.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711642C-D9EE-4B93-A1ED-B2AB0B5E2EEE}" type="slidenum"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91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mauricedb/2706292588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sunnyuk/3364023582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9561484@N06/2767012442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uk_parliament/2700549757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ddleeastmonitor.com/20200513-uk-should-stop-granting-israel-preferential-access-to-british-markets-says-house-of-lords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UU7Wn-SGP8" TargetMode="External"/><Relationship Id="rId2" Type="http://schemas.openxmlformats.org/officeDocument/2006/relationships/hyperlink" Target="https://www.youtube.com/watch?v=M7xeBtnUFE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://theconversation.com/the-writings-on-the-wall-for-prince-charles-he-has-to-learn-not-to-meddle-in-politics-39397" TargetMode="Externa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M7xeBtnUFEY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UU7Wn-SGP8?feature=oembed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9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vsv32GhQ2s?feature=oembed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7ooZAVRECw?feature=oembed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98AFD93-700A-0F3F-325E-9AA4C21754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09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7200" b="1" i="1" u="sng" dirty="0">
                <a:solidFill>
                  <a:srgbClr val="FFFFFF"/>
                </a:solidFill>
                <a:cs typeface="Calibri Light"/>
              </a:rPr>
              <a:t>Legislative Power </a:t>
            </a:r>
            <a:endParaRPr lang="en-GB" sz="5400" b="1" dirty="0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Calibri"/>
              </a:rPr>
              <a:t>By Zita Draper 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06EAD1-986A-EC67-484B-2F9B7C708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400" b="1" i="1" u="sng">
                <a:solidFill>
                  <a:srgbClr val="FFFFFF"/>
                </a:solidFill>
                <a:cs typeface="Calibri Light"/>
              </a:rPr>
              <a:t>Content </a:t>
            </a:r>
            <a:endParaRPr lang="en-GB" sz="5400" u="sng">
              <a:solidFill>
                <a:srgbClr val="FFFFFF"/>
              </a:solidFill>
              <a:cs typeface="Calibri Light" panose="020F03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3CD71C-EC43-2D70-3356-6128BA62A6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1075357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5135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90EDFC4-141E-8D45-C4CC-950AA06BB18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358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096D6B-F402-C6C5-6A56-E9A374EBA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i="1" u="sng">
                <a:cs typeface="Calibri Light"/>
              </a:rPr>
              <a:t>What is the legislative?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E11FF-58C2-F1C3-5338-F3D5334D6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Legislature/ Legislative is Parliament. </a:t>
            </a:r>
            <a:endParaRPr lang="en-US" sz="2000"/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They make the laws in the United Kingdom. 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Also known as what?</a:t>
            </a:r>
          </a:p>
        </p:txBody>
      </p:sp>
    </p:spTree>
    <p:extLst>
      <p:ext uri="{BB962C8B-B14F-4D97-AF65-F5344CB8AC3E}">
        <p14:creationId xmlns:p14="http://schemas.microsoft.com/office/powerpoint/2010/main" val="14401747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E576282-9DFA-4F85-8519-43AA2B54BF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436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E83729-4145-88DF-74FC-D28184F99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pPr algn="ctr"/>
            <a:r>
              <a:rPr lang="en-GB" sz="4000" b="1" i="1" u="sng" dirty="0">
                <a:cs typeface="Calibri Light"/>
              </a:rPr>
              <a:t>What is parliament?</a:t>
            </a:r>
            <a:endParaRPr lang="en-US" sz="4000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ADD93-8D9C-45D6-8222-3E37AA813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Located in London. 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It includes two houses;  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House of Lords </a:t>
            </a:r>
          </a:p>
          <a:p>
            <a:endParaRPr lang="en-GB" sz="2000">
              <a:cs typeface="Calibri"/>
            </a:endParaRPr>
          </a:p>
          <a:p>
            <a:r>
              <a:rPr lang="en-GB" sz="2000">
                <a:cs typeface="Calibri"/>
              </a:rPr>
              <a:t>House of Commons</a:t>
            </a:r>
          </a:p>
        </p:txBody>
      </p:sp>
    </p:spTree>
    <p:extLst>
      <p:ext uri="{BB962C8B-B14F-4D97-AF65-F5344CB8AC3E}">
        <p14:creationId xmlns:p14="http://schemas.microsoft.com/office/powerpoint/2010/main" val="1803518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outdoor, green&#10;&#10;Description automatically generated">
            <a:extLst>
              <a:ext uri="{FF2B5EF4-FFF2-40B4-BE49-F238E27FC236}">
                <a16:creationId xmlns:a16="http://schemas.microsoft.com/office/drawing/2014/main" id="{FABBA633-AD7B-4424-78B7-D6E208F643F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7787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4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25CF0F-F253-8F0B-4D2A-2ADB94408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 b="1" i="1" u="sng">
                <a:cs typeface="Calibri Light"/>
              </a:rPr>
              <a:t>House of Commons</a:t>
            </a:r>
            <a:endParaRPr lang="en-GB" sz="3600" b="1">
              <a:cs typeface="Calibri Light" panose="020F0302020204030204"/>
            </a:endParaRPr>
          </a:p>
        </p:txBody>
      </p:sp>
      <p:cxnSp>
        <p:nvCxnSpPr>
          <p:cNvPr id="41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285DF-FF0B-4D42-AD41-036E35DBB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953" y="351282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cs typeface="Calibri"/>
              </a:rPr>
              <a:t>Three functions; </a:t>
            </a:r>
            <a:endParaRPr lang="en-US" sz="1800" dirty="0"/>
          </a:p>
          <a:p>
            <a:r>
              <a:rPr lang="en-GB" sz="1800" dirty="0">
                <a:cs typeface="Calibri"/>
              </a:rPr>
              <a:t>1. Make the law </a:t>
            </a:r>
          </a:p>
          <a:p>
            <a:r>
              <a:rPr lang="en-GB" sz="1800" dirty="0">
                <a:cs typeface="Calibri"/>
              </a:rPr>
              <a:t>2. Taxation </a:t>
            </a:r>
          </a:p>
          <a:p>
            <a:r>
              <a:rPr lang="en-GB" sz="1800" dirty="0">
                <a:cs typeface="Calibri"/>
              </a:rPr>
              <a:t>3. Authorising expenditure </a:t>
            </a:r>
          </a:p>
          <a:p>
            <a:r>
              <a:rPr lang="en-GB" sz="1800" dirty="0">
                <a:cs typeface="Calibri"/>
              </a:rPr>
              <a:t>650 Members </a:t>
            </a:r>
          </a:p>
          <a:p>
            <a:r>
              <a:rPr lang="en-GB" sz="1800" dirty="0">
                <a:cs typeface="Calibri"/>
              </a:rPr>
              <a:t>Regulated itself</a:t>
            </a:r>
          </a:p>
          <a:p>
            <a:endParaRPr lang="en-GB" sz="1800" dirty="0">
              <a:cs typeface="Calibri"/>
            </a:endParaRPr>
          </a:p>
          <a:p>
            <a:endParaRPr lang="en-GB" sz="1800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ED2D21-ED10-CF67-6E15-D09D5013DB85}"/>
              </a:ext>
            </a:extLst>
          </p:cNvPr>
          <p:cNvSpPr txBox="1"/>
          <p:nvPr/>
        </p:nvSpPr>
        <p:spPr>
          <a:xfrm>
            <a:off x="9718245" y="6657945"/>
            <a:ext cx="247375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7766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ACB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B264E-D7C7-889F-ACEF-1DA54D2E20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>
                <a:cs typeface="Calibri Light"/>
              </a:rPr>
              <a:t>House of Lords</a:t>
            </a:r>
            <a:endParaRPr lang="en-GB" sz="6000" b="1" i="1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57E5B-4604-06DB-C40E-5D61812FC8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949DCC-962B-3CED-E691-C351E0F2E631}"/>
              </a:ext>
            </a:extLst>
          </p:cNvPr>
          <p:cNvSpPr txBox="1"/>
          <p:nvPr/>
        </p:nvSpPr>
        <p:spPr>
          <a:xfrm>
            <a:off x="6196804" y="1498453"/>
            <a:ext cx="5090067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lnSpc>
                <a:spcPct val="200000"/>
              </a:lnSpc>
              <a:buFont typeface="Wingdings"/>
              <a:buChar char="v"/>
            </a:pPr>
            <a:r>
              <a:rPr lang="en-GB" sz="2400" dirty="0">
                <a:cs typeface="Calibri"/>
              </a:rPr>
              <a:t>Governs the government's actions. </a:t>
            </a:r>
            <a:endParaRPr lang="en-US" sz="2400">
              <a:cs typeface="Calibri"/>
            </a:endParaRPr>
          </a:p>
          <a:p>
            <a:pPr marL="342900" indent="-342900">
              <a:lnSpc>
                <a:spcPct val="200000"/>
              </a:lnSpc>
              <a:buFont typeface="Wingdings"/>
              <a:buChar char="v"/>
            </a:pPr>
            <a:r>
              <a:rPr lang="en-GB" sz="2400" dirty="0">
                <a:cs typeface="Calibri"/>
              </a:rPr>
              <a:t>Creates laws</a:t>
            </a:r>
          </a:p>
          <a:p>
            <a:pPr marL="342900" indent="-342900">
              <a:lnSpc>
                <a:spcPct val="200000"/>
              </a:lnSpc>
              <a:buFont typeface="Wingdings"/>
              <a:buChar char="v"/>
            </a:pPr>
            <a:r>
              <a:rPr lang="en-GB" sz="2400" dirty="0">
                <a:cs typeface="Calibri"/>
              </a:rPr>
              <a:t>800 people who are known as peers. </a:t>
            </a:r>
          </a:p>
          <a:p>
            <a:pPr marL="342900" indent="-342900">
              <a:lnSpc>
                <a:spcPct val="200000"/>
              </a:lnSpc>
              <a:buFont typeface="Wingdings"/>
              <a:buChar char="v"/>
            </a:pPr>
            <a:r>
              <a:rPr lang="en-GB" sz="2400" dirty="0">
                <a:cs typeface="Calibri"/>
              </a:rPr>
              <a:t> Some are life peers </a:t>
            </a:r>
          </a:p>
          <a:p>
            <a:pPr marL="342900" indent="-342900">
              <a:lnSpc>
                <a:spcPct val="200000"/>
              </a:lnSpc>
              <a:buFont typeface="Wingdings"/>
              <a:buChar char="v"/>
            </a:pPr>
            <a:r>
              <a:rPr lang="en-GB" sz="2400" dirty="0">
                <a:cs typeface="Calibri"/>
              </a:rPr>
              <a:t> 92 Hereditary peers </a:t>
            </a:r>
          </a:p>
          <a:p>
            <a:pPr marL="342900" indent="-342900">
              <a:lnSpc>
                <a:spcPct val="200000"/>
              </a:lnSpc>
              <a:buFont typeface="Wingdings"/>
              <a:buChar char="v"/>
            </a:pPr>
            <a:r>
              <a:rPr lang="en-GB" sz="2400" dirty="0">
                <a:cs typeface="Calibri"/>
              </a:rPr>
              <a:t>26 Lord Spiritual</a:t>
            </a:r>
          </a:p>
          <a:p>
            <a:endParaRPr lang="en-GB" dirty="0">
              <a:cs typeface="Calibri"/>
            </a:endParaRPr>
          </a:p>
        </p:txBody>
      </p:sp>
      <p:pic>
        <p:nvPicPr>
          <p:cNvPr id="5" name="Picture 5" descr="A picture containing several, crowd&#10;&#10;Description automatically generated">
            <a:extLst>
              <a:ext uri="{FF2B5EF4-FFF2-40B4-BE49-F238E27FC236}">
                <a16:creationId xmlns:a16="http://schemas.microsoft.com/office/drawing/2014/main" id="{91E84006-7BFD-874C-3981-FC302B07AD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4401" y="2029900"/>
            <a:ext cx="5438501" cy="4016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411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2F0FF4-CD23-89B5-0BB4-2A9439578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 panose="020F0302020204030204"/>
              </a:rPr>
              <a:t>Activity 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85C269-ABA9-ECB2-A066-CE7BE05043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What is the relationship between both?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The house of Commons and the house of Lords. </a:t>
            </a:r>
          </a:p>
        </p:txBody>
      </p:sp>
    </p:spTree>
    <p:extLst>
      <p:ext uri="{BB962C8B-B14F-4D97-AF65-F5344CB8AC3E}">
        <p14:creationId xmlns:p14="http://schemas.microsoft.com/office/powerpoint/2010/main" val="425970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0438EC-CE0A-9292-D9E8-814C546C8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cs typeface="Calibri Light"/>
              </a:rPr>
              <a:t>Monarchy and legislation</a:t>
            </a:r>
            <a:endParaRPr lang="en-GB" i="1" u="sng" dirty="0"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605FB-C899-2F86-28A0-5DB591DCD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700" dirty="0">
                <a:cs typeface="Calibri"/>
              </a:rPr>
              <a:t>The Monarchy open parliament. </a:t>
            </a:r>
          </a:p>
          <a:p>
            <a:endParaRPr lang="en-GB" sz="1700">
              <a:cs typeface="Calibri"/>
            </a:endParaRPr>
          </a:p>
          <a:p>
            <a:r>
              <a:rPr lang="en-GB" sz="1700" dirty="0">
                <a:cs typeface="Calibri"/>
              </a:rPr>
              <a:t>Speech. </a:t>
            </a:r>
          </a:p>
          <a:p>
            <a:endParaRPr lang="en-GB" sz="1700">
              <a:cs typeface="Calibri"/>
            </a:endParaRPr>
          </a:p>
          <a:p>
            <a:r>
              <a:rPr lang="en-GB" sz="1700" dirty="0">
                <a:cs typeface="Calibri"/>
              </a:rPr>
              <a:t>Created by parliament</a:t>
            </a:r>
          </a:p>
          <a:p>
            <a:endParaRPr lang="en-GB" sz="1700">
              <a:cs typeface="Calibri"/>
            </a:endParaRPr>
          </a:p>
          <a:p>
            <a:r>
              <a:rPr lang="en-GB" sz="1700" dirty="0">
                <a:cs typeface="Calibri"/>
              </a:rPr>
              <a:t>All legislation made in parliament must obtain royal assent </a:t>
            </a:r>
          </a:p>
          <a:p>
            <a:r>
              <a:rPr lang="en-GB" sz="1700" dirty="0">
                <a:ea typeface="+mn-lt"/>
                <a:cs typeface="+mn-lt"/>
                <a:hlinkClick r:id="rId2"/>
              </a:rPr>
              <a:t>The Queen's Speech begins 👑 The State Opening of Parliament 2021 🇬🇧 BBC - YouTube</a:t>
            </a:r>
            <a:endParaRPr lang="en-GB" sz="1700" dirty="0">
              <a:cs typeface="Calibri"/>
            </a:endParaRPr>
          </a:p>
          <a:p>
            <a:r>
              <a:rPr lang="en-GB" sz="1700" dirty="0">
                <a:ea typeface="+mn-lt"/>
                <a:cs typeface="+mn-lt"/>
                <a:hlinkClick r:id="rId3"/>
              </a:rPr>
              <a:t>Queen's Speech: Prince Charles opens Parliament for the first time as Queen is absent - YouTube</a:t>
            </a:r>
            <a:endParaRPr lang="en-GB" sz="1700" dirty="0">
              <a:cs typeface="Calibri"/>
            </a:endParaRPr>
          </a:p>
          <a:p>
            <a:pPr marL="0" indent="0">
              <a:buNone/>
            </a:pPr>
            <a:endParaRPr lang="en-GB" sz="1700">
              <a:cs typeface="Calibri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219D0BA-F0F9-6A6E-EF3B-D5B4088E552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1340" r="25839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07CA27-A35F-B558-C2D9-46BB6523B2F3}"/>
              </a:ext>
            </a:extLst>
          </p:cNvPr>
          <p:cNvSpPr txBox="1"/>
          <p:nvPr/>
        </p:nvSpPr>
        <p:spPr>
          <a:xfrm>
            <a:off x="9851296" y="6657945"/>
            <a:ext cx="234070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14699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The Queen's Speech begins 👑 The State Opening of Parliament 2021 🇬🇧 BBC">
            <a:hlinkClick r:id="" action="ppaction://media"/>
            <a:extLst>
              <a:ext uri="{FF2B5EF4-FFF2-40B4-BE49-F238E27FC236}">
                <a16:creationId xmlns:a16="http://schemas.microsoft.com/office/drawing/2014/main" id="{9AC83513-CB46-3FCF-D7C2-1444BE1CB98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97000" y="490499"/>
            <a:ext cx="9881219" cy="6109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455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Queen's Speech: Prince Charles opens Parliament for the first time as Queen is absent">
            <a:hlinkClick r:id="" action="ppaction://media"/>
            <a:extLst>
              <a:ext uri="{FF2B5EF4-FFF2-40B4-BE49-F238E27FC236}">
                <a16:creationId xmlns:a16="http://schemas.microsoft.com/office/drawing/2014/main" id="{9F1B1FEA-06C7-7F12-3206-EB79D2EDEB5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11560" y="25865"/>
            <a:ext cx="10708267" cy="6750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009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DBCEB-85C5-2A85-924A-101B2BAA3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  <a:cs typeface="Calibri Light"/>
              </a:rPr>
              <a:t>Primary legislation </a:t>
            </a:r>
            <a:endParaRPr lang="en-US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78A5D-519A-242A-D9C7-1A0007013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Some bills will go to the House of Commons and some to the House of Lords because the government wish to save time. 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What happens in the house of commons; </a:t>
            </a:r>
          </a:p>
        </p:txBody>
      </p:sp>
    </p:spTree>
    <p:extLst>
      <p:ext uri="{BB962C8B-B14F-4D97-AF65-F5344CB8AC3E}">
        <p14:creationId xmlns:p14="http://schemas.microsoft.com/office/powerpoint/2010/main" val="25496865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F9D3427F-7F41-AFE0-DCD8-FCB3892D8C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65356674"/>
              </p:ext>
            </p:extLst>
          </p:nvPr>
        </p:nvGraphicFramePr>
        <p:xfrm>
          <a:off x="5731451" y="592948"/>
          <a:ext cx="6312490" cy="56557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8" name="Graphic 128" descr="Scales of justice with solid fill">
            <a:extLst>
              <a:ext uri="{FF2B5EF4-FFF2-40B4-BE49-F238E27FC236}">
                <a16:creationId xmlns:a16="http://schemas.microsoft.com/office/drawing/2014/main" id="{FFE4385E-3F40-9E58-98B7-66DEE57D05E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37404" y="958970"/>
            <a:ext cx="4595003" cy="4537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6655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CD8EC8-632A-D07A-C368-EF23DF185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3330" y="365125"/>
            <a:ext cx="5393360" cy="1325563"/>
          </a:xfrm>
        </p:spPr>
        <p:txBody>
          <a:bodyPr>
            <a:normAutofit/>
          </a:bodyPr>
          <a:lstStyle/>
          <a:p>
            <a:r>
              <a:rPr lang="en-GB" b="1" i="1" u="sng">
                <a:cs typeface="Calibri Light"/>
              </a:rPr>
              <a:t>House of Lords</a:t>
            </a:r>
            <a:endParaRPr lang="en-GB" i="1" u="sng">
              <a:cs typeface="Calibri Light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507D0AD2-9278-47E4-B9E8-97152E7494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7195494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19196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A89AF8-E3B8-F86B-60A0-87404FF00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rgbClr val="FFFFFF"/>
                </a:solidFill>
                <a:cs typeface="Calibri Light"/>
              </a:rPr>
              <a:t>Parliament and bills</a:t>
            </a:r>
            <a:r>
              <a:rPr lang="en-GB" dirty="0">
                <a:solidFill>
                  <a:srgbClr val="FFFFFF"/>
                </a:solidFill>
                <a:cs typeface="Calibri Light"/>
              </a:rPr>
              <a:t> 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11F5E-A7F3-3A75-E0B4-D677FC0BC8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Three types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1. Public </a:t>
            </a:r>
          </a:p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2. Private </a:t>
            </a:r>
          </a:p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3. Hybrid </a:t>
            </a:r>
          </a:p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Or </a:t>
            </a:r>
          </a:p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1. Government </a:t>
            </a:r>
          </a:p>
          <a:p>
            <a:pPr>
              <a:lnSpc>
                <a:spcPct val="200000"/>
              </a:lnSpc>
            </a:pPr>
            <a:r>
              <a:rPr lang="en-GB" dirty="0">
                <a:cs typeface="Calibri"/>
              </a:rPr>
              <a:t>2. Private member's bill. 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764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1FF7E-83CF-387E-130B-7F2BA7741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>
                <a:cs typeface="Calibri Light"/>
              </a:rPr>
              <a:t>How to create an Act of Parliament?</a:t>
            </a:r>
            <a:endParaRPr lang="en-GB" sz="5400" b="1" dirty="0">
              <a:cs typeface="Calibri Light" panose="020F0302020204030204"/>
            </a:endParaRP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C640BF05-BAF5-9988-CCB9-F7D4A19E3D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22033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6F15F-F5E2-C6BA-F157-0EB370D9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116" y="1153572"/>
            <a:ext cx="3617118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What do they include and how are they structured?</a:t>
            </a:r>
            <a:endParaRPr lang="en-GB" b="1" u="sng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09A86F-E9BC-94C1-57C0-240C73F18C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cs typeface="Calibri"/>
              </a:rPr>
              <a:t>''Succession of the Crown Act 2013. </a:t>
            </a:r>
          </a:p>
          <a:p>
            <a:r>
              <a:rPr lang="en-GB" dirty="0">
                <a:cs typeface="Calibri"/>
              </a:rPr>
              <a:t>Includes the following; </a:t>
            </a:r>
          </a:p>
          <a:p>
            <a:r>
              <a:rPr lang="en-GB" dirty="0">
                <a:cs typeface="Calibri"/>
              </a:rPr>
              <a:t>Short title </a:t>
            </a:r>
          </a:p>
          <a:p>
            <a:r>
              <a:rPr lang="en-GB" dirty="0">
                <a:cs typeface="Calibri"/>
              </a:rPr>
              <a:t>Chapter number </a:t>
            </a:r>
          </a:p>
          <a:p>
            <a:r>
              <a:rPr lang="en-GB" dirty="0">
                <a:cs typeface="Calibri"/>
              </a:rPr>
              <a:t>Content </a:t>
            </a:r>
          </a:p>
          <a:p>
            <a:r>
              <a:rPr lang="en-GB" dirty="0">
                <a:cs typeface="Calibri"/>
              </a:rPr>
              <a:t>Long title </a:t>
            </a:r>
          </a:p>
          <a:p>
            <a:r>
              <a:rPr lang="en-GB" dirty="0">
                <a:cs typeface="Calibri"/>
              </a:rPr>
              <a:t>Date of royal assent </a:t>
            </a:r>
          </a:p>
          <a:p>
            <a:r>
              <a:rPr lang="en-GB" dirty="0">
                <a:cs typeface="Calibri"/>
              </a:rPr>
              <a:t>Words of enactment </a:t>
            </a:r>
          </a:p>
          <a:p>
            <a:r>
              <a:rPr lang="en-GB" dirty="0">
                <a:cs typeface="Calibri"/>
              </a:rPr>
              <a:t>Sections </a:t>
            </a:r>
          </a:p>
          <a:p>
            <a:r>
              <a:rPr lang="en-GB" dirty="0">
                <a:cs typeface="Calibri"/>
              </a:rPr>
              <a:t>Commencement'' </a:t>
            </a:r>
          </a:p>
        </p:txBody>
      </p:sp>
    </p:spTree>
    <p:extLst>
      <p:ext uri="{BB962C8B-B14F-4D97-AF65-F5344CB8AC3E}">
        <p14:creationId xmlns:p14="http://schemas.microsoft.com/office/powerpoint/2010/main" val="9728182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5F69D8-AC2B-6705-A29E-C5060576F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  <a:cs typeface="Calibri Light"/>
              </a:rPr>
              <a:t>Secondary legislation </a:t>
            </a:r>
            <a:endParaRPr lang="en-GB" b="1">
              <a:solidFill>
                <a:srgbClr val="FFFFFF"/>
              </a:solidFill>
              <a:cs typeface="Calibri Light" panose="020F0302020204030204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F441-8DF9-18FE-5C0D-2F26F7389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Includes the ability to create law in a number of areas, including tourism. </a:t>
            </a:r>
            <a:endParaRPr lang="en-US"/>
          </a:p>
          <a:p>
            <a:r>
              <a:rPr lang="en-GB" dirty="0">
                <a:cs typeface="Calibri"/>
              </a:rPr>
              <a:t>Sometimes parliament will create acts and approve sections of it. </a:t>
            </a:r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Which will allow someone else to create the delegated legislation. </a:t>
            </a:r>
            <a:endParaRPr lang="en-GB">
              <a:cs typeface="Calibri"/>
            </a:endParaRPr>
          </a:p>
          <a:p>
            <a:r>
              <a:rPr lang="en-GB" dirty="0">
                <a:cs typeface="Calibri"/>
              </a:rPr>
              <a:t>Act is known as parenting or enabling. </a:t>
            </a: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99597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9EF30C2-29AC-4A0D-BC0A-A679CF113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00500" y="1087403"/>
            <a:ext cx="8191500" cy="5770597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E8D28E-F1F9-8773-0A8E-7EF21C37C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3520" y="2744662"/>
            <a:ext cx="6589707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b="1" i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Different types of delegated legislation</a:t>
            </a:r>
            <a:endParaRPr lang="en-US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66A0658-1CC4-4B0D-AAB7-A702286AF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241" y="183933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4F1504-431A-4D86-9091-AE7E4B333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2348" y="1"/>
            <a:ext cx="2279742" cy="1267785"/>
          </a:xfrm>
          <a:custGeom>
            <a:avLst/>
            <a:gdLst>
              <a:gd name="connsiteX0" fmla="*/ 0 w 2279742"/>
              <a:gd name="connsiteY0" fmla="*/ 0 h 1267785"/>
              <a:gd name="connsiteX1" fmla="*/ 138700 w 2279742"/>
              <a:gd name="connsiteY1" fmla="*/ 0 h 1267785"/>
              <a:gd name="connsiteX2" fmla="*/ 138700 w 2279742"/>
              <a:gd name="connsiteY2" fmla="*/ 1078193 h 1267785"/>
              <a:gd name="connsiteX3" fmla="*/ 2002733 w 2279742"/>
              <a:gd name="connsiteY3" fmla="*/ 0 h 1267785"/>
              <a:gd name="connsiteX4" fmla="*/ 2279742 w 2279742"/>
              <a:gd name="connsiteY4" fmla="*/ 0 h 1267785"/>
              <a:gd name="connsiteX5" fmla="*/ 104026 w 2279742"/>
              <a:gd name="connsiteY5" fmla="*/ 1258503 h 1267785"/>
              <a:gd name="connsiteX6" fmla="*/ 69351 w 2279742"/>
              <a:gd name="connsiteY6" fmla="*/ 1267785 h 1267785"/>
              <a:gd name="connsiteX7" fmla="*/ 0 w 2279742"/>
              <a:gd name="connsiteY7" fmla="*/ 1198436 h 1267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79742" h="1267785">
                <a:moveTo>
                  <a:pt x="0" y="0"/>
                </a:moveTo>
                <a:lnTo>
                  <a:pt x="138700" y="0"/>
                </a:lnTo>
                <a:lnTo>
                  <a:pt x="138700" y="1078193"/>
                </a:lnTo>
                <a:lnTo>
                  <a:pt x="2002733" y="0"/>
                </a:lnTo>
                <a:lnTo>
                  <a:pt x="2279742" y="0"/>
                </a:lnTo>
                <a:lnTo>
                  <a:pt x="104026" y="1258503"/>
                </a:lnTo>
                <a:cubicBezTo>
                  <a:pt x="93484" y="1264595"/>
                  <a:pt x="81523" y="1267796"/>
                  <a:pt x="69351" y="1267785"/>
                </a:cubicBezTo>
                <a:cubicBezTo>
                  <a:pt x="31049" y="1267785"/>
                  <a:pt x="0" y="1236737"/>
                  <a:pt x="0" y="1198436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A804283-B929-4503-802F-4585376E2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AD3811F5-514E-49A4-B382-673ED228A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9044" y="514898"/>
            <a:ext cx="2393351" cy="2328423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67AD921-1CEE-4C1B-9AA3-C66D908DD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49740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C36A08F5-3B56-47C5-A371-9187BE56E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539683" y="4203427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92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EDC86-EC15-F31C-5BC5-7E02DE0EC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Statutory instruments</a:t>
            </a:r>
            <a:r>
              <a:rPr lang="en-GB">
                <a:solidFill>
                  <a:schemeClr val="bg1"/>
                </a:solidFill>
                <a:cs typeface="Calibri Light"/>
              </a:rPr>
              <a:t> 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2B904-D3FA-3620-9135-073745212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"/>
              </a:rPr>
              <a:t>Includes regulations, rules and orders. 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One example is Covid 19. 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The regulations that were used during this time. </a:t>
            </a:r>
          </a:p>
        </p:txBody>
      </p:sp>
    </p:spTree>
    <p:extLst>
      <p:ext uri="{BB962C8B-B14F-4D97-AF65-F5344CB8AC3E}">
        <p14:creationId xmlns:p14="http://schemas.microsoft.com/office/powerpoint/2010/main" val="13219624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125F8A-3081-C084-DDAB-1E1FE177E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 b="1" i="1" u="sng">
                <a:solidFill>
                  <a:schemeClr val="bg1"/>
                </a:solidFill>
                <a:cs typeface="Calibri Light"/>
              </a:rPr>
              <a:t>Orders in council 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59D69E-39FF-1BF4-420A-4A63B5A9D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bg1"/>
                </a:solidFill>
                <a:cs typeface="Calibri"/>
              </a:rPr>
              <a:t>Passed by the crown.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With the privy council.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Parliament need not be involved. </a:t>
            </a:r>
          </a:p>
        </p:txBody>
      </p:sp>
    </p:spTree>
    <p:extLst>
      <p:ext uri="{BB962C8B-B14F-4D97-AF65-F5344CB8AC3E}">
        <p14:creationId xmlns:p14="http://schemas.microsoft.com/office/powerpoint/2010/main" val="15215402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553CA1-D398-23AE-4C46-A716581FF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 b="1" i="1" u="sng">
                <a:solidFill>
                  <a:schemeClr val="bg1"/>
                </a:solidFill>
                <a:cs typeface="Calibri Light"/>
              </a:rPr>
              <a:t>By laws </a:t>
            </a:r>
            <a:endParaRPr lang="en-US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B8425B-CDEA-4100-8360-F0B0C2967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bg1"/>
                </a:solidFill>
                <a:cs typeface="Calibri"/>
              </a:rPr>
              <a:t>Local Governments.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On local problems. </a:t>
            </a:r>
          </a:p>
          <a:p>
            <a:endParaRPr lang="en-US">
              <a:solidFill>
                <a:schemeClr val="bg1"/>
              </a:solidFill>
              <a:cs typeface="Calibri"/>
            </a:endParaRPr>
          </a:p>
          <a:p>
            <a:r>
              <a:rPr lang="en-US">
                <a:solidFill>
                  <a:schemeClr val="bg1"/>
                </a:solidFill>
                <a:cs typeface="Calibri"/>
              </a:rPr>
              <a:t>Confirmation by government minister. </a:t>
            </a:r>
          </a:p>
          <a:p>
            <a:pPr marL="0" indent="0">
              <a:buNone/>
            </a:pPr>
            <a:endParaRPr lang="en-US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74573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1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18A3B1-EC86-D602-8F43-6517C373A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Continued 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36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64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365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6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7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B5F72-DDBB-9976-22A5-000316E69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400">
                <a:solidFill>
                  <a:schemeClr val="bg1"/>
                </a:solidFill>
                <a:cs typeface="Calibri"/>
              </a:rPr>
              <a:t>Parliamentary committees – consider the statutory instruments. </a:t>
            </a:r>
          </a:p>
          <a:p>
            <a:r>
              <a:rPr lang="en-GB" sz="2400">
                <a:solidFill>
                  <a:schemeClr val="bg1"/>
                </a:solidFill>
                <a:cs typeface="Calibri"/>
              </a:rPr>
              <a:t>Secondary legislation – Judicial review. </a:t>
            </a:r>
          </a:p>
          <a:p>
            <a:r>
              <a:rPr lang="en-GB" sz="2400">
                <a:solidFill>
                  <a:schemeClr val="bg1"/>
                </a:solidFill>
                <a:cs typeface="Calibri"/>
              </a:rPr>
              <a:t>Primary legislation – no judicial review. </a:t>
            </a:r>
          </a:p>
          <a:p>
            <a:r>
              <a:rPr lang="en-GB" sz="2400">
                <a:solidFill>
                  <a:schemeClr val="bg1"/>
                </a:solidFill>
                <a:cs typeface="Calibri"/>
              </a:rPr>
              <a:t>Quash any legislation that is incompatible with human rights. </a:t>
            </a:r>
          </a:p>
          <a:p>
            <a:r>
              <a:rPr lang="en-GB" sz="2400">
                <a:solidFill>
                  <a:schemeClr val="bg1"/>
                </a:solidFill>
                <a:cs typeface="Calibri"/>
              </a:rPr>
              <a:t>S.4 of the Human Rights Act 1998- declaration of incompatibility. </a:t>
            </a:r>
          </a:p>
        </p:txBody>
      </p:sp>
    </p:spTree>
    <p:extLst>
      <p:ext uri="{BB962C8B-B14F-4D97-AF65-F5344CB8AC3E}">
        <p14:creationId xmlns:p14="http://schemas.microsoft.com/office/powerpoint/2010/main" val="27517680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B56071-4D3B-DE94-429B-4E649F6C4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Parlaiment </a:t>
            </a:r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8562C-6F34-838E-EABA-DC46B6B68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"/>
              </a:rPr>
              <a:t>In charge of taxes. </a:t>
            </a:r>
            <a:endParaRPr lang="en-US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Budgeting speech</a:t>
            </a:r>
          </a:p>
          <a:p>
            <a:r>
              <a:rPr lang="en-GB">
                <a:solidFill>
                  <a:schemeClr val="bg1"/>
                </a:solidFill>
                <a:cs typeface="Calibri"/>
              </a:rPr>
              <a:t>A number of committees- </a:t>
            </a:r>
          </a:p>
          <a:p>
            <a:r>
              <a:rPr lang="en-GB">
                <a:solidFill>
                  <a:schemeClr val="bg1"/>
                </a:solidFill>
                <a:cs typeface="Calibri"/>
              </a:rPr>
              <a:t>1. Select committee in the house of commons. </a:t>
            </a:r>
          </a:p>
          <a:p>
            <a:r>
              <a:rPr lang="en-GB">
                <a:solidFill>
                  <a:schemeClr val="bg1"/>
                </a:solidFill>
                <a:cs typeface="Calibri"/>
              </a:rPr>
              <a:t>2. Select committee in the house of lords. </a:t>
            </a:r>
          </a:p>
          <a:p>
            <a:r>
              <a:rPr lang="en-GB">
                <a:solidFill>
                  <a:schemeClr val="bg1"/>
                </a:solidFill>
                <a:cs typeface="Calibri"/>
              </a:rPr>
              <a:t>3. Joint committees </a:t>
            </a:r>
          </a:p>
        </p:txBody>
      </p:sp>
    </p:spTree>
    <p:extLst>
      <p:ext uri="{BB962C8B-B14F-4D97-AF65-F5344CB8AC3E}">
        <p14:creationId xmlns:p14="http://schemas.microsoft.com/office/powerpoint/2010/main" val="23088282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56D09-6818-5533-EC77-C96EC4D7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 b="1" i="1" u="sng">
                <a:solidFill>
                  <a:schemeClr val="bg1"/>
                </a:solidFill>
                <a:cs typeface="Calibri Light"/>
              </a:rPr>
              <a:t>Parliamentary questions</a:t>
            </a:r>
            <a:endParaRPr lang="en-GB" b="1" u="sng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5F3B2-31BC-2489-7F13-568C74161C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7946" y="1339205"/>
            <a:ext cx="5217173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  <a:cs typeface="Calibri"/>
              </a:rPr>
              <a:t>Parlaiment hold the government to account for their actions. 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Strict as to what questions can be asked. </a:t>
            </a:r>
          </a:p>
          <a:p>
            <a:endParaRPr lang="en-GB">
              <a:solidFill>
                <a:schemeClr val="bg1"/>
              </a:solidFill>
              <a:cs typeface="Calibri"/>
            </a:endParaRPr>
          </a:p>
          <a:p>
            <a:r>
              <a:rPr lang="en-GB">
                <a:solidFill>
                  <a:schemeClr val="bg1"/>
                </a:solidFill>
                <a:cs typeface="Calibri"/>
              </a:rPr>
              <a:t>Only two oral questions per person. 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269428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546D98-7AFA-7C4A-08CF-2DA2D394E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 b="1" i="1" u="sng">
                <a:solidFill>
                  <a:schemeClr val="bg1"/>
                </a:solidFill>
                <a:cs typeface="Calibri Light"/>
              </a:rPr>
              <a:t>Debates </a:t>
            </a:r>
            <a:endParaRPr lang="en-US" b="1">
              <a:solidFill>
                <a:schemeClr val="bg1"/>
              </a:solidFill>
              <a:cs typeface="Calibri Light" panose="020F0302020204030204"/>
            </a:endParaRPr>
          </a:p>
        </p:txBody>
      </p:sp>
      <p:grpSp>
        <p:nvGrpSpPr>
          <p:cNvPr id="34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8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40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42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13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1" name="Freeform: Shape 360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2" name="Freeform: Shape 361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3" name="Freeform: Shape 362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4" name="Freeform: Shape 363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5" name="Freeform: Shape 364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6" name="Freeform: Shape 365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7" name="Freeform: Shape 366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8" name="Freeform: Shape 367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9" name="Freeform: Shape 368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0" name="Freeform: Shape 369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1" name="Freeform: Shape 370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2" name="Freeform: Shape 371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3" name="Freeform: Shape 372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4" name="Freeform: Shape 373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5" name="Freeform: Shape 374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6" name="Freeform: Shape 375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7" name="Freeform: Shape 376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8" name="Freeform: Shape 377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9" name="Freeform: Shape 378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0" name="Freeform: Shape 379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1" name="Freeform: Shape 380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2" name="Freeform: Shape 381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BF773-F22F-5B91-1131-9AEBA9639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3361" y="1927482"/>
            <a:ext cx="4974771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chemeClr val="bg1"/>
                </a:solidFill>
                <a:cs typeface="Calibri"/>
              </a:rPr>
              <a:t>Can debate on several things. 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That were stated within the queen's speech that opens parliament.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Vote of no confidence is one example. </a:t>
            </a:r>
          </a:p>
          <a:p>
            <a:r>
              <a:rPr lang="en-US">
                <a:solidFill>
                  <a:schemeClr val="bg1"/>
                </a:solidFill>
                <a:cs typeface="Calibri"/>
              </a:rPr>
              <a:t>Wars is another. </a:t>
            </a:r>
          </a:p>
        </p:txBody>
      </p:sp>
    </p:spTree>
    <p:extLst>
      <p:ext uri="{BB962C8B-B14F-4D97-AF65-F5344CB8AC3E}">
        <p14:creationId xmlns:p14="http://schemas.microsoft.com/office/powerpoint/2010/main" val="17306883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Debating in Parliament">
            <a:hlinkClick r:id="" action="ppaction://media"/>
            <a:extLst>
              <a:ext uri="{FF2B5EF4-FFF2-40B4-BE49-F238E27FC236}">
                <a16:creationId xmlns:a16="http://schemas.microsoft.com/office/drawing/2014/main" id="{93695D04-6063-8693-565F-2CA27E392E7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45682" y="72329"/>
            <a:ext cx="9249315" cy="6750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5971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Passionate debate in Parliament on the conflict in Afghanistan">
            <a:hlinkClick r:id="" action="ppaction://media"/>
            <a:extLst>
              <a:ext uri="{FF2B5EF4-FFF2-40B4-BE49-F238E27FC236}">
                <a16:creationId xmlns:a16="http://schemas.microsoft.com/office/drawing/2014/main" id="{FA02E1F4-967A-ADA4-5FC3-D6D9CFDD9EC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78000" y="44450"/>
            <a:ext cx="8292170" cy="6750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617839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D7A3E-7EB6-A3BE-BE6A-B6CFFBA6F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5400" b="1" i="1" u="sng" dirty="0">
                <a:cs typeface="Calibri Light"/>
              </a:rPr>
              <a:t>Summary </a:t>
            </a:r>
            <a:endParaRPr lang="en-US" sz="5400" b="1" dirty="0">
              <a:cs typeface="Calibri Light" panose="020F0302020204030204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7F85A2-2616-D455-4EDF-DCC0C29E1A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0834133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7120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 2013 - 20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643</Words>
  <Application>Microsoft Office PowerPoint</Application>
  <PresentationFormat>Widescreen</PresentationFormat>
  <Paragraphs>149</Paragraphs>
  <Slides>28</Slides>
  <Notes>1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Wingdings</vt:lpstr>
      <vt:lpstr>office theme</vt:lpstr>
      <vt:lpstr>Legislative Power </vt:lpstr>
      <vt:lpstr>Content </vt:lpstr>
      <vt:lpstr>What is the legislative?</vt:lpstr>
      <vt:lpstr>What is parliament?</vt:lpstr>
      <vt:lpstr>House of Commons</vt:lpstr>
      <vt:lpstr>House of Lords</vt:lpstr>
      <vt:lpstr>Activity </vt:lpstr>
      <vt:lpstr>Monarchy and legislation</vt:lpstr>
      <vt:lpstr>PowerPoint Presentation</vt:lpstr>
      <vt:lpstr>PowerPoint Presentation</vt:lpstr>
      <vt:lpstr>Primary legislation </vt:lpstr>
      <vt:lpstr>PowerPoint Presentation</vt:lpstr>
      <vt:lpstr>House of Lords</vt:lpstr>
      <vt:lpstr>Parliament and bills </vt:lpstr>
      <vt:lpstr>How to create an Act of Parliament?</vt:lpstr>
      <vt:lpstr>What do they include and how are they structured?</vt:lpstr>
      <vt:lpstr>Secondary legislation </vt:lpstr>
      <vt:lpstr>Different types of delegated legislation</vt:lpstr>
      <vt:lpstr>Statutory instruments </vt:lpstr>
      <vt:lpstr>Orders in council </vt:lpstr>
      <vt:lpstr>By laws </vt:lpstr>
      <vt:lpstr>Continued </vt:lpstr>
      <vt:lpstr>Parlaiment </vt:lpstr>
      <vt:lpstr>Parliamentary questions</vt:lpstr>
      <vt:lpstr>Debates </vt:lpstr>
      <vt:lpstr>PowerPoint Presentation</vt:lpstr>
      <vt:lpstr>PowerPoint Presentation</vt:lpstr>
      <vt:lpstr>Summary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Zita Draper</cp:lastModifiedBy>
  <cp:revision>608</cp:revision>
  <dcterms:created xsi:type="dcterms:W3CDTF">2022-11-04T22:46:06Z</dcterms:created>
  <dcterms:modified xsi:type="dcterms:W3CDTF">2024-02-15T08:46:51Z</dcterms:modified>
</cp:coreProperties>
</file>