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80"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DFB7B-FBCC-3927-8609-B2747BCADBCE}" v="112" dt="2026-06-08T12:04:00.994"/>
    <p1510:client id="{AAFFCA7E-DD9F-064C-EC79-EDDC7124B11E}" v="1361" dt="2026-06-09T07:56:28.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1F9DFB7B-FBCC-3927-8609-B2747BCADBCE}"/>
    <pc:docChg chg="addSld delSld modSld">
      <pc:chgData name="Rebecca Francis-Davies" userId="S::r.francis-davies@uwtsd.ac.uk::caf69e2c-2198-47a4-8268-c57958bd4ca9" providerId="AD" clId="Web-{1F9DFB7B-FBCC-3927-8609-B2747BCADBCE}" dt="2026-06-08T12:04:09.400" v="111"/>
      <pc:docMkLst>
        <pc:docMk/>
      </pc:docMkLst>
      <pc:sldChg chg="modSp">
        <pc:chgData name="Rebecca Francis-Davies" userId="S::r.francis-davies@uwtsd.ac.uk::caf69e2c-2198-47a4-8268-c57958bd4ca9" providerId="AD" clId="Web-{1F9DFB7B-FBCC-3927-8609-B2747BCADBCE}" dt="2026-06-08T11:25:47.761" v="15" actId="20577"/>
        <pc:sldMkLst>
          <pc:docMk/>
          <pc:sldMk cId="109857222" sldId="256"/>
        </pc:sldMkLst>
        <pc:spChg chg="mod">
          <ac:chgData name="Rebecca Francis-Davies" userId="S::r.francis-davies@uwtsd.ac.uk::caf69e2c-2198-47a4-8268-c57958bd4ca9" providerId="AD" clId="Web-{1F9DFB7B-FBCC-3927-8609-B2747BCADBCE}" dt="2026-06-08T11:25:36.902" v="9" actId="20577"/>
          <ac:spMkLst>
            <pc:docMk/>
            <pc:sldMk cId="109857222" sldId="256"/>
            <ac:spMk id="2" creationId="{00000000-0000-0000-0000-000000000000}"/>
          </ac:spMkLst>
        </pc:spChg>
        <pc:spChg chg="mod">
          <ac:chgData name="Rebecca Francis-Davies" userId="S::r.francis-davies@uwtsd.ac.uk::caf69e2c-2198-47a4-8268-c57958bd4ca9" providerId="AD" clId="Web-{1F9DFB7B-FBCC-3927-8609-B2747BCADBCE}" dt="2026-06-08T11:25:47.761" v="15" actId="20577"/>
          <ac:spMkLst>
            <pc:docMk/>
            <pc:sldMk cId="109857222" sldId="256"/>
            <ac:spMk id="3" creationId="{00000000-0000-0000-0000-000000000000}"/>
          </ac:spMkLst>
        </pc:spChg>
      </pc:sldChg>
      <pc:sldChg chg="addSp delSp modSp new mod setBg">
        <pc:chgData name="Rebecca Francis-Davies" userId="S::r.francis-davies@uwtsd.ac.uk::caf69e2c-2198-47a4-8268-c57958bd4ca9" providerId="AD" clId="Web-{1F9DFB7B-FBCC-3927-8609-B2747BCADBCE}" dt="2026-06-08T12:04:09.400" v="111"/>
        <pc:sldMkLst>
          <pc:docMk/>
          <pc:sldMk cId="1256426004" sldId="257"/>
        </pc:sldMkLst>
        <pc:spChg chg="mod">
          <ac:chgData name="Rebecca Francis-Davies" userId="S::r.francis-davies@uwtsd.ac.uk::caf69e2c-2198-47a4-8268-c57958bd4ca9" providerId="AD" clId="Web-{1F9DFB7B-FBCC-3927-8609-B2747BCADBCE}" dt="2026-06-08T12:04:09.400" v="111"/>
          <ac:spMkLst>
            <pc:docMk/>
            <pc:sldMk cId="1256426004" sldId="257"/>
            <ac:spMk id="2" creationId="{CA4DAD62-A0AB-ABED-F45E-38A84E5F46BC}"/>
          </ac:spMkLst>
        </pc:spChg>
        <pc:spChg chg="del mod">
          <ac:chgData name="Rebecca Francis-Davies" userId="S::r.francis-davies@uwtsd.ac.uk::caf69e2c-2198-47a4-8268-c57958bd4ca9" providerId="AD" clId="Web-{1F9DFB7B-FBCC-3927-8609-B2747BCADBCE}" dt="2026-06-08T12:04:09.400" v="111"/>
          <ac:spMkLst>
            <pc:docMk/>
            <pc:sldMk cId="1256426004" sldId="257"/>
            <ac:spMk id="3" creationId="{FA3B2AFB-51D5-A49F-3164-675BC6AFE78B}"/>
          </ac:spMkLst>
        </pc:spChg>
        <pc:spChg chg="add">
          <ac:chgData name="Rebecca Francis-Davies" userId="S::r.francis-davies@uwtsd.ac.uk::caf69e2c-2198-47a4-8268-c57958bd4ca9" providerId="AD" clId="Web-{1F9DFB7B-FBCC-3927-8609-B2747BCADBCE}" dt="2026-06-08T12:04:09.400" v="111"/>
          <ac:spMkLst>
            <pc:docMk/>
            <pc:sldMk cId="1256426004" sldId="257"/>
            <ac:spMk id="9" creationId="{2E442304-DDBD-4F7B-8017-36BCC863FB40}"/>
          </ac:spMkLst>
        </pc:spChg>
        <pc:spChg chg="add">
          <ac:chgData name="Rebecca Francis-Davies" userId="S::r.francis-davies@uwtsd.ac.uk::caf69e2c-2198-47a4-8268-c57958bd4ca9" providerId="AD" clId="Web-{1F9DFB7B-FBCC-3927-8609-B2747BCADBCE}" dt="2026-06-08T12:04:09.400" v="111"/>
          <ac:spMkLst>
            <pc:docMk/>
            <pc:sldMk cId="1256426004" sldId="257"/>
            <ac:spMk id="11" creationId="{5E107275-3853-46FD-A241-DE4355A42675}"/>
          </ac:spMkLst>
        </pc:spChg>
        <pc:graphicFrameChg chg="add">
          <ac:chgData name="Rebecca Francis-Davies" userId="S::r.francis-davies@uwtsd.ac.uk::caf69e2c-2198-47a4-8268-c57958bd4ca9" providerId="AD" clId="Web-{1F9DFB7B-FBCC-3927-8609-B2747BCADBCE}" dt="2026-06-08T12:04:09.400" v="111"/>
          <ac:graphicFrameMkLst>
            <pc:docMk/>
            <pc:sldMk cId="1256426004" sldId="257"/>
            <ac:graphicFrameMk id="5" creationId="{646440F2-1632-0931-82A6-27B1ADA9CD54}"/>
          </ac:graphicFrameMkLst>
        </pc:graphicFrameChg>
      </pc:sldChg>
      <pc:sldChg chg="addSp delSp modSp new del">
        <pc:chgData name="Rebecca Francis-Davies" userId="S::r.francis-davies@uwtsd.ac.uk::caf69e2c-2198-47a4-8268-c57958bd4ca9" providerId="AD" clId="Web-{1F9DFB7B-FBCC-3927-8609-B2747BCADBCE}" dt="2026-06-08T11:56:11.825" v="23"/>
        <pc:sldMkLst>
          <pc:docMk/>
          <pc:sldMk cId="4276710572" sldId="257"/>
        </pc:sldMkLst>
        <pc:spChg chg="mod">
          <ac:chgData name="Rebecca Francis-Davies" userId="S::r.francis-davies@uwtsd.ac.uk::caf69e2c-2198-47a4-8268-c57958bd4ca9" providerId="AD" clId="Web-{1F9DFB7B-FBCC-3927-8609-B2747BCADBCE}" dt="2026-06-08T11:41:48.427" v="21" actId="20577"/>
          <ac:spMkLst>
            <pc:docMk/>
            <pc:sldMk cId="4276710572" sldId="257"/>
            <ac:spMk id="2" creationId="{8C4CCB1C-0279-33A7-6AA0-0BEC4D5916C9}"/>
          </ac:spMkLst>
        </pc:spChg>
        <pc:spChg chg="del">
          <ac:chgData name="Rebecca Francis-Davies" userId="S::r.francis-davies@uwtsd.ac.uk::caf69e2c-2198-47a4-8268-c57958bd4ca9" providerId="AD" clId="Web-{1F9DFB7B-FBCC-3927-8609-B2747BCADBCE}" dt="2026-06-08T11:45:24.339" v="22"/>
          <ac:spMkLst>
            <pc:docMk/>
            <pc:sldMk cId="4276710572" sldId="257"/>
            <ac:spMk id="3" creationId="{79EA8950-E29E-D288-6DC0-F74690D8F324}"/>
          </ac:spMkLst>
        </pc:spChg>
        <pc:picChg chg="add mod ord">
          <ac:chgData name="Rebecca Francis-Davies" userId="S::r.francis-davies@uwtsd.ac.uk::caf69e2c-2198-47a4-8268-c57958bd4ca9" providerId="AD" clId="Web-{1F9DFB7B-FBCC-3927-8609-B2747BCADBCE}" dt="2026-06-08T11:45:24.339" v="22"/>
          <ac:picMkLst>
            <pc:docMk/>
            <pc:sldMk cId="4276710572" sldId="257"/>
            <ac:picMk id="4" creationId="{31369A9A-88D0-AF96-44A0-C779BB35287C}"/>
          </ac:picMkLst>
        </pc:picChg>
      </pc:sldChg>
    </pc:docChg>
  </pc:docChgLst>
  <pc:docChgLst>
    <pc:chgData name="Rebecca Francis-Davies" userId="S::r.francis-davies@uwtsd.ac.uk::caf69e2c-2198-47a4-8268-c57958bd4ca9" providerId="AD" clId="Web-{AAFFCA7E-DD9F-064C-EC79-EDDC7124B11E}"/>
    <pc:docChg chg="addSld delSld modSld">
      <pc:chgData name="Rebecca Francis-Davies" userId="S::r.francis-davies@uwtsd.ac.uk::caf69e2c-2198-47a4-8268-c57958bd4ca9" providerId="AD" clId="Web-{AAFFCA7E-DD9F-064C-EC79-EDDC7124B11E}" dt="2026-06-09T07:56:46.406" v="1505"/>
      <pc:docMkLst>
        <pc:docMk/>
      </pc:docMkLst>
      <pc:sldChg chg="addSp delSp modSp new mod setBg">
        <pc:chgData name="Rebecca Francis-Davies" userId="S::r.francis-davies@uwtsd.ac.uk::caf69e2c-2198-47a4-8268-c57958bd4ca9" providerId="AD" clId="Web-{AAFFCA7E-DD9F-064C-EC79-EDDC7124B11E}" dt="2026-06-09T07:53:22.588" v="1383"/>
        <pc:sldMkLst>
          <pc:docMk/>
          <pc:sldMk cId="1032077032" sldId="258"/>
        </pc:sldMkLst>
        <pc:spChg chg="mod">
          <ac:chgData name="Rebecca Francis-Davies" userId="S::r.francis-davies@uwtsd.ac.uk::caf69e2c-2198-47a4-8268-c57958bd4ca9" providerId="AD" clId="Web-{AAFFCA7E-DD9F-064C-EC79-EDDC7124B11E}" dt="2026-06-09T07:53:22.588" v="1383"/>
          <ac:spMkLst>
            <pc:docMk/>
            <pc:sldMk cId="1032077032" sldId="258"/>
            <ac:spMk id="2" creationId="{7461ECCF-9502-E793-B0BA-E90AAD73DC34}"/>
          </ac:spMkLst>
        </pc:spChg>
        <pc:spChg chg="del mod">
          <ac:chgData name="Rebecca Francis-Davies" userId="S::r.francis-davies@uwtsd.ac.uk::caf69e2c-2198-47a4-8268-c57958bd4ca9" providerId="AD" clId="Web-{AAFFCA7E-DD9F-064C-EC79-EDDC7124B11E}" dt="2026-06-09T07:53:22.588" v="1383"/>
          <ac:spMkLst>
            <pc:docMk/>
            <pc:sldMk cId="1032077032" sldId="258"/>
            <ac:spMk id="3" creationId="{EE3C8DBE-8460-BBD4-87E1-3C6D253A5C65}"/>
          </ac:spMkLst>
        </pc:spChg>
        <pc:spChg chg="add">
          <ac:chgData name="Rebecca Francis-Davies" userId="S::r.francis-davies@uwtsd.ac.uk::caf69e2c-2198-47a4-8268-c57958bd4ca9" providerId="AD" clId="Web-{AAFFCA7E-DD9F-064C-EC79-EDDC7124B11E}" dt="2026-06-09T07:53:22.588" v="1383"/>
          <ac:spMkLst>
            <pc:docMk/>
            <pc:sldMk cId="1032077032" sldId="258"/>
            <ac:spMk id="9" creationId="{0C541B88-1AE9-40C3-AFD5-967787C1979F}"/>
          </ac:spMkLst>
        </pc:spChg>
        <pc:spChg chg="add">
          <ac:chgData name="Rebecca Francis-Davies" userId="S::r.francis-davies@uwtsd.ac.uk::caf69e2c-2198-47a4-8268-c57958bd4ca9" providerId="AD" clId="Web-{AAFFCA7E-DD9F-064C-EC79-EDDC7124B11E}" dt="2026-06-09T07:53:22.588" v="1383"/>
          <ac:spMkLst>
            <pc:docMk/>
            <pc:sldMk cId="1032077032" sldId="258"/>
            <ac:spMk id="11" creationId="{E5F17139-31EE-46AC-B04F-DBBD852DD6CB}"/>
          </ac:spMkLst>
        </pc:spChg>
        <pc:spChg chg="add">
          <ac:chgData name="Rebecca Francis-Davies" userId="S::r.francis-davies@uwtsd.ac.uk::caf69e2c-2198-47a4-8268-c57958bd4ca9" providerId="AD" clId="Web-{AAFFCA7E-DD9F-064C-EC79-EDDC7124B11E}" dt="2026-06-09T07:53:22.588" v="1383"/>
          <ac:spMkLst>
            <pc:docMk/>
            <pc:sldMk cId="1032077032" sldId="258"/>
            <ac:spMk id="17" creationId="{89D16701-DA76-4F72-BB63-E2C3FFBDFE0F}"/>
          </ac:spMkLst>
        </pc:spChg>
        <pc:spChg chg="add">
          <ac:chgData name="Rebecca Francis-Davies" userId="S::r.francis-davies@uwtsd.ac.uk::caf69e2c-2198-47a4-8268-c57958bd4ca9" providerId="AD" clId="Web-{AAFFCA7E-DD9F-064C-EC79-EDDC7124B11E}" dt="2026-06-09T07:53:22.588" v="1383"/>
          <ac:spMkLst>
            <pc:docMk/>
            <pc:sldMk cId="1032077032" sldId="258"/>
            <ac:spMk id="19" creationId="{1CC28BE1-9DC6-43FE-9582-39F091098D77}"/>
          </ac:spMkLst>
        </pc:spChg>
        <pc:grpChg chg="add">
          <ac:chgData name="Rebecca Francis-Davies" userId="S::r.francis-davies@uwtsd.ac.uk::caf69e2c-2198-47a4-8268-c57958bd4ca9" providerId="AD" clId="Web-{AAFFCA7E-DD9F-064C-EC79-EDDC7124B11E}" dt="2026-06-09T07:53:22.588" v="1383"/>
          <ac:grpSpMkLst>
            <pc:docMk/>
            <pc:sldMk cId="1032077032" sldId="258"/>
            <ac:grpSpMk id="13" creationId="{7CF625D3-71A3-4F30-A096-8EF334E959D0}"/>
          </ac:grpSpMkLst>
        </pc:grpChg>
        <pc:grpChg chg="add">
          <ac:chgData name="Rebecca Francis-Davies" userId="S::r.francis-davies@uwtsd.ac.uk::caf69e2c-2198-47a4-8268-c57958bd4ca9" providerId="AD" clId="Web-{AAFFCA7E-DD9F-064C-EC79-EDDC7124B11E}" dt="2026-06-09T07:53:22.588" v="1383"/>
          <ac:grpSpMkLst>
            <pc:docMk/>
            <pc:sldMk cId="1032077032" sldId="258"/>
            <ac:grpSpMk id="21" creationId="{AF9AF3F3-CE0C-4125-BDD7-346487FA0B40}"/>
          </ac:grpSpMkLst>
        </pc:grpChg>
        <pc:graphicFrameChg chg="add">
          <ac:chgData name="Rebecca Francis-Davies" userId="S::r.francis-davies@uwtsd.ac.uk::caf69e2c-2198-47a4-8268-c57958bd4ca9" providerId="AD" clId="Web-{AAFFCA7E-DD9F-064C-EC79-EDDC7124B11E}" dt="2026-06-09T07:53:22.588" v="1383"/>
          <ac:graphicFrameMkLst>
            <pc:docMk/>
            <pc:sldMk cId="1032077032" sldId="258"/>
            <ac:graphicFrameMk id="5" creationId="{87B02CFF-BCE0-67FE-D145-BD458B726191}"/>
          </ac:graphicFrameMkLst>
        </pc:graphicFrameChg>
      </pc:sldChg>
      <pc:sldChg chg="addSp delSp modSp new mod setBg modNotes">
        <pc:chgData name="Rebecca Francis-Davies" userId="S::r.francis-davies@uwtsd.ac.uk::caf69e2c-2198-47a4-8268-c57958bd4ca9" providerId="AD" clId="Web-{AAFFCA7E-DD9F-064C-EC79-EDDC7124B11E}" dt="2026-06-09T05:59:53.075" v="78"/>
        <pc:sldMkLst>
          <pc:docMk/>
          <pc:sldMk cId="3060237504" sldId="259"/>
        </pc:sldMkLst>
        <pc:spChg chg="mod">
          <ac:chgData name="Rebecca Francis-Davies" userId="S::r.francis-davies@uwtsd.ac.uk::caf69e2c-2198-47a4-8268-c57958bd4ca9" providerId="AD" clId="Web-{AAFFCA7E-DD9F-064C-EC79-EDDC7124B11E}" dt="2026-06-09T05:52:43.905" v="52"/>
          <ac:spMkLst>
            <pc:docMk/>
            <pc:sldMk cId="3060237504" sldId="259"/>
            <ac:spMk id="2" creationId="{74F0C2E3-D3B0-36FC-2DCE-762A9F73A3BA}"/>
          </ac:spMkLst>
        </pc:spChg>
        <pc:spChg chg="del">
          <ac:chgData name="Rebecca Francis-Davies" userId="S::r.francis-davies@uwtsd.ac.uk::caf69e2c-2198-47a4-8268-c57958bd4ca9" providerId="AD" clId="Web-{AAFFCA7E-DD9F-064C-EC79-EDDC7124B11E}" dt="2026-06-09T05:52:39.671" v="51"/>
          <ac:spMkLst>
            <pc:docMk/>
            <pc:sldMk cId="3060237504" sldId="259"/>
            <ac:spMk id="3" creationId="{CDE201CB-9EA4-B5AB-6219-DBEE76089F15}"/>
          </ac:spMkLst>
        </pc:spChg>
        <pc:spChg chg="add">
          <ac:chgData name="Rebecca Francis-Davies" userId="S::r.francis-davies@uwtsd.ac.uk::caf69e2c-2198-47a4-8268-c57958bd4ca9" providerId="AD" clId="Web-{AAFFCA7E-DD9F-064C-EC79-EDDC7124B11E}" dt="2026-06-09T05:52:43.905" v="52"/>
          <ac:spMkLst>
            <pc:docMk/>
            <pc:sldMk cId="3060237504" sldId="259"/>
            <ac:spMk id="9" creationId="{A8384FB5-9ADC-4DDC-881B-597D56F5B15D}"/>
          </ac:spMkLst>
        </pc:spChg>
        <pc:spChg chg="add">
          <ac:chgData name="Rebecca Francis-Davies" userId="S::r.francis-davies@uwtsd.ac.uk::caf69e2c-2198-47a4-8268-c57958bd4ca9" providerId="AD" clId="Web-{AAFFCA7E-DD9F-064C-EC79-EDDC7124B11E}" dt="2026-06-09T05:52:43.905" v="52"/>
          <ac:spMkLst>
            <pc:docMk/>
            <pc:sldMk cId="3060237504" sldId="259"/>
            <ac:spMk id="11" creationId="{91E5A9A7-95C6-4F4F-B00E-C82E07FE62EF}"/>
          </ac:spMkLst>
        </pc:spChg>
        <pc:spChg chg="add">
          <ac:chgData name="Rebecca Francis-Davies" userId="S::r.francis-davies@uwtsd.ac.uk::caf69e2c-2198-47a4-8268-c57958bd4ca9" providerId="AD" clId="Web-{AAFFCA7E-DD9F-064C-EC79-EDDC7124B11E}" dt="2026-06-09T05:52:43.905" v="52"/>
          <ac:spMkLst>
            <pc:docMk/>
            <pc:sldMk cId="3060237504" sldId="259"/>
            <ac:spMk id="13" creationId="{D07DD2DE-F619-49DD-B5E7-03A290FF4ED1}"/>
          </ac:spMkLst>
        </pc:spChg>
        <pc:spChg chg="add">
          <ac:chgData name="Rebecca Francis-Davies" userId="S::r.francis-davies@uwtsd.ac.uk::caf69e2c-2198-47a4-8268-c57958bd4ca9" providerId="AD" clId="Web-{AAFFCA7E-DD9F-064C-EC79-EDDC7124B11E}" dt="2026-06-09T05:52:43.905" v="52"/>
          <ac:spMkLst>
            <pc:docMk/>
            <pc:sldMk cId="3060237504" sldId="259"/>
            <ac:spMk id="15" creationId="{85149191-5F60-4A28-AAFF-039F96B0F3EC}"/>
          </ac:spMkLst>
        </pc:spChg>
        <pc:spChg chg="add">
          <ac:chgData name="Rebecca Francis-Davies" userId="S::r.francis-davies@uwtsd.ac.uk::caf69e2c-2198-47a4-8268-c57958bd4ca9" providerId="AD" clId="Web-{AAFFCA7E-DD9F-064C-EC79-EDDC7124B11E}" dt="2026-06-09T05:52:43.905" v="52"/>
          <ac:spMkLst>
            <pc:docMk/>
            <pc:sldMk cId="3060237504" sldId="259"/>
            <ac:spMk id="17" creationId="{F8260ED5-17F7-4158-B241-D51DD4CF1B7E}"/>
          </ac:spMkLst>
        </pc:spChg>
        <pc:picChg chg="add mod ord">
          <ac:chgData name="Rebecca Francis-Davies" userId="S::r.francis-davies@uwtsd.ac.uk::caf69e2c-2198-47a4-8268-c57958bd4ca9" providerId="AD" clId="Web-{AAFFCA7E-DD9F-064C-EC79-EDDC7124B11E}" dt="2026-06-09T05:52:43.905" v="52"/>
          <ac:picMkLst>
            <pc:docMk/>
            <pc:sldMk cId="3060237504" sldId="259"/>
            <ac:picMk id="4" creationId="{6FA7329B-677D-F688-86E9-AEF56EE0804F}"/>
          </ac:picMkLst>
        </pc:picChg>
      </pc:sldChg>
      <pc:sldChg chg="addSp modSp new mod setBg modNotes">
        <pc:chgData name="Rebecca Francis-Davies" userId="S::r.francis-davies@uwtsd.ac.uk::caf69e2c-2198-47a4-8268-c57958bd4ca9" providerId="AD" clId="Web-{AAFFCA7E-DD9F-064C-EC79-EDDC7124B11E}" dt="2026-06-09T06:04:56.212" v="157"/>
        <pc:sldMkLst>
          <pc:docMk/>
          <pc:sldMk cId="4052458537" sldId="260"/>
        </pc:sldMkLst>
        <pc:spChg chg="mod">
          <ac:chgData name="Rebecca Francis-Davies" userId="S::r.francis-davies@uwtsd.ac.uk::caf69e2c-2198-47a4-8268-c57958bd4ca9" providerId="AD" clId="Web-{AAFFCA7E-DD9F-064C-EC79-EDDC7124B11E}" dt="2026-06-09T06:04:56.212" v="157"/>
          <ac:spMkLst>
            <pc:docMk/>
            <pc:sldMk cId="4052458537" sldId="260"/>
            <ac:spMk id="2" creationId="{B2167BA7-6DDE-F80D-7016-8A5EC538B1E9}"/>
          </ac:spMkLst>
        </pc:spChg>
        <pc:spChg chg="mod">
          <ac:chgData name="Rebecca Francis-Davies" userId="S::r.francis-davies@uwtsd.ac.uk::caf69e2c-2198-47a4-8268-c57958bd4ca9" providerId="AD" clId="Web-{AAFFCA7E-DD9F-064C-EC79-EDDC7124B11E}" dt="2026-06-09T06:04:56.212" v="157"/>
          <ac:spMkLst>
            <pc:docMk/>
            <pc:sldMk cId="4052458537" sldId="260"/>
            <ac:spMk id="3" creationId="{103D199A-E9A2-E1B8-27A5-139D7092BA8E}"/>
          </ac:spMkLst>
        </pc:spChg>
        <pc:spChg chg="add">
          <ac:chgData name="Rebecca Francis-Davies" userId="S::r.francis-davies@uwtsd.ac.uk::caf69e2c-2198-47a4-8268-c57958bd4ca9" providerId="AD" clId="Web-{AAFFCA7E-DD9F-064C-EC79-EDDC7124B11E}" dt="2026-06-09T06:04:56.212" v="157"/>
          <ac:spMkLst>
            <pc:docMk/>
            <pc:sldMk cId="4052458537" sldId="260"/>
            <ac:spMk id="8" creationId="{907EF6B7-1338-4443-8C46-6A318D952DFD}"/>
          </ac:spMkLst>
        </pc:spChg>
        <pc:spChg chg="add">
          <ac:chgData name="Rebecca Francis-Davies" userId="S::r.francis-davies@uwtsd.ac.uk::caf69e2c-2198-47a4-8268-c57958bd4ca9" providerId="AD" clId="Web-{AAFFCA7E-DD9F-064C-EC79-EDDC7124B11E}" dt="2026-06-09T06:04:56.212" v="157"/>
          <ac:spMkLst>
            <pc:docMk/>
            <pc:sldMk cId="4052458537" sldId="260"/>
            <ac:spMk id="10" creationId="{DAAE4CDD-124C-4DCF-9584-B6033B545DD5}"/>
          </ac:spMkLst>
        </pc:spChg>
        <pc:spChg chg="add">
          <ac:chgData name="Rebecca Francis-Davies" userId="S::r.francis-davies@uwtsd.ac.uk::caf69e2c-2198-47a4-8268-c57958bd4ca9" providerId="AD" clId="Web-{AAFFCA7E-DD9F-064C-EC79-EDDC7124B11E}" dt="2026-06-09T06:04:56.212" v="157"/>
          <ac:spMkLst>
            <pc:docMk/>
            <pc:sldMk cId="4052458537" sldId="260"/>
            <ac:spMk id="12" creationId="{081E4A58-353D-44AE-B2FC-2A74E2E400F7}"/>
          </ac:spMkLst>
        </pc:spChg>
      </pc:sldChg>
      <pc:sldChg chg="addSp delSp modSp new mod setBg modNotes">
        <pc:chgData name="Rebecca Francis-Davies" userId="S::r.francis-davies@uwtsd.ac.uk::caf69e2c-2198-47a4-8268-c57958bd4ca9" providerId="AD" clId="Web-{AAFFCA7E-DD9F-064C-EC79-EDDC7124B11E}" dt="2026-06-09T06:08:48.310" v="192"/>
        <pc:sldMkLst>
          <pc:docMk/>
          <pc:sldMk cId="2763189273" sldId="261"/>
        </pc:sldMkLst>
        <pc:spChg chg="mod">
          <ac:chgData name="Rebecca Francis-Davies" userId="S::r.francis-davies@uwtsd.ac.uk::caf69e2c-2198-47a4-8268-c57958bd4ca9" providerId="AD" clId="Web-{AAFFCA7E-DD9F-064C-EC79-EDDC7124B11E}" dt="2026-06-09T06:08:48.310" v="192"/>
          <ac:spMkLst>
            <pc:docMk/>
            <pc:sldMk cId="2763189273" sldId="261"/>
            <ac:spMk id="2" creationId="{D4BB7D37-097C-A1AA-BD21-E7D49919FBD4}"/>
          </ac:spMkLst>
        </pc:spChg>
        <pc:spChg chg="del mod">
          <ac:chgData name="Rebecca Francis-Davies" userId="S::r.francis-davies@uwtsd.ac.uk::caf69e2c-2198-47a4-8268-c57958bd4ca9" providerId="AD" clId="Web-{AAFFCA7E-DD9F-064C-EC79-EDDC7124B11E}" dt="2026-06-09T06:08:48.310" v="192"/>
          <ac:spMkLst>
            <pc:docMk/>
            <pc:sldMk cId="2763189273" sldId="261"/>
            <ac:spMk id="3" creationId="{80573AAB-5C49-B66C-A0C5-AF1B140845F8}"/>
          </ac:spMkLst>
        </pc:spChg>
        <pc:spChg chg="add">
          <ac:chgData name="Rebecca Francis-Davies" userId="S::r.francis-davies@uwtsd.ac.uk::caf69e2c-2198-47a4-8268-c57958bd4ca9" providerId="AD" clId="Web-{AAFFCA7E-DD9F-064C-EC79-EDDC7124B11E}" dt="2026-06-09T06:08:48.310" v="192"/>
          <ac:spMkLst>
            <pc:docMk/>
            <pc:sldMk cId="2763189273" sldId="261"/>
            <ac:spMk id="9" creationId="{9DBC8166-481C-4473-95F5-9A5B9073B7F1}"/>
          </ac:spMkLst>
        </pc:spChg>
        <pc:spChg chg="add">
          <ac:chgData name="Rebecca Francis-Davies" userId="S::r.francis-davies@uwtsd.ac.uk::caf69e2c-2198-47a4-8268-c57958bd4ca9" providerId="AD" clId="Web-{AAFFCA7E-DD9F-064C-EC79-EDDC7124B11E}" dt="2026-06-09T06:08:48.310" v="192"/>
          <ac:spMkLst>
            <pc:docMk/>
            <pc:sldMk cId="2763189273" sldId="261"/>
            <ac:spMk id="11" creationId="{A5A5CE6E-90AF-4D43-A014-1F9EC83EB93D}"/>
          </ac:spMkLst>
        </pc:spChg>
        <pc:graphicFrameChg chg="add">
          <ac:chgData name="Rebecca Francis-Davies" userId="S::r.francis-davies@uwtsd.ac.uk::caf69e2c-2198-47a4-8268-c57958bd4ca9" providerId="AD" clId="Web-{AAFFCA7E-DD9F-064C-EC79-EDDC7124B11E}" dt="2026-06-09T06:08:48.310" v="192"/>
          <ac:graphicFrameMkLst>
            <pc:docMk/>
            <pc:sldMk cId="2763189273" sldId="261"/>
            <ac:graphicFrameMk id="5" creationId="{98818943-8D1B-C31E-E269-02976B0246CF}"/>
          </ac:graphicFrameMkLst>
        </pc:graphicFrameChg>
      </pc:sldChg>
      <pc:sldChg chg="addSp modSp new mod setBg modNotes">
        <pc:chgData name="Rebecca Francis-Davies" userId="S::r.francis-davies@uwtsd.ac.uk::caf69e2c-2198-47a4-8268-c57958bd4ca9" providerId="AD" clId="Web-{AAFFCA7E-DD9F-064C-EC79-EDDC7124B11E}" dt="2026-06-09T06:12:10.108" v="263"/>
        <pc:sldMkLst>
          <pc:docMk/>
          <pc:sldMk cId="973223006" sldId="262"/>
        </pc:sldMkLst>
        <pc:spChg chg="mod">
          <ac:chgData name="Rebecca Francis-Davies" userId="S::r.francis-davies@uwtsd.ac.uk::caf69e2c-2198-47a4-8268-c57958bd4ca9" providerId="AD" clId="Web-{AAFFCA7E-DD9F-064C-EC79-EDDC7124B11E}" dt="2026-06-09T06:12:10.108" v="263"/>
          <ac:spMkLst>
            <pc:docMk/>
            <pc:sldMk cId="973223006" sldId="262"/>
            <ac:spMk id="2" creationId="{CAEC7DE2-D345-47FE-F7B5-94DB098A2FAA}"/>
          </ac:spMkLst>
        </pc:spChg>
        <pc:spChg chg="mod">
          <ac:chgData name="Rebecca Francis-Davies" userId="S::r.francis-davies@uwtsd.ac.uk::caf69e2c-2198-47a4-8268-c57958bd4ca9" providerId="AD" clId="Web-{AAFFCA7E-DD9F-064C-EC79-EDDC7124B11E}" dt="2026-06-09T06:12:10.108" v="263"/>
          <ac:spMkLst>
            <pc:docMk/>
            <pc:sldMk cId="973223006" sldId="262"/>
            <ac:spMk id="3" creationId="{52451FE5-2F55-D574-68DE-7DB212757400}"/>
          </ac:spMkLst>
        </pc:spChg>
        <pc:spChg chg="add">
          <ac:chgData name="Rebecca Francis-Davies" userId="S::r.francis-davies@uwtsd.ac.uk::caf69e2c-2198-47a4-8268-c57958bd4ca9" providerId="AD" clId="Web-{AAFFCA7E-DD9F-064C-EC79-EDDC7124B11E}" dt="2026-06-09T06:12:10.108" v="263"/>
          <ac:spMkLst>
            <pc:docMk/>
            <pc:sldMk cId="973223006" sldId="262"/>
            <ac:spMk id="8" creationId="{907EF6B7-1338-4443-8C46-6A318D952DFD}"/>
          </ac:spMkLst>
        </pc:spChg>
        <pc:spChg chg="add">
          <ac:chgData name="Rebecca Francis-Davies" userId="S::r.francis-davies@uwtsd.ac.uk::caf69e2c-2198-47a4-8268-c57958bd4ca9" providerId="AD" clId="Web-{AAFFCA7E-DD9F-064C-EC79-EDDC7124B11E}" dt="2026-06-09T06:12:10.108" v="263"/>
          <ac:spMkLst>
            <pc:docMk/>
            <pc:sldMk cId="973223006" sldId="262"/>
            <ac:spMk id="10" creationId="{DAAE4CDD-124C-4DCF-9584-B6033B545DD5}"/>
          </ac:spMkLst>
        </pc:spChg>
        <pc:spChg chg="add">
          <ac:chgData name="Rebecca Francis-Davies" userId="S::r.francis-davies@uwtsd.ac.uk::caf69e2c-2198-47a4-8268-c57958bd4ca9" providerId="AD" clId="Web-{AAFFCA7E-DD9F-064C-EC79-EDDC7124B11E}" dt="2026-06-09T06:12:10.108" v="263"/>
          <ac:spMkLst>
            <pc:docMk/>
            <pc:sldMk cId="973223006" sldId="262"/>
            <ac:spMk id="12" creationId="{081E4A58-353D-44AE-B2FC-2A74E2E400F7}"/>
          </ac:spMkLst>
        </pc:spChg>
      </pc:sldChg>
      <pc:sldChg chg="addSp delSp modSp new mod setBg modNotes">
        <pc:chgData name="Rebecca Francis-Davies" userId="S::r.francis-davies@uwtsd.ac.uk::caf69e2c-2198-47a4-8268-c57958bd4ca9" providerId="AD" clId="Web-{AAFFCA7E-DD9F-064C-EC79-EDDC7124B11E}" dt="2026-06-09T06:14:40.532" v="358"/>
        <pc:sldMkLst>
          <pc:docMk/>
          <pc:sldMk cId="2645234100" sldId="263"/>
        </pc:sldMkLst>
        <pc:spChg chg="mod">
          <ac:chgData name="Rebecca Francis-Davies" userId="S::r.francis-davies@uwtsd.ac.uk::caf69e2c-2198-47a4-8268-c57958bd4ca9" providerId="AD" clId="Web-{AAFFCA7E-DD9F-064C-EC79-EDDC7124B11E}" dt="2026-06-09T06:14:22.031" v="357"/>
          <ac:spMkLst>
            <pc:docMk/>
            <pc:sldMk cId="2645234100" sldId="263"/>
            <ac:spMk id="2" creationId="{F92E8BA8-975A-B280-DED3-5B4099EE6BA1}"/>
          </ac:spMkLst>
        </pc:spChg>
        <pc:spChg chg="del mod">
          <ac:chgData name="Rebecca Francis-Davies" userId="S::r.francis-davies@uwtsd.ac.uk::caf69e2c-2198-47a4-8268-c57958bd4ca9" providerId="AD" clId="Web-{AAFFCA7E-DD9F-064C-EC79-EDDC7124B11E}" dt="2026-06-09T06:14:22.031" v="357"/>
          <ac:spMkLst>
            <pc:docMk/>
            <pc:sldMk cId="2645234100" sldId="263"/>
            <ac:spMk id="3" creationId="{664239C2-D3E0-4E24-35E6-89A898B215D0}"/>
          </ac:spMkLst>
        </pc:spChg>
        <pc:spChg chg="add">
          <ac:chgData name="Rebecca Francis-Davies" userId="S::r.francis-davies@uwtsd.ac.uk::caf69e2c-2198-47a4-8268-c57958bd4ca9" providerId="AD" clId="Web-{AAFFCA7E-DD9F-064C-EC79-EDDC7124B11E}" dt="2026-06-09T06:14:22.031" v="357"/>
          <ac:spMkLst>
            <pc:docMk/>
            <pc:sldMk cId="2645234100" sldId="263"/>
            <ac:spMk id="9" creationId="{56E9B3E6-E277-4D68-BA48-9CB43FFBD6E2}"/>
          </ac:spMkLst>
        </pc:spChg>
        <pc:spChg chg="add">
          <ac:chgData name="Rebecca Francis-Davies" userId="S::r.francis-davies@uwtsd.ac.uk::caf69e2c-2198-47a4-8268-c57958bd4ca9" providerId="AD" clId="Web-{AAFFCA7E-DD9F-064C-EC79-EDDC7124B11E}" dt="2026-06-09T06:14:22.031" v="357"/>
          <ac:spMkLst>
            <pc:docMk/>
            <pc:sldMk cId="2645234100" sldId="263"/>
            <ac:spMk id="16" creationId="{D5B0017B-2ECA-49AF-B397-DC140825DF8D}"/>
          </ac:spMkLst>
        </pc:spChg>
        <pc:grpChg chg="add">
          <ac:chgData name="Rebecca Francis-Davies" userId="S::r.francis-davies@uwtsd.ac.uk::caf69e2c-2198-47a4-8268-c57958bd4ca9" providerId="AD" clId="Web-{AAFFCA7E-DD9F-064C-EC79-EDDC7124B11E}" dt="2026-06-09T06:14:22.031" v="357"/>
          <ac:grpSpMkLst>
            <pc:docMk/>
            <pc:sldMk cId="2645234100" sldId="263"/>
            <ac:grpSpMk id="11" creationId="{AE1C45F0-260A-458C-96ED-C1F6D2151219}"/>
          </ac:grpSpMkLst>
        </pc:grpChg>
        <pc:graphicFrameChg chg="add">
          <ac:chgData name="Rebecca Francis-Davies" userId="S::r.francis-davies@uwtsd.ac.uk::caf69e2c-2198-47a4-8268-c57958bd4ca9" providerId="AD" clId="Web-{AAFFCA7E-DD9F-064C-EC79-EDDC7124B11E}" dt="2026-06-09T06:14:22.031" v="357"/>
          <ac:graphicFrameMkLst>
            <pc:docMk/>
            <pc:sldMk cId="2645234100" sldId="263"/>
            <ac:graphicFrameMk id="5" creationId="{F77CF6E7-CC83-F0AD-96E1-13C5A1F4622D}"/>
          </ac:graphicFrameMkLst>
        </pc:graphicFrameChg>
        <pc:cxnChg chg="add">
          <ac:chgData name="Rebecca Francis-Davies" userId="S::r.francis-davies@uwtsd.ac.uk::caf69e2c-2198-47a4-8268-c57958bd4ca9" providerId="AD" clId="Web-{AAFFCA7E-DD9F-064C-EC79-EDDC7124B11E}" dt="2026-06-09T06:14:22.031" v="357"/>
          <ac:cxnSpMkLst>
            <pc:docMk/>
            <pc:sldMk cId="2645234100" sldId="263"/>
            <ac:cxnSpMk id="18" creationId="{6CF1BAF6-AD41-4082-B212-8A1F9A2E8779}"/>
          </ac:cxnSpMkLst>
        </pc:cxnChg>
      </pc:sldChg>
      <pc:sldChg chg="addSp modSp new mod setBg">
        <pc:chgData name="Rebecca Francis-Davies" userId="S::r.francis-davies@uwtsd.ac.uk::caf69e2c-2198-47a4-8268-c57958bd4ca9" providerId="AD" clId="Web-{AAFFCA7E-DD9F-064C-EC79-EDDC7124B11E}" dt="2026-06-09T06:23:56.041" v="397"/>
        <pc:sldMkLst>
          <pc:docMk/>
          <pc:sldMk cId="1811863203" sldId="264"/>
        </pc:sldMkLst>
        <pc:spChg chg="mod">
          <ac:chgData name="Rebecca Francis-Davies" userId="S::r.francis-davies@uwtsd.ac.uk::caf69e2c-2198-47a4-8268-c57958bd4ca9" providerId="AD" clId="Web-{AAFFCA7E-DD9F-064C-EC79-EDDC7124B11E}" dt="2026-06-09T06:23:56.041" v="397"/>
          <ac:spMkLst>
            <pc:docMk/>
            <pc:sldMk cId="1811863203" sldId="264"/>
            <ac:spMk id="2" creationId="{54CDAEFF-3C70-52B4-06F7-4DDCF6CCF379}"/>
          </ac:spMkLst>
        </pc:spChg>
        <pc:spChg chg="mod">
          <ac:chgData name="Rebecca Francis-Davies" userId="S::r.francis-davies@uwtsd.ac.uk::caf69e2c-2198-47a4-8268-c57958bd4ca9" providerId="AD" clId="Web-{AAFFCA7E-DD9F-064C-EC79-EDDC7124B11E}" dt="2026-06-09T06:23:56.041" v="397"/>
          <ac:spMkLst>
            <pc:docMk/>
            <pc:sldMk cId="1811863203" sldId="264"/>
            <ac:spMk id="3" creationId="{CFFBC61E-1004-228B-27E5-8E8FEAC0DBEF}"/>
          </ac:spMkLst>
        </pc:spChg>
        <pc:spChg chg="add">
          <ac:chgData name="Rebecca Francis-Davies" userId="S::r.francis-davies@uwtsd.ac.uk::caf69e2c-2198-47a4-8268-c57958bd4ca9" providerId="AD" clId="Web-{AAFFCA7E-DD9F-064C-EC79-EDDC7124B11E}" dt="2026-06-09T06:23:56.041" v="397"/>
          <ac:spMkLst>
            <pc:docMk/>
            <pc:sldMk cId="1811863203" sldId="264"/>
            <ac:spMk id="9" creationId="{4D60F200-5EB0-B223-2439-C96C67F0FEE1}"/>
          </ac:spMkLst>
        </pc:spChg>
        <pc:spChg chg="add">
          <ac:chgData name="Rebecca Francis-Davies" userId="S::r.francis-davies@uwtsd.ac.uk::caf69e2c-2198-47a4-8268-c57958bd4ca9" providerId="AD" clId="Web-{AAFFCA7E-DD9F-064C-EC79-EDDC7124B11E}" dt="2026-06-09T06:23:56.041" v="397"/>
          <ac:spMkLst>
            <pc:docMk/>
            <pc:sldMk cId="1811863203" sldId="264"/>
            <ac:spMk id="11" creationId="{A6567EA8-C72D-4B9B-D23F-6B2E9F9C9F47}"/>
          </ac:spMkLst>
        </pc:spChg>
        <pc:spChg chg="add">
          <ac:chgData name="Rebecca Francis-Davies" userId="S::r.francis-davies@uwtsd.ac.uk::caf69e2c-2198-47a4-8268-c57958bd4ca9" providerId="AD" clId="Web-{AAFFCA7E-DD9F-064C-EC79-EDDC7124B11E}" dt="2026-06-09T06:23:56.041" v="397"/>
          <ac:spMkLst>
            <pc:docMk/>
            <pc:sldMk cId="1811863203" sldId="264"/>
            <ac:spMk id="13" creationId="{FEFBFA78-9360-1E01-5448-6D5AE0A32601}"/>
          </ac:spMkLst>
        </pc:spChg>
        <pc:spChg chg="add">
          <ac:chgData name="Rebecca Francis-Davies" userId="S::r.francis-davies@uwtsd.ac.uk::caf69e2c-2198-47a4-8268-c57958bd4ca9" providerId="AD" clId="Web-{AAFFCA7E-DD9F-064C-EC79-EDDC7124B11E}" dt="2026-06-09T06:23:56.041" v="397"/>
          <ac:spMkLst>
            <pc:docMk/>
            <pc:sldMk cId="1811863203" sldId="264"/>
            <ac:spMk id="15" creationId="{1740453C-744F-DB3A-47EC-15EACE1DC117}"/>
          </ac:spMkLst>
        </pc:spChg>
        <pc:spChg chg="add">
          <ac:chgData name="Rebecca Francis-Davies" userId="S::r.francis-davies@uwtsd.ac.uk::caf69e2c-2198-47a4-8268-c57958bd4ca9" providerId="AD" clId="Web-{AAFFCA7E-DD9F-064C-EC79-EDDC7124B11E}" dt="2026-06-09T06:23:56.041" v="397"/>
          <ac:spMkLst>
            <pc:docMk/>
            <pc:sldMk cId="1811863203" sldId="264"/>
            <ac:spMk id="17" creationId="{B6924B03-77BD-EAE3-2854-43363FF8E6BB}"/>
          </ac:spMkLst>
        </pc:spChg>
        <pc:picChg chg="add">
          <ac:chgData name="Rebecca Francis-Davies" userId="S::r.francis-davies@uwtsd.ac.uk::caf69e2c-2198-47a4-8268-c57958bd4ca9" providerId="AD" clId="Web-{AAFFCA7E-DD9F-064C-EC79-EDDC7124B11E}" dt="2026-06-09T06:23:56.041" v="397"/>
          <ac:picMkLst>
            <pc:docMk/>
            <pc:sldMk cId="1811863203" sldId="264"/>
            <ac:picMk id="5" creationId="{39C8917F-C80B-662C-77CE-CDDEE5CE5309}"/>
          </ac:picMkLst>
        </pc:picChg>
      </pc:sldChg>
      <pc:sldChg chg="addSp delSp modSp new mod setBg modNotes">
        <pc:chgData name="Rebecca Francis-Davies" userId="S::r.francis-davies@uwtsd.ac.uk::caf69e2c-2198-47a4-8268-c57958bd4ca9" providerId="AD" clId="Web-{AAFFCA7E-DD9F-064C-EC79-EDDC7124B11E}" dt="2026-06-09T06:32:10.786" v="461"/>
        <pc:sldMkLst>
          <pc:docMk/>
          <pc:sldMk cId="4042055035" sldId="265"/>
        </pc:sldMkLst>
        <pc:spChg chg="mod">
          <ac:chgData name="Rebecca Francis-Davies" userId="S::r.francis-davies@uwtsd.ac.uk::caf69e2c-2198-47a4-8268-c57958bd4ca9" providerId="AD" clId="Web-{AAFFCA7E-DD9F-064C-EC79-EDDC7124B11E}" dt="2026-06-09T06:29:11.641" v="452"/>
          <ac:spMkLst>
            <pc:docMk/>
            <pc:sldMk cId="4042055035" sldId="265"/>
            <ac:spMk id="2" creationId="{A8C049C9-C72B-36FC-1493-863C61A6BC55}"/>
          </ac:spMkLst>
        </pc:spChg>
        <pc:spChg chg="del mod">
          <ac:chgData name="Rebecca Francis-Davies" userId="S::r.francis-davies@uwtsd.ac.uk::caf69e2c-2198-47a4-8268-c57958bd4ca9" providerId="AD" clId="Web-{AAFFCA7E-DD9F-064C-EC79-EDDC7124B11E}" dt="2026-06-09T06:29:11.641" v="452"/>
          <ac:spMkLst>
            <pc:docMk/>
            <pc:sldMk cId="4042055035" sldId="265"/>
            <ac:spMk id="3" creationId="{4A91F5DA-D3A8-BF9F-BE1B-5946F9688B5C}"/>
          </ac:spMkLst>
        </pc:spChg>
        <pc:spChg chg="add">
          <ac:chgData name="Rebecca Francis-Davies" userId="S::r.francis-davies@uwtsd.ac.uk::caf69e2c-2198-47a4-8268-c57958bd4ca9" providerId="AD" clId="Web-{AAFFCA7E-DD9F-064C-EC79-EDDC7124B11E}" dt="2026-06-09T06:29:11.641" v="452"/>
          <ac:spMkLst>
            <pc:docMk/>
            <pc:sldMk cId="4042055035" sldId="265"/>
            <ac:spMk id="9" creationId="{BACC6370-2D7E-4714-9D71-7542949D7D5D}"/>
          </ac:spMkLst>
        </pc:spChg>
        <pc:spChg chg="add">
          <ac:chgData name="Rebecca Francis-Davies" userId="S::r.francis-davies@uwtsd.ac.uk::caf69e2c-2198-47a4-8268-c57958bd4ca9" providerId="AD" clId="Web-{AAFFCA7E-DD9F-064C-EC79-EDDC7124B11E}" dt="2026-06-09T06:29:11.641" v="452"/>
          <ac:spMkLst>
            <pc:docMk/>
            <pc:sldMk cId="4042055035" sldId="265"/>
            <ac:spMk id="11" creationId="{256B2C21-A230-48C0-8DF1-C46611373C44}"/>
          </ac:spMkLst>
        </pc:spChg>
        <pc:spChg chg="add">
          <ac:chgData name="Rebecca Francis-Davies" userId="S::r.francis-davies@uwtsd.ac.uk::caf69e2c-2198-47a4-8268-c57958bd4ca9" providerId="AD" clId="Web-{AAFFCA7E-DD9F-064C-EC79-EDDC7124B11E}" dt="2026-06-09T06:29:11.641" v="452"/>
          <ac:spMkLst>
            <pc:docMk/>
            <pc:sldMk cId="4042055035" sldId="265"/>
            <ac:spMk id="13" creationId="{3847E18C-932D-4C95-AABA-FEC7C9499AD7}"/>
          </ac:spMkLst>
        </pc:spChg>
        <pc:spChg chg="add">
          <ac:chgData name="Rebecca Francis-Davies" userId="S::r.francis-davies@uwtsd.ac.uk::caf69e2c-2198-47a4-8268-c57958bd4ca9" providerId="AD" clId="Web-{AAFFCA7E-DD9F-064C-EC79-EDDC7124B11E}" dt="2026-06-09T06:29:11.641" v="452"/>
          <ac:spMkLst>
            <pc:docMk/>
            <pc:sldMk cId="4042055035" sldId="265"/>
            <ac:spMk id="15" creationId="{3150CB11-0C61-439E-910F-5787759E72A0}"/>
          </ac:spMkLst>
        </pc:spChg>
        <pc:spChg chg="add">
          <ac:chgData name="Rebecca Francis-Davies" userId="S::r.francis-davies@uwtsd.ac.uk::caf69e2c-2198-47a4-8268-c57958bd4ca9" providerId="AD" clId="Web-{AAFFCA7E-DD9F-064C-EC79-EDDC7124B11E}" dt="2026-06-09T06:29:11.641" v="452"/>
          <ac:spMkLst>
            <pc:docMk/>
            <pc:sldMk cId="4042055035" sldId="265"/>
            <ac:spMk id="17" creationId="{43F8A58B-5155-44CE-A5FF-7647B47D0A7A}"/>
          </ac:spMkLst>
        </pc:spChg>
        <pc:spChg chg="add">
          <ac:chgData name="Rebecca Francis-Davies" userId="S::r.francis-davies@uwtsd.ac.uk::caf69e2c-2198-47a4-8268-c57958bd4ca9" providerId="AD" clId="Web-{AAFFCA7E-DD9F-064C-EC79-EDDC7124B11E}" dt="2026-06-09T06:29:11.641" v="452"/>
          <ac:spMkLst>
            <pc:docMk/>
            <pc:sldMk cId="4042055035" sldId="265"/>
            <ac:spMk id="19" creationId="{443F2ACA-E6D6-4028-82DD-F03C262D5DE6}"/>
          </ac:spMkLst>
        </pc:spChg>
        <pc:graphicFrameChg chg="add">
          <ac:chgData name="Rebecca Francis-Davies" userId="S::r.francis-davies@uwtsd.ac.uk::caf69e2c-2198-47a4-8268-c57958bd4ca9" providerId="AD" clId="Web-{AAFFCA7E-DD9F-064C-EC79-EDDC7124B11E}" dt="2026-06-09T06:29:11.641" v="452"/>
          <ac:graphicFrameMkLst>
            <pc:docMk/>
            <pc:sldMk cId="4042055035" sldId="265"/>
            <ac:graphicFrameMk id="5" creationId="{461C5D2A-BB9E-EB3E-B099-FF518A8A06E1}"/>
          </ac:graphicFrameMkLst>
        </pc:graphicFrameChg>
      </pc:sldChg>
      <pc:sldChg chg="addSp delSp modSp new mod setBg modNotes">
        <pc:chgData name="Rebecca Francis-Davies" userId="S::r.francis-davies@uwtsd.ac.uk::caf69e2c-2198-47a4-8268-c57958bd4ca9" providerId="AD" clId="Web-{AAFFCA7E-DD9F-064C-EC79-EDDC7124B11E}" dt="2026-06-09T06:33:59.322" v="523"/>
        <pc:sldMkLst>
          <pc:docMk/>
          <pc:sldMk cId="382793760" sldId="266"/>
        </pc:sldMkLst>
        <pc:spChg chg="mod">
          <ac:chgData name="Rebecca Francis-Davies" userId="S::r.francis-davies@uwtsd.ac.uk::caf69e2c-2198-47a4-8268-c57958bd4ca9" providerId="AD" clId="Web-{AAFFCA7E-DD9F-064C-EC79-EDDC7124B11E}" dt="2026-06-09T06:33:59.322" v="523"/>
          <ac:spMkLst>
            <pc:docMk/>
            <pc:sldMk cId="382793760" sldId="266"/>
            <ac:spMk id="2" creationId="{CA688EE3-BFAC-5F23-06D3-9F580C031FC8}"/>
          </ac:spMkLst>
        </pc:spChg>
        <pc:spChg chg="del mod">
          <ac:chgData name="Rebecca Francis-Davies" userId="S::r.francis-davies@uwtsd.ac.uk::caf69e2c-2198-47a4-8268-c57958bd4ca9" providerId="AD" clId="Web-{AAFFCA7E-DD9F-064C-EC79-EDDC7124B11E}" dt="2026-06-09T06:33:59.322" v="523"/>
          <ac:spMkLst>
            <pc:docMk/>
            <pc:sldMk cId="382793760" sldId="266"/>
            <ac:spMk id="3" creationId="{A0F56D53-BEA4-F50B-4AF6-DCF3A76A5C9B}"/>
          </ac:spMkLst>
        </pc:spChg>
        <pc:spChg chg="add">
          <ac:chgData name="Rebecca Francis-Davies" userId="S::r.francis-davies@uwtsd.ac.uk::caf69e2c-2198-47a4-8268-c57958bd4ca9" providerId="AD" clId="Web-{AAFFCA7E-DD9F-064C-EC79-EDDC7124B11E}" dt="2026-06-09T06:33:59.322" v="523"/>
          <ac:spMkLst>
            <pc:docMk/>
            <pc:sldMk cId="382793760" sldId="266"/>
            <ac:spMk id="9" creationId="{56E9B3E6-E277-4D68-BA48-9CB43FFBD6E2}"/>
          </ac:spMkLst>
        </pc:spChg>
        <pc:spChg chg="add">
          <ac:chgData name="Rebecca Francis-Davies" userId="S::r.francis-davies@uwtsd.ac.uk::caf69e2c-2198-47a4-8268-c57958bd4ca9" providerId="AD" clId="Web-{AAFFCA7E-DD9F-064C-EC79-EDDC7124B11E}" dt="2026-06-09T06:33:59.322" v="523"/>
          <ac:spMkLst>
            <pc:docMk/>
            <pc:sldMk cId="382793760" sldId="266"/>
            <ac:spMk id="16" creationId="{D5B0017B-2ECA-49AF-B397-DC140825DF8D}"/>
          </ac:spMkLst>
        </pc:spChg>
        <pc:grpChg chg="add">
          <ac:chgData name="Rebecca Francis-Davies" userId="S::r.francis-davies@uwtsd.ac.uk::caf69e2c-2198-47a4-8268-c57958bd4ca9" providerId="AD" clId="Web-{AAFFCA7E-DD9F-064C-EC79-EDDC7124B11E}" dt="2026-06-09T06:33:59.322" v="523"/>
          <ac:grpSpMkLst>
            <pc:docMk/>
            <pc:sldMk cId="382793760" sldId="266"/>
            <ac:grpSpMk id="11" creationId="{AE1C45F0-260A-458C-96ED-C1F6D2151219}"/>
          </ac:grpSpMkLst>
        </pc:grpChg>
        <pc:graphicFrameChg chg="add">
          <ac:chgData name="Rebecca Francis-Davies" userId="S::r.francis-davies@uwtsd.ac.uk::caf69e2c-2198-47a4-8268-c57958bd4ca9" providerId="AD" clId="Web-{AAFFCA7E-DD9F-064C-EC79-EDDC7124B11E}" dt="2026-06-09T06:33:59.322" v="523"/>
          <ac:graphicFrameMkLst>
            <pc:docMk/>
            <pc:sldMk cId="382793760" sldId="266"/>
            <ac:graphicFrameMk id="5" creationId="{8E650F7A-D215-FD32-BABB-2946990EE6AD}"/>
          </ac:graphicFrameMkLst>
        </pc:graphicFrameChg>
        <pc:cxnChg chg="add">
          <ac:chgData name="Rebecca Francis-Davies" userId="S::r.francis-davies@uwtsd.ac.uk::caf69e2c-2198-47a4-8268-c57958bd4ca9" providerId="AD" clId="Web-{AAFFCA7E-DD9F-064C-EC79-EDDC7124B11E}" dt="2026-06-09T06:33:59.322" v="523"/>
          <ac:cxnSpMkLst>
            <pc:docMk/>
            <pc:sldMk cId="382793760" sldId="266"/>
            <ac:cxnSpMk id="18" creationId="{6CF1BAF6-AD41-4082-B212-8A1F9A2E8779}"/>
          </ac:cxnSpMkLst>
        </pc:cxnChg>
      </pc:sldChg>
      <pc:sldChg chg="addSp delSp modSp new mod setBg modNotes">
        <pc:chgData name="Rebecca Francis-Davies" userId="S::r.francis-davies@uwtsd.ac.uk::caf69e2c-2198-47a4-8268-c57958bd4ca9" providerId="AD" clId="Web-{AAFFCA7E-DD9F-064C-EC79-EDDC7124B11E}" dt="2026-06-09T06:43:54.481" v="568"/>
        <pc:sldMkLst>
          <pc:docMk/>
          <pc:sldMk cId="438356176" sldId="267"/>
        </pc:sldMkLst>
        <pc:spChg chg="mod">
          <ac:chgData name="Rebecca Francis-Davies" userId="S::r.francis-davies@uwtsd.ac.uk::caf69e2c-2198-47a4-8268-c57958bd4ca9" providerId="AD" clId="Web-{AAFFCA7E-DD9F-064C-EC79-EDDC7124B11E}" dt="2026-06-09T06:43:54.481" v="568"/>
          <ac:spMkLst>
            <pc:docMk/>
            <pc:sldMk cId="438356176" sldId="267"/>
            <ac:spMk id="2" creationId="{7F4E6553-D95F-D944-D237-5BE5A9FE451F}"/>
          </ac:spMkLst>
        </pc:spChg>
        <pc:spChg chg="del mod">
          <ac:chgData name="Rebecca Francis-Davies" userId="S::r.francis-davies@uwtsd.ac.uk::caf69e2c-2198-47a4-8268-c57958bd4ca9" providerId="AD" clId="Web-{AAFFCA7E-DD9F-064C-EC79-EDDC7124B11E}" dt="2026-06-09T06:43:54.481" v="568"/>
          <ac:spMkLst>
            <pc:docMk/>
            <pc:sldMk cId="438356176" sldId="267"/>
            <ac:spMk id="3" creationId="{6CFC732C-D490-2311-271D-E1410457F718}"/>
          </ac:spMkLst>
        </pc:spChg>
        <pc:spChg chg="add">
          <ac:chgData name="Rebecca Francis-Davies" userId="S::r.francis-davies@uwtsd.ac.uk::caf69e2c-2198-47a4-8268-c57958bd4ca9" providerId="AD" clId="Web-{AAFFCA7E-DD9F-064C-EC79-EDDC7124B11E}" dt="2026-06-09T06:43:54.481" v="568"/>
          <ac:spMkLst>
            <pc:docMk/>
            <pc:sldMk cId="438356176" sldId="267"/>
            <ac:spMk id="9" creationId="{0C541B88-1AE9-40C3-AFD5-967787C1979F}"/>
          </ac:spMkLst>
        </pc:spChg>
        <pc:spChg chg="add">
          <ac:chgData name="Rebecca Francis-Davies" userId="S::r.francis-davies@uwtsd.ac.uk::caf69e2c-2198-47a4-8268-c57958bd4ca9" providerId="AD" clId="Web-{AAFFCA7E-DD9F-064C-EC79-EDDC7124B11E}" dt="2026-06-09T06:43:54.481" v="568"/>
          <ac:spMkLst>
            <pc:docMk/>
            <pc:sldMk cId="438356176" sldId="267"/>
            <ac:spMk id="11" creationId="{E5F17139-31EE-46AC-B04F-DBBD852DD6CB}"/>
          </ac:spMkLst>
        </pc:spChg>
        <pc:spChg chg="add">
          <ac:chgData name="Rebecca Francis-Davies" userId="S::r.francis-davies@uwtsd.ac.uk::caf69e2c-2198-47a4-8268-c57958bd4ca9" providerId="AD" clId="Web-{AAFFCA7E-DD9F-064C-EC79-EDDC7124B11E}" dt="2026-06-09T06:43:54.481" v="568"/>
          <ac:spMkLst>
            <pc:docMk/>
            <pc:sldMk cId="438356176" sldId="267"/>
            <ac:spMk id="17" creationId="{89D16701-DA76-4F72-BB63-E2C3FFBDFE0F}"/>
          </ac:spMkLst>
        </pc:spChg>
        <pc:spChg chg="add">
          <ac:chgData name="Rebecca Francis-Davies" userId="S::r.francis-davies@uwtsd.ac.uk::caf69e2c-2198-47a4-8268-c57958bd4ca9" providerId="AD" clId="Web-{AAFFCA7E-DD9F-064C-EC79-EDDC7124B11E}" dt="2026-06-09T06:43:54.481" v="568"/>
          <ac:spMkLst>
            <pc:docMk/>
            <pc:sldMk cId="438356176" sldId="267"/>
            <ac:spMk id="19" creationId="{1CC28BE1-9DC6-43FE-9582-39F091098D77}"/>
          </ac:spMkLst>
        </pc:spChg>
        <pc:grpChg chg="add">
          <ac:chgData name="Rebecca Francis-Davies" userId="S::r.francis-davies@uwtsd.ac.uk::caf69e2c-2198-47a4-8268-c57958bd4ca9" providerId="AD" clId="Web-{AAFFCA7E-DD9F-064C-EC79-EDDC7124B11E}" dt="2026-06-09T06:43:54.481" v="568"/>
          <ac:grpSpMkLst>
            <pc:docMk/>
            <pc:sldMk cId="438356176" sldId="267"/>
            <ac:grpSpMk id="13" creationId="{7CF625D3-71A3-4F30-A096-8EF334E959D0}"/>
          </ac:grpSpMkLst>
        </pc:grpChg>
        <pc:grpChg chg="add">
          <ac:chgData name="Rebecca Francis-Davies" userId="S::r.francis-davies@uwtsd.ac.uk::caf69e2c-2198-47a4-8268-c57958bd4ca9" providerId="AD" clId="Web-{AAFFCA7E-DD9F-064C-EC79-EDDC7124B11E}" dt="2026-06-09T06:43:54.481" v="568"/>
          <ac:grpSpMkLst>
            <pc:docMk/>
            <pc:sldMk cId="438356176" sldId="267"/>
            <ac:grpSpMk id="21" creationId="{AF9AF3F3-CE0C-4125-BDD7-346487FA0B40}"/>
          </ac:grpSpMkLst>
        </pc:grpChg>
        <pc:graphicFrameChg chg="add">
          <ac:chgData name="Rebecca Francis-Davies" userId="S::r.francis-davies@uwtsd.ac.uk::caf69e2c-2198-47a4-8268-c57958bd4ca9" providerId="AD" clId="Web-{AAFFCA7E-DD9F-064C-EC79-EDDC7124B11E}" dt="2026-06-09T06:43:54.481" v="568"/>
          <ac:graphicFrameMkLst>
            <pc:docMk/>
            <pc:sldMk cId="438356176" sldId="267"/>
            <ac:graphicFrameMk id="5" creationId="{5B2B821C-E750-FD1F-3A7B-4DBD2283A044}"/>
          </ac:graphicFrameMkLst>
        </pc:graphicFrameChg>
      </pc:sldChg>
      <pc:sldChg chg="addSp delSp modSp new mod setBg modNotes">
        <pc:chgData name="Rebecca Francis-Davies" userId="S::r.francis-davies@uwtsd.ac.uk::caf69e2c-2198-47a4-8268-c57958bd4ca9" providerId="AD" clId="Web-{AAFFCA7E-DD9F-064C-EC79-EDDC7124B11E}" dt="2026-06-09T06:52:33.310" v="672"/>
        <pc:sldMkLst>
          <pc:docMk/>
          <pc:sldMk cId="38913150" sldId="268"/>
        </pc:sldMkLst>
        <pc:spChg chg="mod">
          <ac:chgData name="Rebecca Francis-Davies" userId="S::r.francis-davies@uwtsd.ac.uk::caf69e2c-2198-47a4-8268-c57958bd4ca9" providerId="AD" clId="Web-{AAFFCA7E-DD9F-064C-EC79-EDDC7124B11E}" dt="2026-06-09T06:52:33.310" v="672"/>
          <ac:spMkLst>
            <pc:docMk/>
            <pc:sldMk cId="38913150" sldId="268"/>
            <ac:spMk id="2" creationId="{3A4D7AFE-1583-8702-DE0A-EEFEB6CC0B2A}"/>
          </ac:spMkLst>
        </pc:spChg>
        <pc:spChg chg="del mod">
          <ac:chgData name="Rebecca Francis-Davies" userId="S::r.francis-davies@uwtsd.ac.uk::caf69e2c-2198-47a4-8268-c57958bd4ca9" providerId="AD" clId="Web-{AAFFCA7E-DD9F-064C-EC79-EDDC7124B11E}" dt="2026-06-09T06:52:33.310" v="672"/>
          <ac:spMkLst>
            <pc:docMk/>
            <pc:sldMk cId="38913150" sldId="268"/>
            <ac:spMk id="3" creationId="{8EE26303-30AF-919A-15EF-248983DBB560}"/>
          </ac:spMkLst>
        </pc:spChg>
        <pc:spChg chg="add">
          <ac:chgData name="Rebecca Francis-Davies" userId="S::r.francis-davies@uwtsd.ac.uk::caf69e2c-2198-47a4-8268-c57958bd4ca9" providerId="AD" clId="Web-{AAFFCA7E-DD9F-064C-EC79-EDDC7124B11E}" dt="2026-06-09T06:52:33.310" v="672"/>
          <ac:spMkLst>
            <pc:docMk/>
            <pc:sldMk cId="38913150" sldId="268"/>
            <ac:spMk id="9" creationId="{BACC6370-2D7E-4714-9D71-7542949D7D5D}"/>
          </ac:spMkLst>
        </pc:spChg>
        <pc:spChg chg="add">
          <ac:chgData name="Rebecca Francis-Davies" userId="S::r.francis-davies@uwtsd.ac.uk::caf69e2c-2198-47a4-8268-c57958bd4ca9" providerId="AD" clId="Web-{AAFFCA7E-DD9F-064C-EC79-EDDC7124B11E}" dt="2026-06-09T06:52:33.310" v="672"/>
          <ac:spMkLst>
            <pc:docMk/>
            <pc:sldMk cId="38913150" sldId="268"/>
            <ac:spMk id="11" creationId="{256B2C21-A230-48C0-8DF1-C46611373C44}"/>
          </ac:spMkLst>
        </pc:spChg>
        <pc:spChg chg="add">
          <ac:chgData name="Rebecca Francis-Davies" userId="S::r.francis-davies@uwtsd.ac.uk::caf69e2c-2198-47a4-8268-c57958bd4ca9" providerId="AD" clId="Web-{AAFFCA7E-DD9F-064C-EC79-EDDC7124B11E}" dt="2026-06-09T06:52:33.310" v="672"/>
          <ac:spMkLst>
            <pc:docMk/>
            <pc:sldMk cId="38913150" sldId="268"/>
            <ac:spMk id="13" creationId="{3847E18C-932D-4C95-AABA-FEC7C9499AD7}"/>
          </ac:spMkLst>
        </pc:spChg>
        <pc:spChg chg="add">
          <ac:chgData name="Rebecca Francis-Davies" userId="S::r.francis-davies@uwtsd.ac.uk::caf69e2c-2198-47a4-8268-c57958bd4ca9" providerId="AD" clId="Web-{AAFFCA7E-DD9F-064C-EC79-EDDC7124B11E}" dt="2026-06-09T06:52:33.310" v="672"/>
          <ac:spMkLst>
            <pc:docMk/>
            <pc:sldMk cId="38913150" sldId="268"/>
            <ac:spMk id="15" creationId="{3150CB11-0C61-439E-910F-5787759E72A0}"/>
          </ac:spMkLst>
        </pc:spChg>
        <pc:spChg chg="add">
          <ac:chgData name="Rebecca Francis-Davies" userId="S::r.francis-davies@uwtsd.ac.uk::caf69e2c-2198-47a4-8268-c57958bd4ca9" providerId="AD" clId="Web-{AAFFCA7E-DD9F-064C-EC79-EDDC7124B11E}" dt="2026-06-09T06:52:33.310" v="672"/>
          <ac:spMkLst>
            <pc:docMk/>
            <pc:sldMk cId="38913150" sldId="268"/>
            <ac:spMk id="17" creationId="{43F8A58B-5155-44CE-A5FF-7647B47D0A7A}"/>
          </ac:spMkLst>
        </pc:spChg>
        <pc:spChg chg="add">
          <ac:chgData name="Rebecca Francis-Davies" userId="S::r.francis-davies@uwtsd.ac.uk::caf69e2c-2198-47a4-8268-c57958bd4ca9" providerId="AD" clId="Web-{AAFFCA7E-DD9F-064C-EC79-EDDC7124B11E}" dt="2026-06-09T06:52:33.310" v="672"/>
          <ac:spMkLst>
            <pc:docMk/>
            <pc:sldMk cId="38913150" sldId="268"/>
            <ac:spMk id="19" creationId="{443F2ACA-E6D6-4028-82DD-F03C262D5DE6}"/>
          </ac:spMkLst>
        </pc:spChg>
        <pc:graphicFrameChg chg="add">
          <ac:chgData name="Rebecca Francis-Davies" userId="S::r.francis-davies@uwtsd.ac.uk::caf69e2c-2198-47a4-8268-c57958bd4ca9" providerId="AD" clId="Web-{AAFFCA7E-DD9F-064C-EC79-EDDC7124B11E}" dt="2026-06-09T06:52:33.310" v="672"/>
          <ac:graphicFrameMkLst>
            <pc:docMk/>
            <pc:sldMk cId="38913150" sldId="268"/>
            <ac:graphicFrameMk id="5" creationId="{71DDCB06-3C1F-00A2-D0F9-B68EEFA27771}"/>
          </ac:graphicFrameMkLst>
        </pc:graphicFrameChg>
      </pc:sldChg>
      <pc:sldChg chg="modSp new del">
        <pc:chgData name="Rebecca Francis-Davies" userId="S::r.francis-davies@uwtsd.ac.uk::caf69e2c-2198-47a4-8268-c57958bd4ca9" providerId="AD" clId="Web-{AAFFCA7E-DD9F-064C-EC79-EDDC7124B11E}" dt="2026-06-09T06:48:18.346" v="573"/>
        <pc:sldMkLst>
          <pc:docMk/>
          <pc:sldMk cId="4032938653" sldId="268"/>
        </pc:sldMkLst>
        <pc:spChg chg="mod">
          <ac:chgData name="Rebecca Francis-Davies" userId="S::r.francis-davies@uwtsd.ac.uk::caf69e2c-2198-47a4-8268-c57958bd4ca9" providerId="AD" clId="Web-{AAFFCA7E-DD9F-064C-EC79-EDDC7124B11E}" dt="2026-06-09T06:48:16.252" v="572" actId="20577"/>
          <ac:spMkLst>
            <pc:docMk/>
            <pc:sldMk cId="4032938653" sldId="268"/>
            <ac:spMk id="2" creationId="{74F75E0A-5209-D11E-2219-41534BF3854D}"/>
          </ac:spMkLst>
        </pc:spChg>
      </pc:sldChg>
      <pc:sldChg chg="addSp delSp modSp new mod setBg modNotes">
        <pc:chgData name="Rebecca Francis-Davies" userId="S::r.francis-davies@uwtsd.ac.uk::caf69e2c-2198-47a4-8268-c57958bd4ca9" providerId="AD" clId="Web-{AAFFCA7E-DD9F-064C-EC79-EDDC7124B11E}" dt="2026-06-09T06:53:42.016" v="683"/>
        <pc:sldMkLst>
          <pc:docMk/>
          <pc:sldMk cId="3134749011" sldId="269"/>
        </pc:sldMkLst>
        <pc:spChg chg="mod">
          <ac:chgData name="Rebecca Francis-Davies" userId="S::r.francis-davies@uwtsd.ac.uk::caf69e2c-2198-47a4-8268-c57958bd4ca9" providerId="AD" clId="Web-{AAFFCA7E-DD9F-064C-EC79-EDDC7124B11E}" dt="2026-06-09T06:53:14.140" v="682"/>
          <ac:spMkLst>
            <pc:docMk/>
            <pc:sldMk cId="3134749011" sldId="269"/>
            <ac:spMk id="2" creationId="{3ABD9E90-A49F-8ADD-A99E-AD25D718B383}"/>
          </ac:spMkLst>
        </pc:spChg>
        <pc:spChg chg="del">
          <ac:chgData name="Rebecca Francis-Davies" userId="S::r.francis-davies@uwtsd.ac.uk::caf69e2c-2198-47a4-8268-c57958bd4ca9" providerId="AD" clId="Web-{AAFFCA7E-DD9F-064C-EC79-EDDC7124B11E}" dt="2026-06-09T06:53:10.796" v="681"/>
          <ac:spMkLst>
            <pc:docMk/>
            <pc:sldMk cId="3134749011" sldId="269"/>
            <ac:spMk id="3" creationId="{4A99FB54-5ED9-073A-EC47-50385F403642}"/>
          </ac:spMkLst>
        </pc:spChg>
        <pc:spChg chg="add">
          <ac:chgData name="Rebecca Francis-Davies" userId="S::r.francis-davies@uwtsd.ac.uk::caf69e2c-2198-47a4-8268-c57958bd4ca9" providerId="AD" clId="Web-{AAFFCA7E-DD9F-064C-EC79-EDDC7124B11E}" dt="2026-06-09T06:53:14.140" v="682"/>
          <ac:spMkLst>
            <pc:docMk/>
            <pc:sldMk cId="3134749011" sldId="269"/>
            <ac:spMk id="9" creationId="{A8384FB5-9ADC-4DDC-881B-597D56F5B15D}"/>
          </ac:spMkLst>
        </pc:spChg>
        <pc:spChg chg="add">
          <ac:chgData name="Rebecca Francis-Davies" userId="S::r.francis-davies@uwtsd.ac.uk::caf69e2c-2198-47a4-8268-c57958bd4ca9" providerId="AD" clId="Web-{AAFFCA7E-DD9F-064C-EC79-EDDC7124B11E}" dt="2026-06-09T06:53:14.140" v="682"/>
          <ac:spMkLst>
            <pc:docMk/>
            <pc:sldMk cId="3134749011" sldId="269"/>
            <ac:spMk id="11" creationId="{91E5A9A7-95C6-4F4F-B00E-C82E07FE62EF}"/>
          </ac:spMkLst>
        </pc:spChg>
        <pc:spChg chg="add">
          <ac:chgData name="Rebecca Francis-Davies" userId="S::r.francis-davies@uwtsd.ac.uk::caf69e2c-2198-47a4-8268-c57958bd4ca9" providerId="AD" clId="Web-{AAFFCA7E-DD9F-064C-EC79-EDDC7124B11E}" dt="2026-06-09T06:53:14.140" v="682"/>
          <ac:spMkLst>
            <pc:docMk/>
            <pc:sldMk cId="3134749011" sldId="269"/>
            <ac:spMk id="13" creationId="{D07DD2DE-F619-49DD-B5E7-03A290FF4ED1}"/>
          </ac:spMkLst>
        </pc:spChg>
        <pc:spChg chg="add">
          <ac:chgData name="Rebecca Francis-Davies" userId="S::r.francis-davies@uwtsd.ac.uk::caf69e2c-2198-47a4-8268-c57958bd4ca9" providerId="AD" clId="Web-{AAFFCA7E-DD9F-064C-EC79-EDDC7124B11E}" dt="2026-06-09T06:53:14.140" v="682"/>
          <ac:spMkLst>
            <pc:docMk/>
            <pc:sldMk cId="3134749011" sldId="269"/>
            <ac:spMk id="15" creationId="{85149191-5F60-4A28-AAFF-039F96B0F3EC}"/>
          </ac:spMkLst>
        </pc:spChg>
        <pc:spChg chg="add">
          <ac:chgData name="Rebecca Francis-Davies" userId="S::r.francis-davies@uwtsd.ac.uk::caf69e2c-2198-47a4-8268-c57958bd4ca9" providerId="AD" clId="Web-{AAFFCA7E-DD9F-064C-EC79-EDDC7124B11E}" dt="2026-06-09T06:53:14.140" v="682"/>
          <ac:spMkLst>
            <pc:docMk/>
            <pc:sldMk cId="3134749011" sldId="269"/>
            <ac:spMk id="17" creationId="{F8260ED5-17F7-4158-B241-D51DD4CF1B7E}"/>
          </ac:spMkLst>
        </pc:spChg>
        <pc:picChg chg="add mod ord">
          <ac:chgData name="Rebecca Francis-Davies" userId="S::r.francis-davies@uwtsd.ac.uk::caf69e2c-2198-47a4-8268-c57958bd4ca9" providerId="AD" clId="Web-{AAFFCA7E-DD9F-064C-EC79-EDDC7124B11E}" dt="2026-06-09T06:53:14.140" v="682"/>
          <ac:picMkLst>
            <pc:docMk/>
            <pc:sldMk cId="3134749011" sldId="269"/>
            <ac:picMk id="4" creationId="{1AA9180E-996C-137E-A1F4-6000831EF019}"/>
          </ac:picMkLst>
        </pc:picChg>
      </pc:sldChg>
      <pc:sldChg chg="addSp modSp new mod setBg modNotes">
        <pc:chgData name="Rebecca Francis-Davies" userId="S::r.francis-davies@uwtsd.ac.uk::caf69e2c-2198-47a4-8268-c57958bd4ca9" providerId="AD" clId="Web-{AAFFCA7E-DD9F-064C-EC79-EDDC7124B11E}" dt="2026-06-09T06:59:42.573" v="714"/>
        <pc:sldMkLst>
          <pc:docMk/>
          <pc:sldMk cId="3333724922" sldId="270"/>
        </pc:sldMkLst>
        <pc:spChg chg="mod">
          <ac:chgData name="Rebecca Francis-Davies" userId="S::r.francis-davies@uwtsd.ac.uk::caf69e2c-2198-47a4-8268-c57958bd4ca9" providerId="AD" clId="Web-{AAFFCA7E-DD9F-064C-EC79-EDDC7124B11E}" dt="2026-06-09T06:59:42.573" v="714"/>
          <ac:spMkLst>
            <pc:docMk/>
            <pc:sldMk cId="3333724922" sldId="270"/>
            <ac:spMk id="2" creationId="{CF3241FB-8E4C-1836-A73C-E46DBA819327}"/>
          </ac:spMkLst>
        </pc:spChg>
        <pc:spChg chg="mod">
          <ac:chgData name="Rebecca Francis-Davies" userId="S::r.francis-davies@uwtsd.ac.uk::caf69e2c-2198-47a4-8268-c57958bd4ca9" providerId="AD" clId="Web-{AAFFCA7E-DD9F-064C-EC79-EDDC7124B11E}" dt="2026-06-09T06:59:42.573" v="714"/>
          <ac:spMkLst>
            <pc:docMk/>
            <pc:sldMk cId="3333724922" sldId="270"/>
            <ac:spMk id="3" creationId="{67285489-C470-F17D-046A-E71841797C27}"/>
          </ac:spMkLst>
        </pc:spChg>
        <pc:spChg chg="add">
          <ac:chgData name="Rebecca Francis-Davies" userId="S::r.francis-davies@uwtsd.ac.uk::caf69e2c-2198-47a4-8268-c57958bd4ca9" providerId="AD" clId="Web-{AAFFCA7E-DD9F-064C-EC79-EDDC7124B11E}" dt="2026-06-09T06:59:42.573" v="714"/>
          <ac:spMkLst>
            <pc:docMk/>
            <pc:sldMk cId="3333724922" sldId="270"/>
            <ac:spMk id="8" creationId="{09588DA8-065E-4F6F-8EFD-43104AB2E0CF}"/>
          </ac:spMkLst>
        </pc:spChg>
        <pc:spChg chg="add">
          <ac:chgData name="Rebecca Francis-Davies" userId="S::r.francis-davies@uwtsd.ac.uk::caf69e2c-2198-47a4-8268-c57958bd4ca9" providerId="AD" clId="Web-{AAFFCA7E-DD9F-064C-EC79-EDDC7124B11E}" dt="2026-06-09T06:59:42.573" v="714"/>
          <ac:spMkLst>
            <pc:docMk/>
            <pc:sldMk cId="3333724922" sldId="270"/>
            <ac:spMk id="10" creationId="{C4285719-470E-454C-AF62-8323075F1F5B}"/>
          </ac:spMkLst>
        </pc:spChg>
        <pc:spChg chg="add">
          <ac:chgData name="Rebecca Francis-Davies" userId="S::r.francis-davies@uwtsd.ac.uk::caf69e2c-2198-47a4-8268-c57958bd4ca9" providerId="AD" clId="Web-{AAFFCA7E-DD9F-064C-EC79-EDDC7124B11E}" dt="2026-06-09T06:59:42.573" v="714"/>
          <ac:spMkLst>
            <pc:docMk/>
            <pc:sldMk cId="3333724922" sldId="270"/>
            <ac:spMk id="12" creationId="{CD9FE4EF-C4D8-49A0-B2FF-81D8DB7D8A24}"/>
          </ac:spMkLst>
        </pc:spChg>
        <pc:spChg chg="add">
          <ac:chgData name="Rebecca Francis-Davies" userId="S::r.francis-davies@uwtsd.ac.uk::caf69e2c-2198-47a4-8268-c57958bd4ca9" providerId="AD" clId="Web-{AAFFCA7E-DD9F-064C-EC79-EDDC7124B11E}" dt="2026-06-09T06:59:42.573" v="714"/>
          <ac:spMkLst>
            <pc:docMk/>
            <pc:sldMk cId="3333724922" sldId="270"/>
            <ac:spMk id="14" creationId="{4300840D-0A0B-4512-BACA-B439D5B9C57C}"/>
          </ac:spMkLst>
        </pc:spChg>
        <pc:spChg chg="add">
          <ac:chgData name="Rebecca Francis-Davies" userId="S::r.francis-davies@uwtsd.ac.uk::caf69e2c-2198-47a4-8268-c57958bd4ca9" providerId="AD" clId="Web-{AAFFCA7E-DD9F-064C-EC79-EDDC7124B11E}" dt="2026-06-09T06:59:42.573" v="714"/>
          <ac:spMkLst>
            <pc:docMk/>
            <pc:sldMk cId="3333724922" sldId="270"/>
            <ac:spMk id="16" creationId="{D2B78728-A580-49A7-84F9-6EF6F583ADE0}"/>
          </ac:spMkLst>
        </pc:spChg>
        <pc:spChg chg="add">
          <ac:chgData name="Rebecca Francis-Davies" userId="S::r.francis-davies@uwtsd.ac.uk::caf69e2c-2198-47a4-8268-c57958bd4ca9" providerId="AD" clId="Web-{AAFFCA7E-DD9F-064C-EC79-EDDC7124B11E}" dt="2026-06-09T06:59:42.573" v="714"/>
          <ac:spMkLst>
            <pc:docMk/>
            <pc:sldMk cId="3333724922" sldId="270"/>
            <ac:spMk id="18" creationId="{38FAA1A1-D861-433F-88FA-1E9D6FD31D11}"/>
          </ac:spMkLst>
        </pc:spChg>
        <pc:spChg chg="add">
          <ac:chgData name="Rebecca Francis-Davies" userId="S::r.francis-davies@uwtsd.ac.uk::caf69e2c-2198-47a4-8268-c57958bd4ca9" providerId="AD" clId="Web-{AAFFCA7E-DD9F-064C-EC79-EDDC7124B11E}" dt="2026-06-09T06:59:42.573" v="714"/>
          <ac:spMkLst>
            <pc:docMk/>
            <pc:sldMk cId="3333724922" sldId="270"/>
            <ac:spMk id="20" creationId="{8D71EDA1-87BF-4D5D-AB79-F346FD19278A}"/>
          </ac:spMkLst>
        </pc:spChg>
      </pc:sldChg>
      <pc:sldChg chg="addSp delSp modSp new mod setBg modNotes">
        <pc:chgData name="Rebecca Francis-Davies" userId="S::r.francis-davies@uwtsd.ac.uk::caf69e2c-2198-47a4-8268-c57958bd4ca9" providerId="AD" clId="Web-{AAFFCA7E-DD9F-064C-EC79-EDDC7124B11E}" dt="2026-06-09T07:02:54.295" v="727"/>
        <pc:sldMkLst>
          <pc:docMk/>
          <pc:sldMk cId="2335370871" sldId="271"/>
        </pc:sldMkLst>
        <pc:spChg chg="mod">
          <ac:chgData name="Rebecca Francis-Davies" userId="S::r.francis-davies@uwtsd.ac.uk::caf69e2c-2198-47a4-8268-c57958bd4ca9" providerId="AD" clId="Web-{AAFFCA7E-DD9F-064C-EC79-EDDC7124B11E}" dt="2026-06-09T07:01:08.215" v="725" actId="20577"/>
          <ac:spMkLst>
            <pc:docMk/>
            <pc:sldMk cId="2335370871" sldId="271"/>
            <ac:spMk id="2" creationId="{3F2B47F0-2991-C067-3831-7D5E70D7216D}"/>
          </ac:spMkLst>
        </pc:spChg>
        <pc:spChg chg="del">
          <ac:chgData name="Rebecca Francis-Davies" userId="S::r.francis-davies@uwtsd.ac.uk::caf69e2c-2198-47a4-8268-c57958bd4ca9" providerId="AD" clId="Web-{AAFFCA7E-DD9F-064C-EC79-EDDC7124B11E}" dt="2026-06-09T07:00:24.183" v="716"/>
          <ac:spMkLst>
            <pc:docMk/>
            <pc:sldMk cId="2335370871" sldId="271"/>
            <ac:spMk id="3" creationId="{250D4599-363D-70B8-19CC-B30920AB0D91}"/>
          </ac:spMkLst>
        </pc:spChg>
        <pc:spChg chg="add">
          <ac:chgData name="Rebecca Francis-Davies" userId="S::r.francis-davies@uwtsd.ac.uk::caf69e2c-2198-47a4-8268-c57958bd4ca9" providerId="AD" clId="Web-{AAFFCA7E-DD9F-064C-EC79-EDDC7124B11E}" dt="2026-06-09T07:00:28.667" v="717"/>
          <ac:spMkLst>
            <pc:docMk/>
            <pc:sldMk cId="2335370871" sldId="271"/>
            <ac:spMk id="9" creationId="{A8384FB5-9ADC-4DDC-881B-597D56F5B15D}"/>
          </ac:spMkLst>
        </pc:spChg>
        <pc:spChg chg="add">
          <ac:chgData name="Rebecca Francis-Davies" userId="S::r.francis-davies@uwtsd.ac.uk::caf69e2c-2198-47a4-8268-c57958bd4ca9" providerId="AD" clId="Web-{AAFFCA7E-DD9F-064C-EC79-EDDC7124B11E}" dt="2026-06-09T07:00:28.667" v="717"/>
          <ac:spMkLst>
            <pc:docMk/>
            <pc:sldMk cId="2335370871" sldId="271"/>
            <ac:spMk id="11" creationId="{91E5A9A7-95C6-4F4F-B00E-C82E07FE62EF}"/>
          </ac:spMkLst>
        </pc:spChg>
        <pc:spChg chg="add">
          <ac:chgData name="Rebecca Francis-Davies" userId="S::r.francis-davies@uwtsd.ac.uk::caf69e2c-2198-47a4-8268-c57958bd4ca9" providerId="AD" clId="Web-{AAFFCA7E-DD9F-064C-EC79-EDDC7124B11E}" dt="2026-06-09T07:00:28.667" v="717"/>
          <ac:spMkLst>
            <pc:docMk/>
            <pc:sldMk cId="2335370871" sldId="271"/>
            <ac:spMk id="13" creationId="{D07DD2DE-F619-49DD-B5E7-03A290FF4ED1}"/>
          </ac:spMkLst>
        </pc:spChg>
        <pc:spChg chg="add">
          <ac:chgData name="Rebecca Francis-Davies" userId="S::r.francis-davies@uwtsd.ac.uk::caf69e2c-2198-47a4-8268-c57958bd4ca9" providerId="AD" clId="Web-{AAFFCA7E-DD9F-064C-EC79-EDDC7124B11E}" dt="2026-06-09T07:00:28.667" v="717"/>
          <ac:spMkLst>
            <pc:docMk/>
            <pc:sldMk cId="2335370871" sldId="271"/>
            <ac:spMk id="15" creationId="{85149191-5F60-4A28-AAFF-039F96B0F3EC}"/>
          </ac:spMkLst>
        </pc:spChg>
        <pc:spChg chg="add">
          <ac:chgData name="Rebecca Francis-Davies" userId="S::r.francis-davies@uwtsd.ac.uk::caf69e2c-2198-47a4-8268-c57958bd4ca9" providerId="AD" clId="Web-{AAFFCA7E-DD9F-064C-EC79-EDDC7124B11E}" dt="2026-06-09T07:00:28.667" v="717"/>
          <ac:spMkLst>
            <pc:docMk/>
            <pc:sldMk cId="2335370871" sldId="271"/>
            <ac:spMk id="17" creationId="{F8260ED5-17F7-4158-B241-D51DD4CF1B7E}"/>
          </ac:spMkLst>
        </pc:spChg>
        <pc:picChg chg="add mod ord">
          <ac:chgData name="Rebecca Francis-Davies" userId="S::r.francis-davies@uwtsd.ac.uk::caf69e2c-2198-47a4-8268-c57958bd4ca9" providerId="AD" clId="Web-{AAFFCA7E-DD9F-064C-EC79-EDDC7124B11E}" dt="2026-06-09T07:00:28.667" v="717"/>
          <ac:picMkLst>
            <pc:docMk/>
            <pc:sldMk cId="2335370871" sldId="271"/>
            <ac:picMk id="4" creationId="{89DA2135-7283-43DD-E2CA-C7887E382342}"/>
          </ac:picMkLst>
        </pc:picChg>
      </pc:sldChg>
      <pc:sldChg chg="addSp delSp modSp new mod setBg modNotes">
        <pc:chgData name="Rebecca Francis-Davies" userId="S::r.francis-davies@uwtsd.ac.uk::caf69e2c-2198-47a4-8268-c57958bd4ca9" providerId="AD" clId="Web-{AAFFCA7E-DD9F-064C-EC79-EDDC7124B11E}" dt="2026-06-09T07:06:17.925" v="812"/>
        <pc:sldMkLst>
          <pc:docMk/>
          <pc:sldMk cId="4254498818" sldId="272"/>
        </pc:sldMkLst>
        <pc:spChg chg="mod">
          <ac:chgData name="Rebecca Francis-Davies" userId="S::r.francis-davies@uwtsd.ac.uk::caf69e2c-2198-47a4-8268-c57958bd4ca9" providerId="AD" clId="Web-{AAFFCA7E-DD9F-064C-EC79-EDDC7124B11E}" dt="2026-06-09T07:06:17.925" v="812"/>
          <ac:spMkLst>
            <pc:docMk/>
            <pc:sldMk cId="4254498818" sldId="272"/>
            <ac:spMk id="2" creationId="{DFAEE92D-FF5C-8188-01FA-338A8D4440F2}"/>
          </ac:spMkLst>
        </pc:spChg>
        <pc:spChg chg="del mod">
          <ac:chgData name="Rebecca Francis-Davies" userId="S::r.francis-davies@uwtsd.ac.uk::caf69e2c-2198-47a4-8268-c57958bd4ca9" providerId="AD" clId="Web-{AAFFCA7E-DD9F-064C-EC79-EDDC7124B11E}" dt="2026-06-09T07:06:17.925" v="812"/>
          <ac:spMkLst>
            <pc:docMk/>
            <pc:sldMk cId="4254498818" sldId="272"/>
            <ac:spMk id="3" creationId="{210179BD-2E19-B931-FBCB-C769A54A7896}"/>
          </ac:spMkLst>
        </pc:spChg>
        <pc:spChg chg="add">
          <ac:chgData name="Rebecca Francis-Davies" userId="S::r.francis-davies@uwtsd.ac.uk::caf69e2c-2198-47a4-8268-c57958bd4ca9" providerId="AD" clId="Web-{AAFFCA7E-DD9F-064C-EC79-EDDC7124B11E}" dt="2026-06-09T07:06:17.925" v="812"/>
          <ac:spMkLst>
            <pc:docMk/>
            <pc:sldMk cId="4254498818" sldId="272"/>
            <ac:spMk id="9" creationId="{BACC6370-2D7E-4714-9D71-7542949D7D5D}"/>
          </ac:spMkLst>
        </pc:spChg>
        <pc:spChg chg="add">
          <ac:chgData name="Rebecca Francis-Davies" userId="S::r.francis-davies@uwtsd.ac.uk::caf69e2c-2198-47a4-8268-c57958bd4ca9" providerId="AD" clId="Web-{AAFFCA7E-DD9F-064C-EC79-EDDC7124B11E}" dt="2026-06-09T07:06:17.925" v="812"/>
          <ac:spMkLst>
            <pc:docMk/>
            <pc:sldMk cId="4254498818" sldId="272"/>
            <ac:spMk id="11" creationId="{256B2C21-A230-48C0-8DF1-C46611373C44}"/>
          </ac:spMkLst>
        </pc:spChg>
        <pc:spChg chg="add">
          <ac:chgData name="Rebecca Francis-Davies" userId="S::r.francis-davies@uwtsd.ac.uk::caf69e2c-2198-47a4-8268-c57958bd4ca9" providerId="AD" clId="Web-{AAFFCA7E-DD9F-064C-EC79-EDDC7124B11E}" dt="2026-06-09T07:06:17.925" v="812"/>
          <ac:spMkLst>
            <pc:docMk/>
            <pc:sldMk cId="4254498818" sldId="272"/>
            <ac:spMk id="13" creationId="{3847E18C-932D-4C95-AABA-FEC7C9499AD7}"/>
          </ac:spMkLst>
        </pc:spChg>
        <pc:spChg chg="add">
          <ac:chgData name="Rebecca Francis-Davies" userId="S::r.francis-davies@uwtsd.ac.uk::caf69e2c-2198-47a4-8268-c57958bd4ca9" providerId="AD" clId="Web-{AAFFCA7E-DD9F-064C-EC79-EDDC7124B11E}" dt="2026-06-09T07:06:17.925" v="812"/>
          <ac:spMkLst>
            <pc:docMk/>
            <pc:sldMk cId="4254498818" sldId="272"/>
            <ac:spMk id="15" creationId="{3150CB11-0C61-439E-910F-5787759E72A0}"/>
          </ac:spMkLst>
        </pc:spChg>
        <pc:spChg chg="add">
          <ac:chgData name="Rebecca Francis-Davies" userId="S::r.francis-davies@uwtsd.ac.uk::caf69e2c-2198-47a4-8268-c57958bd4ca9" providerId="AD" clId="Web-{AAFFCA7E-DD9F-064C-EC79-EDDC7124B11E}" dt="2026-06-09T07:06:17.925" v="812"/>
          <ac:spMkLst>
            <pc:docMk/>
            <pc:sldMk cId="4254498818" sldId="272"/>
            <ac:spMk id="17" creationId="{43F8A58B-5155-44CE-A5FF-7647B47D0A7A}"/>
          </ac:spMkLst>
        </pc:spChg>
        <pc:spChg chg="add">
          <ac:chgData name="Rebecca Francis-Davies" userId="S::r.francis-davies@uwtsd.ac.uk::caf69e2c-2198-47a4-8268-c57958bd4ca9" providerId="AD" clId="Web-{AAFFCA7E-DD9F-064C-EC79-EDDC7124B11E}" dt="2026-06-09T07:06:17.925" v="812"/>
          <ac:spMkLst>
            <pc:docMk/>
            <pc:sldMk cId="4254498818" sldId="272"/>
            <ac:spMk id="19" creationId="{443F2ACA-E6D6-4028-82DD-F03C262D5DE6}"/>
          </ac:spMkLst>
        </pc:spChg>
        <pc:graphicFrameChg chg="add">
          <ac:chgData name="Rebecca Francis-Davies" userId="S::r.francis-davies@uwtsd.ac.uk::caf69e2c-2198-47a4-8268-c57958bd4ca9" providerId="AD" clId="Web-{AAFFCA7E-DD9F-064C-EC79-EDDC7124B11E}" dt="2026-06-09T07:06:17.925" v="812"/>
          <ac:graphicFrameMkLst>
            <pc:docMk/>
            <pc:sldMk cId="4254498818" sldId="272"/>
            <ac:graphicFrameMk id="5" creationId="{F66DEBEC-AAED-024D-AA7E-55035924EC59}"/>
          </ac:graphicFrameMkLst>
        </pc:graphicFrameChg>
      </pc:sldChg>
      <pc:sldChg chg="addSp delSp modSp new mod setBg">
        <pc:chgData name="Rebecca Francis-Davies" userId="S::r.francis-davies@uwtsd.ac.uk::caf69e2c-2198-47a4-8268-c57958bd4ca9" providerId="AD" clId="Web-{AAFFCA7E-DD9F-064C-EC79-EDDC7124B11E}" dt="2026-06-09T07:08:14.102" v="897"/>
        <pc:sldMkLst>
          <pc:docMk/>
          <pc:sldMk cId="1816729599" sldId="273"/>
        </pc:sldMkLst>
        <pc:spChg chg="mod">
          <ac:chgData name="Rebecca Francis-Davies" userId="S::r.francis-davies@uwtsd.ac.uk::caf69e2c-2198-47a4-8268-c57958bd4ca9" providerId="AD" clId="Web-{AAFFCA7E-DD9F-064C-EC79-EDDC7124B11E}" dt="2026-06-09T07:08:14.102" v="897"/>
          <ac:spMkLst>
            <pc:docMk/>
            <pc:sldMk cId="1816729599" sldId="273"/>
            <ac:spMk id="2" creationId="{58517BD7-4407-F05F-2A9F-BFBB74AB3688}"/>
          </ac:spMkLst>
        </pc:spChg>
        <pc:spChg chg="del mod">
          <ac:chgData name="Rebecca Francis-Davies" userId="S::r.francis-davies@uwtsd.ac.uk::caf69e2c-2198-47a4-8268-c57958bd4ca9" providerId="AD" clId="Web-{AAFFCA7E-DD9F-064C-EC79-EDDC7124B11E}" dt="2026-06-09T07:08:14.102" v="897"/>
          <ac:spMkLst>
            <pc:docMk/>
            <pc:sldMk cId="1816729599" sldId="273"/>
            <ac:spMk id="3" creationId="{83E58C44-DD29-8CBE-72B5-47C70E71C82F}"/>
          </ac:spMkLst>
        </pc:spChg>
        <pc:spChg chg="add">
          <ac:chgData name="Rebecca Francis-Davies" userId="S::r.francis-davies@uwtsd.ac.uk::caf69e2c-2198-47a4-8268-c57958bd4ca9" providerId="AD" clId="Web-{AAFFCA7E-DD9F-064C-EC79-EDDC7124B11E}" dt="2026-06-09T07:08:14.102" v="897"/>
          <ac:spMkLst>
            <pc:docMk/>
            <pc:sldMk cId="1816729599" sldId="273"/>
            <ac:spMk id="10" creationId="{D1D34770-47A8-402C-AF23-2B653F2D88C1}"/>
          </ac:spMkLst>
        </pc:spChg>
        <pc:graphicFrameChg chg="add">
          <ac:chgData name="Rebecca Francis-Davies" userId="S::r.francis-davies@uwtsd.ac.uk::caf69e2c-2198-47a4-8268-c57958bd4ca9" providerId="AD" clId="Web-{AAFFCA7E-DD9F-064C-EC79-EDDC7124B11E}" dt="2026-06-09T07:08:14.102" v="897"/>
          <ac:graphicFrameMkLst>
            <pc:docMk/>
            <pc:sldMk cId="1816729599" sldId="273"/>
            <ac:graphicFrameMk id="5" creationId="{91F05012-1702-70B7-DF24-86CE3D48B6F6}"/>
          </ac:graphicFrameMkLst>
        </pc:graphicFrameChg>
        <pc:picChg chg="add">
          <ac:chgData name="Rebecca Francis-Davies" userId="S::r.francis-davies@uwtsd.ac.uk::caf69e2c-2198-47a4-8268-c57958bd4ca9" providerId="AD" clId="Web-{AAFFCA7E-DD9F-064C-EC79-EDDC7124B11E}" dt="2026-06-09T07:08:14.102" v="897"/>
          <ac:picMkLst>
            <pc:docMk/>
            <pc:sldMk cId="1816729599" sldId="273"/>
            <ac:picMk id="6" creationId="{78C1C8F0-326E-E5AC-3EFE-31E522583BCB}"/>
          </ac:picMkLst>
        </pc:picChg>
      </pc:sldChg>
      <pc:sldChg chg="addSp delSp modSp new mod setBg modNotes">
        <pc:chgData name="Rebecca Francis-Davies" userId="S::r.francis-davies@uwtsd.ac.uk::caf69e2c-2198-47a4-8268-c57958bd4ca9" providerId="AD" clId="Web-{AAFFCA7E-DD9F-064C-EC79-EDDC7124B11E}" dt="2026-06-09T07:11:38.860" v="974"/>
        <pc:sldMkLst>
          <pc:docMk/>
          <pc:sldMk cId="347157514" sldId="274"/>
        </pc:sldMkLst>
        <pc:spChg chg="del">
          <ac:chgData name="Rebecca Francis-Davies" userId="S::r.francis-davies@uwtsd.ac.uk::caf69e2c-2198-47a4-8268-c57958bd4ca9" providerId="AD" clId="Web-{AAFFCA7E-DD9F-064C-EC79-EDDC7124B11E}" dt="2026-06-09T07:08:53.229" v="900"/>
          <ac:spMkLst>
            <pc:docMk/>
            <pc:sldMk cId="347157514" sldId="274"/>
            <ac:spMk id="2" creationId="{C118F112-04F6-D10D-DC9C-8F46613EC361}"/>
          </ac:spMkLst>
        </pc:spChg>
        <pc:spChg chg="del">
          <ac:chgData name="Rebecca Francis-Davies" userId="S::r.francis-davies@uwtsd.ac.uk::caf69e2c-2198-47a4-8268-c57958bd4ca9" providerId="AD" clId="Web-{AAFFCA7E-DD9F-064C-EC79-EDDC7124B11E}" dt="2026-06-09T07:08:47.932" v="899"/>
          <ac:spMkLst>
            <pc:docMk/>
            <pc:sldMk cId="347157514" sldId="274"/>
            <ac:spMk id="3" creationId="{2261AC14-1995-0EAB-2C6D-5ABB719DB3BD}"/>
          </ac:spMkLst>
        </pc:spChg>
        <pc:spChg chg="add">
          <ac:chgData name="Rebecca Francis-Davies" userId="S::r.francis-davies@uwtsd.ac.uk::caf69e2c-2198-47a4-8268-c57958bd4ca9" providerId="AD" clId="Web-{AAFFCA7E-DD9F-064C-EC79-EDDC7124B11E}" dt="2026-06-09T07:08:53.229" v="900"/>
          <ac:spMkLst>
            <pc:docMk/>
            <pc:sldMk cId="347157514" sldId="274"/>
            <ac:spMk id="9" creationId="{AB8C311F-7253-4AED-9701-7FC0708C41C7}"/>
          </ac:spMkLst>
        </pc:spChg>
        <pc:spChg chg="add">
          <ac:chgData name="Rebecca Francis-Davies" userId="S::r.francis-davies@uwtsd.ac.uk::caf69e2c-2198-47a4-8268-c57958bd4ca9" providerId="AD" clId="Web-{AAFFCA7E-DD9F-064C-EC79-EDDC7124B11E}" dt="2026-06-09T07:08:53.229" v="900"/>
          <ac:spMkLst>
            <pc:docMk/>
            <pc:sldMk cId="347157514" sldId="274"/>
            <ac:spMk id="11" creationId="{E2384209-CB15-4CDF-9D31-C44FD9A3F20D}"/>
          </ac:spMkLst>
        </pc:spChg>
        <pc:spChg chg="add">
          <ac:chgData name="Rebecca Francis-Davies" userId="S::r.francis-davies@uwtsd.ac.uk::caf69e2c-2198-47a4-8268-c57958bd4ca9" providerId="AD" clId="Web-{AAFFCA7E-DD9F-064C-EC79-EDDC7124B11E}" dt="2026-06-09T07:08:53.229" v="900"/>
          <ac:spMkLst>
            <pc:docMk/>
            <pc:sldMk cId="347157514" sldId="274"/>
            <ac:spMk id="13" creationId="{2633B3B5-CC90-43F0-8714-D31D1F3F0209}"/>
          </ac:spMkLst>
        </pc:spChg>
        <pc:spChg chg="add">
          <ac:chgData name="Rebecca Francis-Davies" userId="S::r.francis-davies@uwtsd.ac.uk::caf69e2c-2198-47a4-8268-c57958bd4ca9" providerId="AD" clId="Web-{AAFFCA7E-DD9F-064C-EC79-EDDC7124B11E}" dt="2026-06-09T07:08:53.229" v="900"/>
          <ac:spMkLst>
            <pc:docMk/>
            <pc:sldMk cId="347157514" sldId="274"/>
            <ac:spMk id="15" creationId="{A8D57A06-A426-446D-B02C-A2DC6B62E45E}"/>
          </ac:spMkLst>
        </pc:spChg>
        <pc:picChg chg="add mod ord">
          <ac:chgData name="Rebecca Francis-Davies" userId="S::r.francis-davies@uwtsd.ac.uk::caf69e2c-2198-47a4-8268-c57958bd4ca9" providerId="AD" clId="Web-{AAFFCA7E-DD9F-064C-EC79-EDDC7124B11E}" dt="2026-06-09T07:08:53.229" v="900"/>
          <ac:picMkLst>
            <pc:docMk/>
            <pc:sldMk cId="347157514" sldId="274"/>
            <ac:picMk id="4" creationId="{FBE07248-F15E-AEE2-2AED-4C810F84D89C}"/>
          </ac:picMkLst>
        </pc:picChg>
      </pc:sldChg>
      <pc:sldChg chg="addSp modSp new mod setBg modNotes">
        <pc:chgData name="Rebecca Francis-Davies" userId="S::r.francis-davies@uwtsd.ac.uk::caf69e2c-2198-47a4-8268-c57958bd4ca9" providerId="AD" clId="Web-{AAFFCA7E-DD9F-064C-EC79-EDDC7124B11E}" dt="2026-06-09T07:23:19.002" v="1025"/>
        <pc:sldMkLst>
          <pc:docMk/>
          <pc:sldMk cId="3804451405" sldId="275"/>
        </pc:sldMkLst>
        <pc:spChg chg="mod">
          <ac:chgData name="Rebecca Francis-Davies" userId="S::r.francis-davies@uwtsd.ac.uk::caf69e2c-2198-47a4-8268-c57958bd4ca9" providerId="AD" clId="Web-{AAFFCA7E-DD9F-064C-EC79-EDDC7124B11E}" dt="2026-06-09T07:23:19.002" v="1025"/>
          <ac:spMkLst>
            <pc:docMk/>
            <pc:sldMk cId="3804451405" sldId="275"/>
            <ac:spMk id="2" creationId="{A53BD9E8-6725-19F4-6168-24D83C0E6BDA}"/>
          </ac:spMkLst>
        </pc:spChg>
        <pc:spChg chg="mod">
          <ac:chgData name="Rebecca Francis-Davies" userId="S::r.francis-davies@uwtsd.ac.uk::caf69e2c-2198-47a4-8268-c57958bd4ca9" providerId="AD" clId="Web-{AAFFCA7E-DD9F-064C-EC79-EDDC7124B11E}" dt="2026-06-09T07:23:19.002" v="1025"/>
          <ac:spMkLst>
            <pc:docMk/>
            <pc:sldMk cId="3804451405" sldId="275"/>
            <ac:spMk id="3" creationId="{2E8E031B-8CAA-D567-D6DB-6394524E0EDF}"/>
          </ac:spMkLst>
        </pc:spChg>
        <pc:spChg chg="add">
          <ac:chgData name="Rebecca Francis-Davies" userId="S::r.francis-davies@uwtsd.ac.uk::caf69e2c-2198-47a4-8268-c57958bd4ca9" providerId="AD" clId="Web-{AAFFCA7E-DD9F-064C-EC79-EDDC7124B11E}" dt="2026-06-09T07:23:19.002" v="1025"/>
          <ac:spMkLst>
            <pc:docMk/>
            <pc:sldMk cId="3804451405" sldId="275"/>
            <ac:spMk id="8" creationId="{907EF6B7-1338-4443-8C46-6A318D952DFD}"/>
          </ac:spMkLst>
        </pc:spChg>
        <pc:spChg chg="add">
          <ac:chgData name="Rebecca Francis-Davies" userId="S::r.francis-davies@uwtsd.ac.uk::caf69e2c-2198-47a4-8268-c57958bd4ca9" providerId="AD" clId="Web-{AAFFCA7E-DD9F-064C-EC79-EDDC7124B11E}" dt="2026-06-09T07:23:19.002" v="1025"/>
          <ac:spMkLst>
            <pc:docMk/>
            <pc:sldMk cId="3804451405" sldId="275"/>
            <ac:spMk id="10" creationId="{DAAE4CDD-124C-4DCF-9584-B6033B545DD5}"/>
          </ac:spMkLst>
        </pc:spChg>
        <pc:spChg chg="add">
          <ac:chgData name="Rebecca Francis-Davies" userId="S::r.francis-davies@uwtsd.ac.uk::caf69e2c-2198-47a4-8268-c57958bd4ca9" providerId="AD" clId="Web-{AAFFCA7E-DD9F-064C-EC79-EDDC7124B11E}" dt="2026-06-09T07:23:19.002" v="1025"/>
          <ac:spMkLst>
            <pc:docMk/>
            <pc:sldMk cId="3804451405" sldId="275"/>
            <ac:spMk id="12" creationId="{081E4A58-353D-44AE-B2FC-2A74E2E400F7}"/>
          </ac:spMkLst>
        </pc:spChg>
      </pc:sldChg>
      <pc:sldChg chg="addSp modSp new mod setBg">
        <pc:chgData name="Rebecca Francis-Davies" userId="S::r.francis-davies@uwtsd.ac.uk::caf69e2c-2198-47a4-8268-c57958bd4ca9" providerId="AD" clId="Web-{AAFFCA7E-DD9F-064C-EC79-EDDC7124B11E}" dt="2026-06-09T07:28:15.030" v="1175"/>
        <pc:sldMkLst>
          <pc:docMk/>
          <pc:sldMk cId="1212682637" sldId="276"/>
        </pc:sldMkLst>
        <pc:spChg chg="mod">
          <ac:chgData name="Rebecca Francis-Davies" userId="S::r.francis-davies@uwtsd.ac.uk::caf69e2c-2198-47a4-8268-c57958bd4ca9" providerId="AD" clId="Web-{AAFFCA7E-DD9F-064C-EC79-EDDC7124B11E}" dt="2026-06-09T07:28:15.030" v="1175"/>
          <ac:spMkLst>
            <pc:docMk/>
            <pc:sldMk cId="1212682637" sldId="276"/>
            <ac:spMk id="2" creationId="{9F809781-3E1F-533B-EB46-BD1C8C7B5709}"/>
          </ac:spMkLst>
        </pc:spChg>
        <pc:spChg chg="mod">
          <ac:chgData name="Rebecca Francis-Davies" userId="S::r.francis-davies@uwtsd.ac.uk::caf69e2c-2198-47a4-8268-c57958bd4ca9" providerId="AD" clId="Web-{AAFFCA7E-DD9F-064C-EC79-EDDC7124B11E}" dt="2026-06-09T07:28:15.030" v="1175"/>
          <ac:spMkLst>
            <pc:docMk/>
            <pc:sldMk cId="1212682637" sldId="276"/>
            <ac:spMk id="3" creationId="{B8187589-2AE1-AE72-A90B-9718838E6939}"/>
          </ac:spMkLst>
        </pc:spChg>
        <pc:spChg chg="add">
          <ac:chgData name="Rebecca Francis-Davies" userId="S::r.francis-davies@uwtsd.ac.uk::caf69e2c-2198-47a4-8268-c57958bd4ca9" providerId="AD" clId="Web-{AAFFCA7E-DD9F-064C-EC79-EDDC7124B11E}" dt="2026-06-09T07:28:15.030" v="1175"/>
          <ac:spMkLst>
            <pc:docMk/>
            <pc:sldMk cId="1212682637" sldId="276"/>
            <ac:spMk id="8" creationId="{09588DA8-065E-4F6F-8EFD-43104AB2E0CF}"/>
          </ac:spMkLst>
        </pc:spChg>
        <pc:spChg chg="add">
          <ac:chgData name="Rebecca Francis-Davies" userId="S::r.francis-davies@uwtsd.ac.uk::caf69e2c-2198-47a4-8268-c57958bd4ca9" providerId="AD" clId="Web-{AAFFCA7E-DD9F-064C-EC79-EDDC7124B11E}" dt="2026-06-09T07:28:15.030" v="1175"/>
          <ac:spMkLst>
            <pc:docMk/>
            <pc:sldMk cId="1212682637" sldId="276"/>
            <ac:spMk id="10" creationId="{C4285719-470E-454C-AF62-8323075F1F5B}"/>
          </ac:spMkLst>
        </pc:spChg>
        <pc:spChg chg="add">
          <ac:chgData name="Rebecca Francis-Davies" userId="S::r.francis-davies@uwtsd.ac.uk::caf69e2c-2198-47a4-8268-c57958bd4ca9" providerId="AD" clId="Web-{AAFFCA7E-DD9F-064C-EC79-EDDC7124B11E}" dt="2026-06-09T07:28:15.030" v="1175"/>
          <ac:spMkLst>
            <pc:docMk/>
            <pc:sldMk cId="1212682637" sldId="276"/>
            <ac:spMk id="12" creationId="{CD9FE4EF-C4D8-49A0-B2FF-81D8DB7D8A24}"/>
          </ac:spMkLst>
        </pc:spChg>
        <pc:spChg chg="add">
          <ac:chgData name="Rebecca Francis-Davies" userId="S::r.francis-davies@uwtsd.ac.uk::caf69e2c-2198-47a4-8268-c57958bd4ca9" providerId="AD" clId="Web-{AAFFCA7E-DD9F-064C-EC79-EDDC7124B11E}" dt="2026-06-09T07:28:15.030" v="1175"/>
          <ac:spMkLst>
            <pc:docMk/>
            <pc:sldMk cId="1212682637" sldId="276"/>
            <ac:spMk id="14" creationId="{4300840D-0A0B-4512-BACA-B439D5B9C57C}"/>
          </ac:spMkLst>
        </pc:spChg>
        <pc:spChg chg="add">
          <ac:chgData name="Rebecca Francis-Davies" userId="S::r.francis-davies@uwtsd.ac.uk::caf69e2c-2198-47a4-8268-c57958bd4ca9" providerId="AD" clId="Web-{AAFFCA7E-DD9F-064C-EC79-EDDC7124B11E}" dt="2026-06-09T07:28:15.030" v="1175"/>
          <ac:spMkLst>
            <pc:docMk/>
            <pc:sldMk cId="1212682637" sldId="276"/>
            <ac:spMk id="16" creationId="{D2B78728-A580-49A7-84F9-6EF6F583ADE0}"/>
          </ac:spMkLst>
        </pc:spChg>
        <pc:spChg chg="add">
          <ac:chgData name="Rebecca Francis-Davies" userId="S::r.francis-davies@uwtsd.ac.uk::caf69e2c-2198-47a4-8268-c57958bd4ca9" providerId="AD" clId="Web-{AAFFCA7E-DD9F-064C-EC79-EDDC7124B11E}" dt="2026-06-09T07:28:15.030" v="1175"/>
          <ac:spMkLst>
            <pc:docMk/>
            <pc:sldMk cId="1212682637" sldId="276"/>
            <ac:spMk id="18" creationId="{38FAA1A1-D861-433F-88FA-1E9D6FD31D11}"/>
          </ac:spMkLst>
        </pc:spChg>
        <pc:spChg chg="add">
          <ac:chgData name="Rebecca Francis-Davies" userId="S::r.francis-davies@uwtsd.ac.uk::caf69e2c-2198-47a4-8268-c57958bd4ca9" providerId="AD" clId="Web-{AAFFCA7E-DD9F-064C-EC79-EDDC7124B11E}" dt="2026-06-09T07:28:15.030" v="1175"/>
          <ac:spMkLst>
            <pc:docMk/>
            <pc:sldMk cId="1212682637" sldId="276"/>
            <ac:spMk id="20" creationId="{8D71EDA1-87BF-4D5D-AB79-F346FD19278A}"/>
          </ac:spMkLst>
        </pc:spChg>
      </pc:sldChg>
      <pc:sldChg chg="addSp modSp new mod setBg modNotes">
        <pc:chgData name="Rebecca Francis-Davies" userId="S::r.francis-davies@uwtsd.ac.uk::caf69e2c-2198-47a4-8268-c57958bd4ca9" providerId="AD" clId="Web-{AAFFCA7E-DD9F-064C-EC79-EDDC7124B11E}" dt="2026-06-09T07:37:09.340" v="1334"/>
        <pc:sldMkLst>
          <pc:docMk/>
          <pc:sldMk cId="2715913578" sldId="277"/>
        </pc:sldMkLst>
        <pc:spChg chg="mod">
          <ac:chgData name="Rebecca Francis-Davies" userId="S::r.francis-davies@uwtsd.ac.uk::caf69e2c-2198-47a4-8268-c57958bd4ca9" providerId="AD" clId="Web-{AAFFCA7E-DD9F-064C-EC79-EDDC7124B11E}" dt="2026-06-09T07:37:09.340" v="1334"/>
          <ac:spMkLst>
            <pc:docMk/>
            <pc:sldMk cId="2715913578" sldId="277"/>
            <ac:spMk id="2" creationId="{9FBFAA35-F8CD-D655-7E0F-E2D8EBA01405}"/>
          </ac:spMkLst>
        </pc:spChg>
        <pc:spChg chg="mod">
          <ac:chgData name="Rebecca Francis-Davies" userId="S::r.francis-davies@uwtsd.ac.uk::caf69e2c-2198-47a4-8268-c57958bd4ca9" providerId="AD" clId="Web-{AAFFCA7E-DD9F-064C-EC79-EDDC7124B11E}" dt="2026-06-09T07:37:09.340" v="1334"/>
          <ac:spMkLst>
            <pc:docMk/>
            <pc:sldMk cId="2715913578" sldId="277"/>
            <ac:spMk id="3" creationId="{CDBB3406-E80E-7019-737E-DC79FEFA25C6}"/>
          </ac:spMkLst>
        </pc:spChg>
        <pc:spChg chg="add">
          <ac:chgData name="Rebecca Francis-Davies" userId="S::r.francis-davies@uwtsd.ac.uk::caf69e2c-2198-47a4-8268-c57958bd4ca9" providerId="AD" clId="Web-{AAFFCA7E-DD9F-064C-EC79-EDDC7124B11E}" dt="2026-06-09T07:37:09.340" v="1334"/>
          <ac:spMkLst>
            <pc:docMk/>
            <pc:sldMk cId="2715913578" sldId="277"/>
            <ac:spMk id="8" creationId="{C2554CA6-288E-4202-BC52-2E5A8F0C0AED}"/>
          </ac:spMkLst>
        </pc:spChg>
        <pc:spChg chg="add">
          <ac:chgData name="Rebecca Francis-Davies" userId="S::r.francis-davies@uwtsd.ac.uk::caf69e2c-2198-47a4-8268-c57958bd4ca9" providerId="AD" clId="Web-{AAFFCA7E-DD9F-064C-EC79-EDDC7124B11E}" dt="2026-06-09T07:37:09.340" v="1334"/>
          <ac:spMkLst>
            <pc:docMk/>
            <pc:sldMk cId="2715913578" sldId="277"/>
            <ac:spMk id="10" creationId="{B10BB131-AC8E-4A8E-A5D1-36260F720C3B}"/>
          </ac:spMkLst>
        </pc:spChg>
        <pc:spChg chg="add">
          <ac:chgData name="Rebecca Francis-Davies" userId="S::r.francis-davies@uwtsd.ac.uk::caf69e2c-2198-47a4-8268-c57958bd4ca9" providerId="AD" clId="Web-{AAFFCA7E-DD9F-064C-EC79-EDDC7124B11E}" dt="2026-06-09T07:37:09.340" v="1334"/>
          <ac:spMkLst>
            <pc:docMk/>
            <pc:sldMk cId="2715913578" sldId="277"/>
            <ac:spMk id="12" creationId="{5B7778FC-632E-4DCA-A7CB-0D7731CCF970}"/>
          </ac:spMkLst>
        </pc:spChg>
        <pc:spChg chg="add">
          <ac:chgData name="Rebecca Francis-Davies" userId="S::r.francis-davies@uwtsd.ac.uk::caf69e2c-2198-47a4-8268-c57958bd4ca9" providerId="AD" clId="Web-{AAFFCA7E-DD9F-064C-EC79-EDDC7124B11E}" dt="2026-06-09T07:37:09.340" v="1334"/>
          <ac:spMkLst>
            <pc:docMk/>
            <pc:sldMk cId="2715913578" sldId="277"/>
            <ac:spMk id="14" creationId="{FA23A907-97FB-4A8F-880A-DD77401C4296}"/>
          </ac:spMkLst>
        </pc:spChg>
      </pc:sldChg>
      <pc:sldChg chg="addSp delSp modSp new mod setBg">
        <pc:chgData name="Rebecca Francis-Davies" userId="S::r.francis-davies@uwtsd.ac.uk::caf69e2c-2198-47a4-8268-c57958bd4ca9" providerId="AD" clId="Web-{AAFFCA7E-DD9F-064C-EC79-EDDC7124B11E}" dt="2026-06-09T07:37:40.575" v="1337"/>
        <pc:sldMkLst>
          <pc:docMk/>
          <pc:sldMk cId="4254771325" sldId="278"/>
        </pc:sldMkLst>
        <pc:spChg chg="del">
          <ac:chgData name="Rebecca Francis-Davies" userId="S::r.francis-davies@uwtsd.ac.uk::caf69e2c-2198-47a4-8268-c57958bd4ca9" providerId="AD" clId="Web-{AAFFCA7E-DD9F-064C-EC79-EDDC7124B11E}" dt="2026-06-09T07:37:40.575" v="1337"/>
          <ac:spMkLst>
            <pc:docMk/>
            <pc:sldMk cId="4254771325" sldId="278"/>
            <ac:spMk id="2" creationId="{612A492B-E398-783D-81EA-DEE8B8C7F030}"/>
          </ac:spMkLst>
        </pc:spChg>
        <pc:spChg chg="del">
          <ac:chgData name="Rebecca Francis-Davies" userId="S::r.francis-davies@uwtsd.ac.uk::caf69e2c-2198-47a4-8268-c57958bd4ca9" providerId="AD" clId="Web-{AAFFCA7E-DD9F-064C-EC79-EDDC7124B11E}" dt="2026-06-09T07:37:34.075" v="1336"/>
          <ac:spMkLst>
            <pc:docMk/>
            <pc:sldMk cId="4254771325" sldId="278"/>
            <ac:spMk id="3" creationId="{AA31FFB2-CDAD-547B-36F9-83B7BCCC73BC}"/>
          </ac:spMkLst>
        </pc:spChg>
        <pc:spChg chg="add">
          <ac:chgData name="Rebecca Francis-Davies" userId="S::r.francis-davies@uwtsd.ac.uk::caf69e2c-2198-47a4-8268-c57958bd4ca9" providerId="AD" clId="Web-{AAFFCA7E-DD9F-064C-EC79-EDDC7124B11E}" dt="2026-06-09T07:37:40.575" v="1337"/>
          <ac:spMkLst>
            <pc:docMk/>
            <pc:sldMk cId="4254771325" sldId="278"/>
            <ac:spMk id="9" creationId="{32BC26D8-82FB-445E-AA49-62A77D7C1EE0}"/>
          </ac:spMkLst>
        </pc:spChg>
        <pc:spChg chg="add">
          <ac:chgData name="Rebecca Francis-Davies" userId="S::r.francis-davies@uwtsd.ac.uk::caf69e2c-2198-47a4-8268-c57958bd4ca9" providerId="AD" clId="Web-{AAFFCA7E-DD9F-064C-EC79-EDDC7124B11E}" dt="2026-06-09T07:37:40.575" v="1337"/>
          <ac:spMkLst>
            <pc:docMk/>
            <pc:sldMk cId="4254771325" sldId="278"/>
            <ac:spMk id="11" creationId="{CB44330D-EA18-4254-AA95-EB49948539B8}"/>
          </ac:spMkLst>
        </pc:spChg>
        <pc:picChg chg="add mod ord">
          <ac:chgData name="Rebecca Francis-Davies" userId="S::r.francis-davies@uwtsd.ac.uk::caf69e2c-2198-47a4-8268-c57958bd4ca9" providerId="AD" clId="Web-{AAFFCA7E-DD9F-064C-EC79-EDDC7124B11E}" dt="2026-06-09T07:37:40.575" v="1337"/>
          <ac:picMkLst>
            <pc:docMk/>
            <pc:sldMk cId="4254771325" sldId="278"/>
            <ac:picMk id="4" creationId="{0038996B-C66E-7B55-ED2D-8B9BAC25D30F}"/>
          </ac:picMkLst>
        </pc:picChg>
      </pc:sldChg>
      <pc:sldChg chg="addSp delSp modSp new mod setBg">
        <pc:chgData name="Rebecca Francis-Davies" userId="S::r.francis-davies@uwtsd.ac.uk::caf69e2c-2198-47a4-8268-c57958bd4ca9" providerId="AD" clId="Web-{AAFFCA7E-DD9F-064C-EC79-EDDC7124B11E}" dt="2026-06-09T07:54:19.762" v="1487"/>
        <pc:sldMkLst>
          <pc:docMk/>
          <pc:sldMk cId="1835605767" sldId="279"/>
        </pc:sldMkLst>
        <pc:spChg chg="mod">
          <ac:chgData name="Rebecca Francis-Davies" userId="S::r.francis-davies@uwtsd.ac.uk::caf69e2c-2198-47a4-8268-c57958bd4ca9" providerId="AD" clId="Web-{AAFFCA7E-DD9F-064C-EC79-EDDC7124B11E}" dt="2026-06-09T07:54:19.762" v="1487"/>
          <ac:spMkLst>
            <pc:docMk/>
            <pc:sldMk cId="1835605767" sldId="279"/>
            <ac:spMk id="2" creationId="{38340E89-31BC-65D3-1BB4-47829E5ACBBA}"/>
          </ac:spMkLst>
        </pc:spChg>
        <pc:spChg chg="del mod">
          <ac:chgData name="Rebecca Francis-Davies" userId="S::r.francis-davies@uwtsd.ac.uk::caf69e2c-2198-47a4-8268-c57958bd4ca9" providerId="AD" clId="Web-{AAFFCA7E-DD9F-064C-EC79-EDDC7124B11E}" dt="2026-06-09T07:54:19.762" v="1487"/>
          <ac:spMkLst>
            <pc:docMk/>
            <pc:sldMk cId="1835605767" sldId="279"/>
            <ac:spMk id="3" creationId="{E9C691E4-3543-D35A-FD2A-1C5E316322E8}"/>
          </ac:spMkLst>
        </pc:spChg>
        <pc:spChg chg="add">
          <ac:chgData name="Rebecca Francis-Davies" userId="S::r.francis-davies@uwtsd.ac.uk::caf69e2c-2198-47a4-8268-c57958bd4ca9" providerId="AD" clId="Web-{AAFFCA7E-DD9F-064C-EC79-EDDC7124B11E}" dt="2026-06-09T07:54:19.762" v="1487"/>
          <ac:spMkLst>
            <pc:docMk/>
            <pc:sldMk cId="1835605767" sldId="279"/>
            <ac:spMk id="9" creationId="{BACC6370-2D7E-4714-9D71-7542949D7D5D}"/>
          </ac:spMkLst>
        </pc:spChg>
        <pc:spChg chg="add">
          <ac:chgData name="Rebecca Francis-Davies" userId="S::r.francis-davies@uwtsd.ac.uk::caf69e2c-2198-47a4-8268-c57958bd4ca9" providerId="AD" clId="Web-{AAFFCA7E-DD9F-064C-EC79-EDDC7124B11E}" dt="2026-06-09T07:54:19.762" v="1487"/>
          <ac:spMkLst>
            <pc:docMk/>
            <pc:sldMk cId="1835605767" sldId="279"/>
            <ac:spMk id="11" creationId="{256B2C21-A230-48C0-8DF1-C46611373C44}"/>
          </ac:spMkLst>
        </pc:spChg>
        <pc:spChg chg="add">
          <ac:chgData name="Rebecca Francis-Davies" userId="S::r.francis-davies@uwtsd.ac.uk::caf69e2c-2198-47a4-8268-c57958bd4ca9" providerId="AD" clId="Web-{AAFFCA7E-DD9F-064C-EC79-EDDC7124B11E}" dt="2026-06-09T07:54:19.762" v="1487"/>
          <ac:spMkLst>
            <pc:docMk/>
            <pc:sldMk cId="1835605767" sldId="279"/>
            <ac:spMk id="13" creationId="{3847E18C-932D-4C95-AABA-FEC7C9499AD7}"/>
          </ac:spMkLst>
        </pc:spChg>
        <pc:spChg chg="add">
          <ac:chgData name="Rebecca Francis-Davies" userId="S::r.francis-davies@uwtsd.ac.uk::caf69e2c-2198-47a4-8268-c57958bd4ca9" providerId="AD" clId="Web-{AAFFCA7E-DD9F-064C-EC79-EDDC7124B11E}" dt="2026-06-09T07:54:19.762" v="1487"/>
          <ac:spMkLst>
            <pc:docMk/>
            <pc:sldMk cId="1835605767" sldId="279"/>
            <ac:spMk id="15" creationId="{3150CB11-0C61-439E-910F-5787759E72A0}"/>
          </ac:spMkLst>
        </pc:spChg>
        <pc:spChg chg="add">
          <ac:chgData name="Rebecca Francis-Davies" userId="S::r.francis-davies@uwtsd.ac.uk::caf69e2c-2198-47a4-8268-c57958bd4ca9" providerId="AD" clId="Web-{AAFFCA7E-DD9F-064C-EC79-EDDC7124B11E}" dt="2026-06-09T07:54:19.762" v="1487"/>
          <ac:spMkLst>
            <pc:docMk/>
            <pc:sldMk cId="1835605767" sldId="279"/>
            <ac:spMk id="17" creationId="{43F8A58B-5155-44CE-A5FF-7647B47D0A7A}"/>
          </ac:spMkLst>
        </pc:spChg>
        <pc:spChg chg="add">
          <ac:chgData name="Rebecca Francis-Davies" userId="S::r.francis-davies@uwtsd.ac.uk::caf69e2c-2198-47a4-8268-c57958bd4ca9" providerId="AD" clId="Web-{AAFFCA7E-DD9F-064C-EC79-EDDC7124B11E}" dt="2026-06-09T07:54:19.762" v="1487"/>
          <ac:spMkLst>
            <pc:docMk/>
            <pc:sldMk cId="1835605767" sldId="279"/>
            <ac:spMk id="19" creationId="{443F2ACA-E6D6-4028-82DD-F03C262D5DE6}"/>
          </ac:spMkLst>
        </pc:spChg>
        <pc:graphicFrameChg chg="add">
          <ac:chgData name="Rebecca Francis-Davies" userId="S::r.francis-davies@uwtsd.ac.uk::caf69e2c-2198-47a4-8268-c57958bd4ca9" providerId="AD" clId="Web-{AAFFCA7E-DD9F-064C-EC79-EDDC7124B11E}" dt="2026-06-09T07:54:19.762" v="1487"/>
          <ac:graphicFrameMkLst>
            <pc:docMk/>
            <pc:sldMk cId="1835605767" sldId="279"/>
            <ac:graphicFrameMk id="5" creationId="{BA41F9DE-8078-8E15-DBF3-5B1EFF2750F7}"/>
          </ac:graphicFrameMkLst>
        </pc:graphicFrameChg>
      </pc:sldChg>
      <pc:sldChg chg="addSp delSp modSp new mod setBg">
        <pc:chgData name="Rebecca Francis-Davies" userId="S::r.francis-davies@uwtsd.ac.uk::caf69e2c-2198-47a4-8268-c57958bd4ca9" providerId="AD" clId="Web-{AAFFCA7E-DD9F-064C-EC79-EDDC7124B11E}" dt="2026-06-09T07:56:46.406" v="1505"/>
        <pc:sldMkLst>
          <pc:docMk/>
          <pc:sldMk cId="2270135108" sldId="280"/>
        </pc:sldMkLst>
        <pc:spChg chg="mod">
          <ac:chgData name="Rebecca Francis-Davies" userId="S::r.francis-davies@uwtsd.ac.uk::caf69e2c-2198-47a4-8268-c57958bd4ca9" providerId="AD" clId="Web-{AAFFCA7E-DD9F-064C-EC79-EDDC7124B11E}" dt="2026-06-09T07:56:46.406" v="1505"/>
          <ac:spMkLst>
            <pc:docMk/>
            <pc:sldMk cId="2270135108" sldId="280"/>
            <ac:spMk id="2" creationId="{33892E1D-5576-891B-EB43-91EFB50E6068}"/>
          </ac:spMkLst>
        </pc:spChg>
        <pc:spChg chg="mod">
          <ac:chgData name="Rebecca Francis-Davies" userId="S::r.francis-davies@uwtsd.ac.uk::caf69e2c-2198-47a4-8268-c57958bd4ca9" providerId="AD" clId="Web-{AAFFCA7E-DD9F-064C-EC79-EDDC7124B11E}" dt="2026-06-09T07:56:46.406" v="1505"/>
          <ac:spMkLst>
            <pc:docMk/>
            <pc:sldMk cId="2270135108" sldId="280"/>
            <ac:spMk id="3" creationId="{B8AB82FB-DA18-2350-2570-3C6B35AE64BE}"/>
          </ac:spMkLst>
        </pc:spChg>
        <pc:spChg chg="add del">
          <ac:chgData name="Rebecca Francis-Davies" userId="S::r.francis-davies@uwtsd.ac.uk::caf69e2c-2198-47a4-8268-c57958bd4ca9" providerId="AD" clId="Web-{AAFFCA7E-DD9F-064C-EC79-EDDC7124B11E}" dt="2026-06-09T07:56:46.390" v="1504"/>
          <ac:spMkLst>
            <pc:docMk/>
            <pc:sldMk cId="2270135108" sldId="280"/>
            <ac:spMk id="9" creationId="{C0763A76-9F1C-4FC5-82B7-DD475DA461B2}"/>
          </ac:spMkLst>
        </pc:spChg>
        <pc:spChg chg="add del">
          <ac:chgData name="Rebecca Francis-Davies" userId="S::r.francis-davies@uwtsd.ac.uk::caf69e2c-2198-47a4-8268-c57958bd4ca9" providerId="AD" clId="Web-{AAFFCA7E-DD9F-064C-EC79-EDDC7124B11E}" dt="2026-06-09T07:56:46.390" v="1504"/>
          <ac:spMkLst>
            <pc:docMk/>
            <pc:sldMk cId="2270135108" sldId="280"/>
            <ac:spMk id="11" creationId="{E81BF4F6-F2CF-4984-9D14-D6966D92F99F}"/>
          </ac:spMkLst>
        </pc:spChg>
        <pc:spChg chg="add">
          <ac:chgData name="Rebecca Francis-Davies" userId="S::r.francis-davies@uwtsd.ac.uk::caf69e2c-2198-47a4-8268-c57958bd4ca9" providerId="AD" clId="Web-{AAFFCA7E-DD9F-064C-EC79-EDDC7124B11E}" dt="2026-06-09T07:56:46.406" v="1505"/>
          <ac:spMkLst>
            <pc:docMk/>
            <pc:sldMk cId="2270135108" sldId="280"/>
            <ac:spMk id="13" creationId="{FEFBFA78-9360-1E01-5448-6D5AE0A32601}"/>
          </ac:spMkLst>
        </pc:spChg>
        <pc:spChg chg="add">
          <ac:chgData name="Rebecca Francis-Davies" userId="S::r.francis-davies@uwtsd.ac.uk::caf69e2c-2198-47a4-8268-c57958bd4ca9" providerId="AD" clId="Web-{AAFFCA7E-DD9F-064C-EC79-EDDC7124B11E}" dt="2026-06-09T07:56:46.406" v="1505"/>
          <ac:spMkLst>
            <pc:docMk/>
            <pc:sldMk cId="2270135108" sldId="280"/>
            <ac:spMk id="15" creationId="{1740453C-744F-DB3A-47EC-15EACE1DC117}"/>
          </ac:spMkLst>
        </pc:spChg>
        <pc:spChg chg="add">
          <ac:chgData name="Rebecca Francis-Davies" userId="S::r.francis-davies@uwtsd.ac.uk::caf69e2c-2198-47a4-8268-c57958bd4ca9" providerId="AD" clId="Web-{AAFFCA7E-DD9F-064C-EC79-EDDC7124B11E}" dt="2026-06-09T07:56:46.406" v="1505"/>
          <ac:spMkLst>
            <pc:docMk/>
            <pc:sldMk cId="2270135108" sldId="280"/>
            <ac:spMk id="16" creationId="{4D60F200-5EB0-B223-2439-C96C67F0FEE1}"/>
          </ac:spMkLst>
        </pc:spChg>
        <pc:spChg chg="add">
          <ac:chgData name="Rebecca Francis-Davies" userId="S::r.francis-davies@uwtsd.ac.uk::caf69e2c-2198-47a4-8268-c57958bd4ca9" providerId="AD" clId="Web-{AAFFCA7E-DD9F-064C-EC79-EDDC7124B11E}" dt="2026-06-09T07:56:46.406" v="1505"/>
          <ac:spMkLst>
            <pc:docMk/>
            <pc:sldMk cId="2270135108" sldId="280"/>
            <ac:spMk id="17" creationId="{B6924B03-77BD-EAE3-2854-43363FF8E6BB}"/>
          </ac:spMkLst>
        </pc:spChg>
        <pc:spChg chg="add">
          <ac:chgData name="Rebecca Francis-Davies" userId="S::r.francis-davies@uwtsd.ac.uk::caf69e2c-2198-47a4-8268-c57958bd4ca9" providerId="AD" clId="Web-{AAFFCA7E-DD9F-064C-EC79-EDDC7124B11E}" dt="2026-06-09T07:56:46.406" v="1505"/>
          <ac:spMkLst>
            <pc:docMk/>
            <pc:sldMk cId="2270135108" sldId="280"/>
            <ac:spMk id="18" creationId="{A6567EA8-C72D-4B9B-D23F-6B2E9F9C9F47}"/>
          </ac:spMkLst>
        </pc:spChg>
        <pc:picChg chg="add del">
          <ac:chgData name="Rebecca Francis-Davies" userId="S::r.francis-davies@uwtsd.ac.uk::caf69e2c-2198-47a4-8268-c57958bd4ca9" providerId="AD" clId="Web-{AAFFCA7E-DD9F-064C-EC79-EDDC7124B11E}" dt="2026-06-09T07:56:46.390" v="1504"/>
          <ac:picMkLst>
            <pc:docMk/>
            <pc:sldMk cId="2270135108" sldId="280"/>
            <ac:picMk id="5" creationId="{1DAD1FAD-9B46-3B7D-00B2-A4BCF16E7DA4}"/>
          </ac:picMkLst>
        </pc:picChg>
        <pc:picChg chg="add">
          <ac:chgData name="Rebecca Francis-Davies" userId="S::r.francis-davies@uwtsd.ac.uk::caf69e2c-2198-47a4-8268-c57958bd4ca9" providerId="AD" clId="Web-{AAFFCA7E-DD9F-064C-EC79-EDDC7124B11E}" dt="2026-06-09T07:56:46.406" v="1505"/>
          <ac:picMkLst>
            <pc:docMk/>
            <pc:sldMk cId="2270135108" sldId="280"/>
            <ac:picMk id="14" creationId="{29D41EB5-4BE2-539B-47E5-85A354D8354C}"/>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7.sv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7.sv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F0B679-7516-4B1E-8623-35E084B6592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D546991-6963-4701-B1B5-31692E130C91}">
      <dgm:prSet/>
      <dgm:spPr/>
      <dgm:t>
        <a:bodyPr/>
        <a:lstStyle/>
        <a:p>
          <a:r>
            <a:rPr lang="en-US"/>
            <a:t>The assignment</a:t>
          </a:r>
        </a:p>
      </dgm:t>
    </dgm:pt>
    <dgm:pt modelId="{B22AEADC-A490-4C0C-8FEC-51BAC13DB16C}" type="parTrans" cxnId="{00445A79-B2C4-4A5C-9570-6CAE32529F8F}">
      <dgm:prSet/>
      <dgm:spPr/>
      <dgm:t>
        <a:bodyPr/>
        <a:lstStyle/>
        <a:p>
          <a:endParaRPr lang="en-US"/>
        </a:p>
      </dgm:t>
    </dgm:pt>
    <dgm:pt modelId="{4C0D7401-D891-427C-BE57-65C764AB32AF}" type="sibTrans" cxnId="{00445A79-B2C4-4A5C-9570-6CAE32529F8F}">
      <dgm:prSet/>
      <dgm:spPr/>
      <dgm:t>
        <a:bodyPr/>
        <a:lstStyle/>
        <a:p>
          <a:endParaRPr lang="en-US"/>
        </a:p>
      </dgm:t>
    </dgm:pt>
    <dgm:pt modelId="{165E3958-8E18-47D2-95E7-F0400496B5BE}">
      <dgm:prSet/>
      <dgm:spPr/>
      <dgm:t>
        <a:bodyPr/>
        <a:lstStyle/>
        <a:p>
          <a:r>
            <a:rPr lang="en-US"/>
            <a:t>Role of business in society</a:t>
          </a:r>
        </a:p>
      </dgm:t>
    </dgm:pt>
    <dgm:pt modelId="{EB1B955B-7EF8-46BF-AA5B-3654F89F2E84}" type="parTrans" cxnId="{8A0B2A1F-0CAC-4234-ACCA-D2F3417EF5D3}">
      <dgm:prSet/>
      <dgm:spPr/>
      <dgm:t>
        <a:bodyPr/>
        <a:lstStyle/>
        <a:p>
          <a:endParaRPr lang="en-US"/>
        </a:p>
      </dgm:t>
    </dgm:pt>
    <dgm:pt modelId="{B1B1C38E-EA67-4E94-8666-03E118FDAAF9}" type="sibTrans" cxnId="{8A0B2A1F-0CAC-4234-ACCA-D2F3417EF5D3}">
      <dgm:prSet/>
      <dgm:spPr/>
      <dgm:t>
        <a:bodyPr/>
        <a:lstStyle/>
        <a:p>
          <a:endParaRPr lang="en-US"/>
        </a:p>
      </dgm:t>
    </dgm:pt>
    <dgm:pt modelId="{C08A7788-DE92-4C34-88A5-22ABF33652A9}">
      <dgm:prSet/>
      <dgm:spPr/>
      <dgm:t>
        <a:bodyPr/>
        <a:lstStyle/>
        <a:p>
          <a:r>
            <a:rPr lang="en-US"/>
            <a:t>Stakeholder theory</a:t>
          </a:r>
        </a:p>
      </dgm:t>
    </dgm:pt>
    <dgm:pt modelId="{53155B9D-EA4A-4992-A057-5ABCA6A09447}" type="parTrans" cxnId="{526B7BEF-6AA1-4B90-9844-8947BDFDDEC3}">
      <dgm:prSet/>
      <dgm:spPr/>
      <dgm:t>
        <a:bodyPr/>
        <a:lstStyle/>
        <a:p>
          <a:endParaRPr lang="en-US"/>
        </a:p>
      </dgm:t>
    </dgm:pt>
    <dgm:pt modelId="{064C5529-D1BC-4490-AFCD-600076345F05}" type="sibTrans" cxnId="{526B7BEF-6AA1-4B90-9844-8947BDFDDEC3}">
      <dgm:prSet/>
      <dgm:spPr/>
      <dgm:t>
        <a:bodyPr/>
        <a:lstStyle/>
        <a:p>
          <a:endParaRPr lang="en-US"/>
        </a:p>
      </dgm:t>
    </dgm:pt>
    <dgm:pt modelId="{4956D2A0-5977-43A9-B7D1-B59193734D19}">
      <dgm:prSet/>
      <dgm:spPr/>
      <dgm:t>
        <a:bodyPr/>
        <a:lstStyle/>
        <a:p>
          <a:r>
            <a:rPr lang="en-US"/>
            <a:t>Mitchell, Agle and Wood's Salience model</a:t>
          </a:r>
        </a:p>
      </dgm:t>
    </dgm:pt>
    <dgm:pt modelId="{FBB23F01-F46B-47A1-80A5-31C6133AAB23}" type="parTrans" cxnId="{92330030-598F-426E-8B6A-C9BE163801F5}">
      <dgm:prSet/>
      <dgm:spPr/>
      <dgm:t>
        <a:bodyPr/>
        <a:lstStyle/>
        <a:p>
          <a:endParaRPr lang="en-US"/>
        </a:p>
      </dgm:t>
    </dgm:pt>
    <dgm:pt modelId="{5628B9EF-2724-4F43-90E3-3336D21E5004}" type="sibTrans" cxnId="{92330030-598F-426E-8B6A-C9BE163801F5}">
      <dgm:prSet/>
      <dgm:spPr/>
      <dgm:t>
        <a:bodyPr/>
        <a:lstStyle/>
        <a:p>
          <a:endParaRPr lang="en-US"/>
        </a:p>
      </dgm:t>
    </dgm:pt>
    <dgm:pt modelId="{71F0E9ED-108D-45FC-A178-FB1FA9115460}">
      <dgm:prSet/>
      <dgm:spPr/>
      <dgm:t>
        <a:bodyPr/>
        <a:lstStyle/>
        <a:p>
          <a:r>
            <a:rPr lang="en-US"/>
            <a:t>The Brussels Effect (Bradford, 2020)</a:t>
          </a:r>
        </a:p>
      </dgm:t>
    </dgm:pt>
    <dgm:pt modelId="{46D74609-06A4-4097-A977-79355A43035C}" type="parTrans" cxnId="{98BDFDA5-6A48-4FEF-85EB-A6117407F43D}">
      <dgm:prSet/>
      <dgm:spPr/>
      <dgm:t>
        <a:bodyPr/>
        <a:lstStyle/>
        <a:p>
          <a:endParaRPr lang="en-US"/>
        </a:p>
      </dgm:t>
    </dgm:pt>
    <dgm:pt modelId="{C8A616E3-DD76-418F-9225-116A26B203A0}" type="sibTrans" cxnId="{98BDFDA5-6A48-4FEF-85EB-A6117407F43D}">
      <dgm:prSet/>
      <dgm:spPr/>
      <dgm:t>
        <a:bodyPr/>
        <a:lstStyle/>
        <a:p>
          <a:endParaRPr lang="en-US"/>
        </a:p>
      </dgm:t>
    </dgm:pt>
    <dgm:pt modelId="{788BB3F8-953C-4C2E-8B83-FC09A4A30F8E}">
      <dgm:prSet/>
      <dgm:spPr/>
      <dgm:t>
        <a:bodyPr/>
        <a:lstStyle/>
        <a:p>
          <a:r>
            <a:rPr lang="en-US"/>
            <a:t>Definition of sustainability</a:t>
          </a:r>
        </a:p>
      </dgm:t>
    </dgm:pt>
    <dgm:pt modelId="{27C0C349-279E-4AA8-8EEC-0C2C1F121D14}" type="parTrans" cxnId="{B47BEFC7-AF9B-4477-964B-9C9297C6D6CE}">
      <dgm:prSet/>
      <dgm:spPr/>
      <dgm:t>
        <a:bodyPr/>
        <a:lstStyle/>
        <a:p>
          <a:endParaRPr lang="en-US"/>
        </a:p>
      </dgm:t>
    </dgm:pt>
    <dgm:pt modelId="{02633F5A-D215-45D6-83D0-CA5EF6022FFF}" type="sibTrans" cxnId="{B47BEFC7-AF9B-4477-964B-9C9297C6D6CE}">
      <dgm:prSet/>
      <dgm:spPr/>
      <dgm:t>
        <a:bodyPr/>
        <a:lstStyle/>
        <a:p>
          <a:endParaRPr lang="en-US"/>
        </a:p>
      </dgm:t>
    </dgm:pt>
    <dgm:pt modelId="{EB4F1463-ED6F-4816-BD98-9F33609FBF19}" type="pres">
      <dgm:prSet presAssocID="{FFF0B679-7516-4B1E-8623-35E084B65921}" presName="vert0" presStyleCnt="0">
        <dgm:presLayoutVars>
          <dgm:dir/>
          <dgm:animOne val="branch"/>
          <dgm:animLvl val="lvl"/>
        </dgm:presLayoutVars>
      </dgm:prSet>
      <dgm:spPr/>
    </dgm:pt>
    <dgm:pt modelId="{8D83A9D5-D8D4-4312-8E52-768439B8C9F9}" type="pres">
      <dgm:prSet presAssocID="{9D546991-6963-4701-B1B5-31692E130C91}" presName="thickLine" presStyleLbl="alignNode1" presStyleIdx="0" presStyleCnt="6"/>
      <dgm:spPr/>
    </dgm:pt>
    <dgm:pt modelId="{6604DE69-E162-4F8D-8E00-16E7E4B33D99}" type="pres">
      <dgm:prSet presAssocID="{9D546991-6963-4701-B1B5-31692E130C91}" presName="horz1" presStyleCnt="0"/>
      <dgm:spPr/>
    </dgm:pt>
    <dgm:pt modelId="{8D89833A-E55D-4CF1-922C-08859D0E040E}" type="pres">
      <dgm:prSet presAssocID="{9D546991-6963-4701-B1B5-31692E130C91}" presName="tx1" presStyleLbl="revTx" presStyleIdx="0" presStyleCnt="6"/>
      <dgm:spPr/>
    </dgm:pt>
    <dgm:pt modelId="{8ECE2E1B-FE01-40BD-BFCD-3F061BD91867}" type="pres">
      <dgm:prSet presAssocID="{9D546991-6963-4701-B1B5-31692E130C91}" presName="vert1" presStyleCnt="0"/>
      <dgm:spPr/>
    </dgm:pt>
    <dgm:pt modelId="{54485C8F-DAF6-44BC-817C-B3A0190E7059}" type="pres">
      <dgm:prSet presAssocID="{165E3958-8E18-47D2-95E7-F0400496B5BE}" presName="thickLine" presStyleLbl="alignNode1" presStyleIdx="1" presStyleCnt="6"/>
      <dgm:spPr/>
    </dgm:pt>
    <dgm:pt modelId="{8464B89D-E373-443C-804F-9CA5F1753E79}" type="pres">
      <dgm:prSet presAssocID="{165E3958-8E18-47D2-95E7-F0400496B5BE}" presName="horz1" presStyleCnt="0"/>
      <dgm:spPr/>
    </dgm:pt>
    <dgm:pt modelId="{E0D5531C-5E23-46F0-B186-986B4D865DB7}" type="pres">
      <dgm:prSet presAssocID="{165E3958-8E18-47D2-95E7-F0400496B5BE}" presName="tx1" presStyleLbl="revTx" presStyleIdx="1" presStyleCnt="6"/>
      <dgm:spPr/>
    </dgm:pt>
    <dgm:pt modelId="{4CF38460-C255-4FBF-A48D-001BF67C75D8}" type="pres">
      <dgm:prSet presAssocID="{165E3958-8E18-47D2-95E7-F0400496B5BE}" presName="vert1" presStyleCnt="0"/>
      <dgm:spPr/>
    </dgm:pt>
    <dgm:pt modelId="{5074E5EE-06FD-45D9-8518-519E657E20F6}" type="pres">
      <dgm:prSet presAssocID="{C08A7788-DE92-4C34-88A5-22ABF33652A9}" presName="thickLine" presStyleLbl="alignNode1" presStyleIdx="2" presStyleCnt="6"/>
      <dgm:spPr/>
    </dgm:pt>
    <dgm:pt modelId="{7EACB644-ED60-4E4E-9847-42308E850C35}" type="pres">
      <dgm:prSet presAssocID="{C08A7788-DE92-4C34-88A5-22ABF33652A9}" presName="horz1" presStyleCnt="0"/>
      <dgm:spPr/>
    </dgm:pt>
    <dgm:pt modelId="{719E200E-0FE9-4F45-A558-0078426554A3}" type="pres">
      <dgm:prSet presAssocID="{C08A7788-DE92-4C34-88A5-22ABF33652A9}" presName="tx1" presStyleLbl="revTx" presStyleIdx="2" presStyleCnt="6"/>
      <dgm:spPr/>
    </dgm:pt>
    <dgm:pt modelId="{06319DBF-628D-4FA6-9BBB-83B22062FD90}" type="pres">
      <dgm:prSet presAssocID="{C08A7788-DE92-4C34-88A5-22ABF33652A9}" presName="vert1" presStyleCnt="0"/>
      <dgm:spPr/>
    </dgm:pt>
    <dgm:pt modelId="{F5CAE5A9-EFD6-454A-BB45-F6D404D58188}" type="pres">
      <dgm:prSet presAssocID="{4956D2A0-5977-43A9-B7D1-B59193734D19}" presName="thickLine" presStyleLbl="alignNode1" presStyleIdx="3" presStyleCnt="6"/>
      <dgm:spPr/>
    </dgm:pt>
    <dgm:pt modelId="{AD13C24A-9783-4186-AD39-4F659AC0567E}" type="pres">
      <dgm:prSet presAssocID="{4956D2A0-5977-43A9-B7D1-B59193734D19}" presName="horz1" presStyleCnt="0"/>
      <dgm:spPr/>
    </dgm:pt>
    <dgm:pt modelId="{1EA6C206-3716-4888-A4D0-0A467FC764D2}" type="pres">
      <dgm:prSet presAssocID="{4956D2A0-5977-43A9-B7D1-B59193734D19}" presName="tx1" presStyleLbl="revTx" presStyleIdx="3" presStyleCnt="6"/>
      <dgm:spPr/>
    </dgm:pt>
    <dgm:pt modelId="{6A5D13D3-CAF0-439C-B30D-DD93E12CFFDB}" type="pres">
      <dgm:prSet presAssocID="{4956D2A0-5977-43A9-B7D1-B59193734D19}" presName="vert1" presStyleCnt="0"/>
      <dgm:spPr/>
    </dgm:pt>
    <dgm:pt modelId="{C11F1E8A-B7F0-49BD-ABD4-D59BC4CB48D0}" type="pres">
      <dgm:prSet presAssocID="{71F0E9ED-108D-45FC-A178-FB1FA9115460}" presName="thickLine" presStyleLbl="alignNode1" presStyleIdx="4" presStyleCnt="6"/>
      <dgm:spPr/>
    </dgm:pt>
    <dgm:pt modelId="{7625CFB2-374E-4FE6-8EA7-B932D50F7CA8}" type="pres">
      <dgm:prSet presAssocID="{71F0E9ED-108D-45FC-A178-FB1FA9115460}" presName="horz1" presStyleCnt="0"/>
      <dgm:spPr/>
    </dgm:pt>
    <dgm:pt modelId="{C61EB0A9-796D-4BA9-B244-C5B91819A0AD}" type="pres">
      <dgm:prSet presAssocID="{71F0E9ED-108D-45FC-A178-FB1FA9115460}" presName="tx1" presStyleLbl="revTx" presStyleIdx="4" presStyleCnt="6"/>
      <dgm:spPr/>
    </dgm:pt>
    <dgm:pt modelId="{E0EB9FBF-4CA5-42C7-B4C3-311BEC20A968}" type="pres">
      <dgm:prSet presAssocID="{71F0E9ED-108D-45FC-A178-FB1FA9115460}" presName="vert1" presStyleCnt="0"/>
      <dgm:spPr/>
    </dgm:pt>
    <dgm:pt modelId="{B5AC08AE-F767-4ABB-8136-6231EDD3ABBE}" type="pres">
      <dgm:prSet presAssocID="{788BB3F8-953C-4C2E-8B83-FC09A4A30F8E}" presName="thickLine" presStyleLbl="alignNode1" presStyleIdx="5" presStyleCnt="6"/>
      <dgm:spPr/>
    </dgm:pt>
    <dgm:pt modelId="{B7C38227-E150-49E7-9079-18EC4A47ADC8}" type="pres">
      <dgm:prSet presAssocID="{788BB3F8-953C-4C2E-8B83-FC09A4A30F8E}" presName="horz1" presStyleCnt="0"/>
      <dgm:spPr/>
    </dgm:pt>
    <dgm:pt modelId="{2D8FC0CA-B4D8-44A1-AD37-9B058EFB52A7}" type="pres">
      <dgm:prSet presAssocID="{788BB3F8-953C-4C2E-8B83-FC09A4A30F8E}" presName="tx1" presStyleLbl="revTx" presStyleIdx="5" presStyleCnt="6"/>
      <dgm:spPr/>
    </dgm:pt>
    <dgm:pt modelId="{C5CB737B-5C52-426A-8105-1494444C4AC8}" type="pres">
      <dgm:prSet presAssocID="{788BB3F8-953C-4C2E-8B83-FC09A4A30F8E}" presName="vert1" presStyleCnt="0"/>
      <dgm:spPr/>
    </dgm:pt>
  </dgm:ptLst>
  <dgm:cxnLst>
    <dgm:cxn modelId="{8A0B2A1F-0CAC-4234-ACCA-D2F3417EF5D3}" srcId="{FFF0B679-7516-4B1E-8623-35E084B65921}" destId="{165E3958-8E18-47D2-95E7-F0400496B5BE}" srcOrd="1" destOrd="0" parTransId="{EB1B955B-7EF8-46BF-AA5B-3654F89F2E84}" sibTransId="{B1B1C38E-EA67-4E94-8666-03E118FDAAF9}"/>
    <dgm:cxn modelId="{E7EFB427-F700-482A-AFE6-9E75E88D5252}" type="presOf" srcId="{4956D2A0-5977-43A9-B7D1-B59193734D19}" destId="{1EA6C206-3716-4888-A4D0-0A467FC764D2}" srcOrd="0" destOrd="0" presId="urn:microsoft.com/office/officeart/2008/layout/LinedList"/>
    <dgm:cxn modelId="{BD15142B-A81E-4EC0-BA1B-58AB443B5815}" type="presOf" srcId="{C08A7788-DE92-4C34-88A5-22ABF33652A9}" destId="{719E200E-0FE9-4F45-A558-0078426554A3}" srcOrd="0" destOrd="0" presId="urn:microsoft.com/office/officeart/2008/layout/LinedList"/>
    <dgm:cxn modelId="{92330030-598F-426E-8B6A-C9BE163801F5}" srcId="{FFF0B679-7516-4B1E-8623-35E084B65921}" destId="{4956D2A0-5977-43A9-B7D1-B59193734D19}" srcOrd="3" destOrd="0" parTransId="{FBB23F01-F46B-47A1-80A5-31C6133AAB23}" sibTransId="{5628B9EF-2724-4F43-90E3-3336D21E5004}"/>
    <dgm:cxn modelId="{7565C077-8939-4646-8111-51AA0587849E}" type="presOf" srcId="{788BB3F8-953C-4C2E-8B83-FC09A4A30F8E}" destId="{2D8FC0CA-B4D8-44A1-AD37-9B058EFB52A7}" srcOrd="0" destOrd="0" presId="urn:microsoft.com/office/officeart/2008/layout/LinedList"/>
    <dgm:cxn modelId="{00445A79-B2C4-4A5C-9570-6CAE32529F8F}" srcId="{FFF0B679-7516-4B1E-8623-35E084B65921}" destId="{9D546991-6963-4701-B1B5-31692E130C91}" srcOrd="0" destOrd="0" parTransId="{B22AEADC-A490-4C0C-8FEC-51BAC13DB16C}" sibTransId="{4C0D7401-D891-427C-BE57-65C764AB32AF}"/>
    <dgm:cxn modelId="{A4726891-48EF-4A6C-8736-368990DA22A6}" type="presOf" srcId="{9D546991-6963-4701-B1B5-31692E130C91}" destId="{8D89833A-E55D-4CF1-922C-08859D0E040E}" srcOrd="0" destOrd="0" presId="urn:microsoft.com/office/officeart/2008/layout/LinedList"/>
    <dgm:cxn modelId="{98BDFDA5-6A48-4FEF-85EB-A6117407F43D}" srcId="{FFF0B679-7516-4B1E-8623-35E084B65921}" destId="{71F0E9ED-108D-45FC-A178-FB1FA9115460}" srcOrd="4" destOrd="0" parTransId="{46D74609-06A4-4097-A977-79355A43035C}" sibTransId="{C8A616E3-DD76-418F-9225-116A26B203A0}"/>
    <dgm:cxn modelId="{4FC95FB6-206C-470A-AA32-F084467BC9C8}" type="presOf" srcId="{165E3958-8E18-47D2-95E7-F0400496B5BE}" destId="{E0D5531C-5E23-46F0-B186-986B4D865DB7}" srcOrd="0" destOrd="0" presId="urn:microsoft.com/office/officeart/2008/layout/LinedList"/>
    <dgm:cxn modelId="{DF820ABC-9438-4E17-83BA-F6ED4739D6C1}" type="presOf" srcId="{71F0E9ED-108D-45FC-A178-FB1FA9115460}" destId="{C61EB0A9-796D-4BA9-B244-C5B91819A0AD}" srcOrd="0" destOrd="0" presId="urn:microsoft.com/office/officeart/2008/layout/LinedList"/>
    <dgm:cxn modelId="{6B5D63C4-9052-4216-A51A-9C82BD9C7808}" type="presOf" srcId="{FFF0B679-7516-4B1E-8623-35E084B65921}" destId="{EB4F1463-ED6F-4816-BD98-9F33609FBF19}" srcOrd="0" destOrd="0" presId="urn:microsoft.com/office/officeart/2008/layout/LinedList"/>
    <dgm:cxn modelId="{B47BEFC7-AF9B-4477-964B-9C9297C6D6CE}" srcId="{FFF0B679-7516-4B1E-8623-35E084B65921}" destId="{788BB3F8-953C-4C2E-8B83-FC09A4A30F8E}" srcOrd="5" destOrd="0" parTransId="{27C0C349-279E-4AA8-8EEC-0C2C1F121D14}" sibTransId="{02633F5A-D215-45D6-83D0-CA5EF6022FFF}"/>
    <dgm:cxn modelId="{526B7BEF-6AA1-4B90-9844-8947BDFDDEC3}" srcId="{FFF0B679-7516-4B1E-8623-35E084B65921}" destId="{C08A7788-DE92-4C34-88A5-22ABF33652A9}" srcOrd="2" destOrd="0" parTransId="{53155B9D-EA4A-4992-A057-5ABCA6A09447}" sibTransId="{064C5529-D1BC-4490-AFCD-600076345F05}"/>
    <dgm:cxn modelId="{F48D81E4-B384-4C03-A539-2B053330DEE0}" type="presParOf" srcId="{EB4F1463-ED6F-4816-BD98-9F33609FBF19}" destId="{8D83A9D5-D8D4-4312-8E52-768439B8C9F9}" srcOrd="0" destOrd="0" presId="urn:microsoft.com/office/officeart/2008/layout/LinedList"/>
    <dgm:cxn modelId="{A61AABDC-294D-41D5-B2BA-1E0913A613B9}" type="presParOf" srcId="{EB4F1463-ED6F-4816-BD98-9F33609FBF19}" destId="{6604DE69-E162-4F8D-8E00-16E7E4B33D99}" srcOrd="1" destOrd="0" presId="urn:microsoft.com/office/officeart/2008/layout/LinedList"/>
    <dgm:cxn modelId="{85FB3210-6312-4002-AC02-E1347F7E755F}" type="presParOf" srcId="{6604DE69-E162-4F8D-8E00-16E7E4B33D99}" destId="{8D89833A-E55D-4CF1-922C-08859D0E040E}" srcOrd="0" destOrd="0" presId="urn:microsoft.com/office/officeart/2008/layout/LinedList"/>
    <dgm:cxn modelId="{4A29E176-37CC-41F5-90B7-9564F6832779}" type="presParOf" srcId="{6604DE69-E162-4F8D-8E00-16E7E4B33D99}" destId="{8ECE2E1B-FE01-40BD-BFCD-3F061BD91867}" srcOrd="1" destOrd="0" presId="urn:microsoft.com/office/officeart/2008/layout/LinedList"/>
    <dgm:cxn modelId="{47C61365-0A47-422B-8BCE-AA8940BEF49E}" type="presParOf" srcId="{EB4F1463-ED6F-4816-BD98-9F33609FBF19}" destId="{54485C8F-DAF6-44BC-817C-B3A0190E7059}" srcOrd="2" destOrd="0" presId="urn:microsoft.com/office/officeart/2008/layout/LinedList"/>
    <dgm:cxn modelId="{B77EAB9D-809D-4BFC-ADC4-4DBDBD216981}" type="presParOf" srcId="{EB4F1463-ED6F-4816-BD98-9F33609FBF19}" destId="{8464B89D-E373-443C-804F-9CA5F1753E79}" srcOrd="3" destOrd="0" presId="urn:microsoft.com/office/officeart/2008/layout/LinedList"/>
    <dgm:cxn modelId="{FD8F2808-22DE-4843-888E-9902F11AF81B}" type="presParOf" srcId="{8464B89D-E373-443C-804F-9CA5F1753E79}" destId="{E0D5531C-5E23-46F0-B186-986B4D865DB7}" srcOrd="0" destOrd="0" presId="urn:microsoft.com/office/officeart/2008/layout/LinedList"/>
    <dgm:cxn modelId="{5DFEC4B5-74C4-4770-95A1-39864472E7B8}" type="presParOf" srcId="{8464B89D-E373-443C-804F-9CA5F1753E79}" destId="{4CF38460-C255-4FBF-A48D-001BF67C75D8}" srcOrd="1" destOrd="0" presId="urn:microsoft.com/office/officeart/2008/layout/LinedList"/>
    <dgm:cxn modelId="{55DD1E48-9D7A-4FCE-98E2-AB9F1D129869}" type="presParOf" srcId="{EB4F1463-ED6F-4816-BD98-9F33609FBF19}" destId="{5074E5EE-06FD-45D9-8518-519E657E20F6}" srcOrd="4" destOrd="0" presId="urn:microsoft.com/office/officeart/2008/layout/LinedList"/>
    <dgm:cxn modelId="{CDC88D81-4FEB-4B7A-B716-931A411EFB5E}" type="presParOf" srcId="{EB4F1463-ED6F-4816-BD98-9F33609FBF19}" destId="{7EACB644-ED60-4E4E-9847-42308E850C35}" srcOrd="5" destOrd="0" presId="urn:microsoft.com/office/officeart/2008/layout/LinedList"/>
    <dgm:cxn modelId="{3D6D182B-2D4A-4AFD-A526-E0872369B5F5}" type="presParOf" srcId="{7EACB644-ED60-4E4E-9847-42308E850C35}" destId="{719E200E-0FE9-4F45-A558-0078426554A3}" srcOrd="0" destOrd="0" presId="urn:microsoft.com/office/officeart/2008/layout/LinedList"/>
    <dgm:cxn modelId="{562E6AB6-DE34-482F-BD87-E8E95AEF16B8}" type="presParOf" srcId="{7EACB644-ED60-4E4E-9847-42308E850C35}" destId="{06319DBF-628D-4FA6-9BBB-83B22062FD90}" srcOrd="1" destOrd="0" presId="urn:microsoft.com/office/officeart/2008/layout/LinedList"/>
    <dgm:cxn modelId="{B80B7568-0962-47FE-913B-7D08F5BCA3B7}" type="presParOf" srcId="{EB4F1463-ED6F-4816-BD98-9F33609FBF19}" destId="{F5CAE5A9-EFD6-454A-BB45-F6D404D58188}" srcOrd="6" destOrd="0" presId="urn:microsoft.com/office/officeart/2008/layout/LinedList"/>
    <dgm:cxn modelId="{A3F35425-1B8B-4746-8596-6E738F36C309}" type="presParOf" srcId="{EB4F1463-ED6F-4816-BD98-9F33609FBF19}" destId="{AD13C24A-9783-4186-AD39-4F659AC0567E}" srcOrd="7" destOrd="0" presId="urn:microsoft.com/office/officeart/2008/layout/LinedList"/>
    <dgm:cxn modelId="{EE2FBBDE-499D-41FF-B9EB-2D3973C697CA}" type="presParOf" srcId="{AD13C24A-9783-4186-AD39-4F659AC0567E}" destId="{1EA6C206-3716-4888-A4D0-0A467FC764D2}" srcOrd="0" destOrd="0" presId="urn:microsoft.com/office/officeart/2008/layout/LinedList"/>
    <dgm:cxn modelId="{281E287C-EE18-4674-B613-222B5D283104}" type="presParOf" srcId="{AD13C24A-9783-4186-AD39-4F659AC0567E}" destId="{6A5D13D3-CAF0-439C-B30D-DD93E12CFFDB}" srcOrd="1" destOrd="0" presId="urn:microsoft.com/office/officeart/2008/layout/LinedList"/>
    <dgm:cxn modelId="{780755BA-C052-45FC-8A71-E8A9DFAA78B3}" type="presParOf" srcId="{EB4F1463-ED6F-4816-BD98-9F33609FBF19}" destId="{C11F1E8A-B7F0-49BD-ABD4-D59BC4CB48D0}" srcOrd="8" destOrd="0" presId="urn:microsoft.com/office/officeart/2008/layout/LinedList"/>
    <dgm:cxn modelId="{A059675B-78F0-4C89-A571-45F42771F474}" type="presParOf" srcId="{EB4F1463-ED6F-4816-BD98-9F33609FBF19}" destId="{7625CFB2-374E-4FE6-8EA7-B932D50F7CA8}" srcOrd="9" destOrd="0" presId="urn:microsoft.com/office/officeart/2008/layout/LinedList"/>
    <dgm:cxn modelId="{CCC55DFD-334D-4B9F-8318-C5E94C8B7CC4}" type="presParOf" srcId="{7625CFB2-374E-4FE6-8EA7-B932D50F7CA8}" destId="{C61EB0A9-796D-4BA9-B244-C5B91819A0AD}" srcOrd="0" destOrd="0" presId="urn:microsoft.com/office/officeart/2008/layout/LinedList"/>
    <dgm:cxn modelId="{D1308C4C-60FA-41D4-8EE5-37E0F120E770}" type="presParOf" srcId="{7625CFB2-374E-4FE6-8EA7-B932D50F7CA8}" destId="{E0EB9FBF-4CA5-42C7-B4C3-311BEC20A968}" srcOrd="1" destOrd="0" presId="urn:microsoft.com/office/officeart/2008/layout/LinedList"/>
    <dgm:cxn modelId="{9588F0F9-DBA6-46B1-B08C-978564DF3B06}" type="presParOf" srcId="{EB4F1463-ED6F-4816-BD98-9F33609FBF19}" destId="{B5AC08AE-F767-4ABB-8136-6231EDD3ABBE}" srcOrd="10" destOrd="0" presId="urn:microsoft.com/office/officeart/2008/layout/LinedList"/>
    <dgm:cxn modelId="{0BACD2A5-28CA-48E7-A4D6-81F9F0E77D93}" type="presParOf" srcId="{EB4F1463-ED6F-4816-BD98-9F33609FBF19}" destId="{B7C38227-E150-49E7-9079-18EC4A47ADC8}" srcOrd="11" destOrd="0" presId="urn:microsoft.com/office/officeart/2008/layout/LinedList"/>
    <dgm:cxn modelId="{309D29D7-BBDA-4DE9-ABA0-459CB0712237}" type="presParOf" srcId="{B7C38227-E150-49E7-9079-18EC4A47ADC8}" destId="{2D8FC0CA-B4D8-44A1-AD37-9B058EFB52A7}" srcOrd="0" destOrd="0" presId="urn:microsoft.com/office/officeart/2008/layout/LinedList"/>
    <dgm:cxn modelId="{B81D336F-79F4-4111-B48D-41B4AAAB225B}" type="presParOf" srcId="{B7C38227-E150-49E7-9079-18EC4A47ADC8}" destId="{C5CB737B-5C52-426A-8105-1494444C4AC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F39344-8393-44F0-B3D1-81C0EDFD1E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34B1B1-A314-453C-80C2-3CFD0157BC82}">
      <dgm:prSet/>
      <dgm:spPr/>
      <dgm:t>
        <a:bodyPr/>
        <a:lstStyle/>
        <a:p>
          <a:r>
            <a:rPr lang="en-US"/>
            <a:t>Institutional theory (North, 1990)</a:t>
          </a:r>
        </a:p>
      </dgm:t>
    </dgm:pt>
    <dgm:pt modelId="{C4F76F7F-5950-49B7-9C15-DE94153537D4}" type="parTrans" cxnId="{5CBED836-A118-4005-ACC9-1794F3116D9A}">
      <dgm:prSet/>
      <dgm:spPr/>
      <dgm:t>
        <a:bodyPr/>
        <a:lstStyle/>
        <a:p>
          <a:endParaRPr lang="en-US"/>
        </a:p>
      </dgm:t>
    </dgm:pt>
    <dgm:pt modelId="{5DC6E3FD-C044-4E65-95BD-876A41481AF9}" type="sibTrans" cxnId="{5CBED836-A118-4005-ACC9-1794F3116D9A}">
      <dgm:prSet/>
      <dgm:spPr/>
      <dgm:t>
        <a:bodyPr/>
        <a:lstStyle/>
        <a:p>
          <a:endParaRPr lang="en-US"/>
        </a:p>
      </dgm:t>
    </dgm:pt>
    <dgm:pt modelId="{B19F040D-CF47-4539-8BBC-B25BE2A2C378}">
      <dgm:prSet/>
      <dgm:spPr/>
      <dgm:t>
        <a:bodyPr/>
        <a:lstStyle/>
        <a:p>
          <a:r>
            <a:rPr lang="en-US"/>
            <a:t>A little economics &amp; scenario planning</a:t>
          </a:r>
        </a:p>
      </dgm:t>
    </dgm:pt>
    <dgm:pt modelId="{91DB6B68-F3A9-4D72-8F50-C6892850FC84}" type="parTrans" cxnId="{7F293DE0-D0B6-487C-A3C8-18CE45EAD820}">
      <dgm:prSet/>
      <dgm:spPr/>
      <dgm:t>
        <a:bodyPr/>
        <a:lstStyle/>
        <a:p>
          <a:endParaRPr lang="en-US"/>
        </a:p>
      </dgm:t>
    </dgm:pt>
    <dgm:pt modelId="{9B6808F2-3238-407E-8552-6D6E614B5A4B}" type="sibTrans" cxnId="{7F293DE0-D0B6-487C-A3C8-18CE45EAD820}">
      <dgm:prSet/>
      <dgm:spPr/>
      <dgm:t>
        <a:bodyPr/>
        <a:lstStyle/>
        <a:p>
          <a:endParaRPr lang="en-US"/>
        </a:p>
      </dgm:t>
    </dgm:pt>
    <dgm:pt modelId="{B997C2F2-62F0-4673-A177-5AAC95D65360}">
      <dgm:prSet/>
      <dgm:spPr/>
      <dgm:t>
        <a:bodyPr/>
        <a:lstStyle/>
        <a:p>
          <a:r>
            <a:rPr lang="en-US"/>
            <a:t>Responsible leadership (and an independent learning case study)</a:t>
          </a:r>
        </a:p>
      </dgm:t>
    </dgm:pt>
    <dgm:pt modelId="{DA992EB1-8BBB-41D4-A01D-A86F3C6719D0}" type="parTrans" cxnId="{20322C72-533E-4720-82FE-F0C0B5DAB9E1}">
      <dgm:prSet/>
      <dgm:spPr/>
      <dgm:t>
        <a:bodyPr/>
        <a:lstStyle/>
        <a:p>
          <a:endParaRPr lang="en-US"/>
        </a:p>
      </dgm:t>
    </dgm:pt>
    <dgm:pt modelId="{34D06D55-1991-4D43-883E-4AA515961868}" type="sibTrans" cxnId="{20322C72-533E-4720-82FE-F0C0B5DAB9E1}">
      <dgm:prSet/>
      <dgm:spPr/>
      <dgm:t>
        <a:bodyPr/>
        <a:lstStyle/>
        <a:p>
          <a:endParaRPr lang="en-US"/>
        </a:p>
      </dgm:t>
    </dgm:pt>
    <dgm:pt modelId="{65E9F347-F5A3-4FDE-8A6D-799A22D903FE}" type="pres">
      <dgm:prSet presAssocID="{16F39344-8393-44F0-B3D1-81C0EDFD1E66}" presName="root" presStyleCnt="0">
        <dgm:presLayoutVars>
          <dgm:dir/>
          <dgm:resizeHandles val="exact"/>
        </dgm:presLayoutVars>
      </dgm:prSet>
      <dgm:spPr/>
    </dgm:pt>
    <dgm:pt modelId="{68B3BBA3-82E5-40DA-A352-04F46AB1CEE2}" type="pres">
      <dgm:prSet presAssocID="{8134B1B1-A314-453C-80C2-3CFD0157BC82}" presName="compNode" presStyleCnt="0"/>
      <dgm:spPr/>
    </dgm:pt>
    <dgm:pt modelId="{86A8D2C9-D6CD-482C-9AF4-CB16F84B849F}" type="pres">
      <dgm:prSet presAssocID="{8134B1B1-A314-453C-80C2-3CFD0157BC82}" presName="bgRect" presStyleLbl="bgShp" presStyleIdx="0" presStyleCnt="3"/>
      <dgm:spPr/>
    </dgm:pt>
    <dgm:pt modelId="{E2E3A31B-437D-4342-818D-094A52A0AB47}" type="pres">
      <dgm:prSet presAssocID="{8134B1B1-A314-453C-80C2-3CFD0157BC8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ploma Roll"/>
        </a:ext>
      </dgm:extLst>
    </dgm:pt>
    <dgm:pt modelId="{90F0B511-F6AF-40CF-A3DB-6EACBC1D6389}" type="pres">
      <dgm:prSet presAssocID="{8134B1B1-A314-453C-80C2-3CFD0157BC82}" presName="spaceRect" presStyleCnt="0"/>
      <dgm:spPr/>
    </dgm:pt>
    <dgm:pt modelId="{5DE4400C-05D7-4105-98A1-CF2D2342E7B7}" type="pres">
      <dgm:prSet presAssocID="{8134B1B1-A314-453C-80C2-3CFD0157BC82}" presName="parTx" presStyleLbl="revTx" presStyleIdx="0" presStyleCnt="3">
        <dgm:presLayoutVars>
          <dgm:chMax val="0"/>
          <dgm:chPref val="0"/>
        </dgm:presLayoutVars>
      </dgm:prSet>
      <dgm:spPr/>
    </dgm:pt>
    <dgm:pt modelId="{FD8467B4-FC9C-453D-8183-A1D46FD0E1C5}" type="pres">
      <dgm:prSet presAssocID="{5DC6E3FD-C044-4E65-95BD-876A41481AF9}" presName="sibTrans" presStyleCnt="0"/>
      <dgm:spPr/>
    </dgm:pt>
    <dgm:pt modelId="{7307BA49-3FB9-414D-8BD5-E104FE84DC40}" type="pres">
      <dgm:prSet presAssocID="{B19F040D-CF47-4539-8BBC-B25BE2A2C378}" presName="compNode" presStyleCnt="0"/>
      <dgm:spPr/>
    </dgm:pt>
    <dgm:pt modelId="{AC0EEECF-4F44-4A68-9E2C-8F62201F35B3}" type="pres">
      <dgm:prSet presAssocID="{B19F040D-CF47-4539-8BBC-B25BE2A2C378}" presName="bgRect" presStyleLbl="bgShp" presStyleIdx="1" presStyleCnt="3"/>
      <dgm:spPr/>
    </dgm:pt>
    <dgm:pt modelId="{A26E18F1-FAE8-41EC-BB7A-DF2F6FFE1323}" type="pres">
      <dgm:prSet presAssocID="{B19F040D-CF47-4539-8BBC-B25BE2A2C37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CD72755-EEFC-4759-87A9-C856AA5655F0}" type="pres">
      <dgm:prSet presAssocID="{B19F040D-CF47-4539-8BBC-B25BE2A2C378}" presName="spaceRect" presStyleCnt="0"/>
      <dgm:spPr/>
    </dgm:pt>
    <dgm:pt modelId="{08679E2C-DCD4-42D0-90AF-118D6E58F0CE}" type="pres">
      <dgm:prSet presAssocID="{B19F040D-CF47-4539-8BBC-B25BE2A2C378}" presName="parTx" presStyleLbl="revTx" presStyleIdx="1" presStyleCnt="3">
        <dgm:presLayoutVars>
          <dgm:chMax val="0"/>
          <dgm:chPref val="0"/>
        </dgm:presLayoutVars>
      </dgm:prSet>
      <dgm:spPr/>
    </dgm:pt>
    <dgm:pt modelId="{0A6EF0BB-4F80-43C9-8566-FEF16975E279}" type="pres">
      <dgm:prSet presAssocID="{9B6808F2-3238-407E-8552-6D6E614B5A4B}" presName="sibTrans" presStyleCnt="0"/>
      <dgm:spPr/>
    </dgm:pt>
    <dgm:pt modelId="{C3316224-2561-4112-9227-2F77BD0605E6}" type="pres">
      <dgm:prSet presAssocID="{B997C2F2-62F0-4673-A177-5AAC95D65360}" presName="compNode" presStyleCnt="0"/>
      <dgm:spPr/>
    </dgm:pt>
    <dgm:pt modelId="{2C5E4C9B-49A1-4605-B217-858A1C8C4CD4}" type="pres">
      <dgm:prSet presAssocID="{B997C2F2-62F0-4673-A177-5AAC95D65360}" presName="bgRect" presStyleLbl="bgShp" presStyleIdx="2" presStyleCnt="3"/>
      <dgm:spPr/>
    </dgm:pt>
    <dgm:pt modelId="{5AD1746B-0ED5-4247-A786-10C58428D5A5}" type="pres">
      <dgm:prSet presAssocID="{B997C2F2-62F0-4673-A177-5AAC95D6536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931223D2-60E4-4595-BE96-C53894AA54EE}" type="pres">
      <dgm:prSet presAssocID="{B997C2F2-62F0-4673-A177-5AAC95D65360}" presName="spaceRect" presStyleCnt="0"/>
      <dgm:spPr/>
    </dgm:pt>
    <dgm:pt modelId="{7955BEDA-D17C-47BC-AF15-36208FB48D74}" type="pres">
      <dgm:prSet presAssocID="{B997C2F2-62F0-4673-A177-5AAC95D65360}" presName="parTx" presStyleLbl="revTx" presStyleIdx="2" presStyleCnt="3">
        <dgm:presLayoutVars>
          <dgm:chMax val="0"/>
          <dgm:chPref val="0"/>
        </dgm:presLayoutVars>
      </dgm:prSet>
      <dgm:spPr/>
    </dgm:pt>
  </dgm:ptLst>
  <dgm:cxnLst>
    <dgm:cxn modelId="{8E789E06-7A09-41F4-9A11-E3F71920CD47}" type="presOf" srcId="{8134B1B1-A314-453C-80C2-3CFD0157BC82}" destId="{5DE4400C-05D7-4105-98A1-CF2D2342E7B7}" srcOrd="0" destOrd="0" presId="urn:microsoft.com/office/officeart/2018/2/layout/IconVerticalSolidList"/>
    <dgm:cxn modelId="{5CBED836-A118-4005-ACC9-1794F3116D9A}" srcId="{16F39344-8393-44F0-B3D1-81C0EDFD1E66}" destId="{8134B1B1-A314-453C-80C2-3CFD0157BC82}" srcOrd="0" destOrd="0" parTransId="{C4F76F7F-5950-49B7-9C15-DE94153537D4}" sibTransId="{5DC6E3FD-C044-4E65-95BD-876A41481AF9}"/>
    <dgm:cxn modelId="{20322C72-533E-4720-82FE-F0C0B5DAB9E1}" srcId="{16F39344-8393-44F0-B3D1-81C0EDFD1E66}" destId="{B997C2F2-62F0-4673-A177-5AAC95D65360}" srcOrd="2" destOrd="0" parTransId="{DA992EB1-8BBB-41D4-A01D-A86F3C6719D0}" sibTransId="{34D06D55-1991-4D43-883E-4AA515961868}"/>
    <dgm:cxn modelId="{11D131BC-BC1E-416A-81A6-C77A27DBCC5B}" type="presOf" srcId="{B19F040D-CF47-4539-8BBC-B25BE2A2C378}" destId="{08679E2C-DCD4-42D0-90AF-118D6E58F0CE}" srcOrd="0" destOrd="0" presId="urn:microsoft.com/office/officeart/2018/2/layout/IconVerticalSolidList"/>
    <dgm:cxn modelId="{2C9F79D3-2975-45B4-9F3F-458551297D06}" type="presOf" srcId="{B997C2F2-62F0-4673-A177-5AAC95D65360}" destId="{7955BEDA-D17C-47BC-AF15-36208FB48D74}" srcOrd="0" destOrd="0" presId="urn:microsoft.com/office/officeart/2018/2/layout/IconVerticalSolidList"/>
    <dgm:cxn modelId="{7F293DE0-D0B6-487C-A3C8-18CE45EAD820}" srcId="{16F39344-8393-44F0-B3D1-81C0EDFD1E66}" destId="{B19F040D-CF47-4539-8BBC-B25BE2A2C378}" srcOrd="1" destOrd="0" parTransId="{91DB6B68-F3A9-4D72-8F50-C6892850FC84}" sibTransId="{9B6808F2-3238-407E-8552-6D6E614B5A4B}"/>
    <dgm:cxn modelId="{AD7459F2-0F5C-4443-AE7D-0101CA5204EE}" type="presOf" srcId="{16F39344-8393-44F0-B3D1-81C0EDFD1E66}" destId="{65E9F347-F5A3-4FDE-8A6D-799A22D903FE}" srcOrd="0" destOrd="0" presId="urn:microsoft.com/office/officeart/2018/2/layout/IconVerticalSolidList"/>
    <dgm:cxn modelId="{E2DFEFC2-45F2-40B4-9350-34B47F6AC8FF}" type="presParOf" srcId="{65E9F347-F5A3-4FDE-8A6D-799A22D903FE}" destId="{68B3BBA3-82E5-40DA-A352-04F46AB1CEE2}" srcOrd="0" destOrd="0" presId="urn:microsoft.com/office/officeart/2018/2/layout/IconVerticalSolidList"/>
    <dgm:cxn modelId="{BB4AC6CB-FB18-4F26-B819-24A8A8FC7906}" type="presParOf" srcId="{68B3BBA3-82E5-40DA-A352-04F46AB1CEE2}" destId="{86A8D2C9-D6CD-482C-9AF4-CB16F84B849F}" srcOrd="0" destOrd="0" presId="urn:microsoft.com/office/officeart/2018/2/layout/IconVerticalSolidList"/>
    <dgm:cxn modelId="{34DA0212-FF5B-4B5B-998D-F68A030AC756}" type="presParOf" srcId="{68B3BBA3-82E5-40DA-A352-04F46AB1CEE2}" destId="{E2E3A31B-437D-4342-818D-094A52A0AB47}" srcOrd="1" destOrd="0" presId="urn:microsoft.com/office/officeart/2018/2/layout/IconVerticalSolidList"/>
    <dgm:cxn modelId="{979D1680-0890-430B-B310-0A56B1EA435A}" type="presParOf" srcId="{68B3BBA3-82E5-40DA-A352-04F46AB1CEE2}" destId="{90F0B511-F6AF-40CF-A3DB-6EACBC1D6389}" srcOrd="2" destOrd="0" presId="urn:microsoft.com/office/officeart/2018/2/layout/IconVerticalSolidList"/>
    <dgm:cxn modelId="{4B041BDF-D5EF-40D8-B2CD-F2D311E69474}" type="presParOf" srcId="{68B3BBA3-82E5-40DA-A352-04F46AB1CEE2}" destId="{5DE4400C-05D7-4105-98A1-CF2D2342E7B7}" srcOrd="3" destOrd="0" presId="urn:microsoft.com/office/officeart/2018/2/layout/IconVerticalSolidList"/>
    <dgm:cxn modelId="{892C1F6E-0D14-4CEF-A3C8-AA5D9CA7A7A7}" type="presParOf" srcId="{65E9F347-F5A3-4FDE-8A6D-799A22D903FE}" destId="{FD8467B4-FC9C-453D-8183-A1D46FD0E1C5}" srcOrd="1" destOrd="0" presId="urn:microsoft.com/office/officeart/2018/2/layout/IconVerticalSolidList"/>
    <dgm:cxn modelId="{AF8D96C5-5CDA-4514-B9F6-783AE7A105D4}" type="presParOf" srcId="{65E9F347-F5A3-4FDE-8A6D-799A22D903FE}" destId="{7307BA49-3FB9-414D-8BD5-E104FE84DC40}" srcOrd="2" destOrd="0" presId="urn:microsoft.com/office/officeart/2018/2/layout/IconVerticalSolidList"/>
    <dgm:cxn modelId="{BBBC4AE9-2E71-4A2E-B1C6-9107165D0F9D}" type="presParOf" srcId="{7307BA49-3FB9-414D-8BD5-E104FE84DC40}" destId="{AC0EEECF-4F44-4A68-9E2C-8F62201F35B3}" srcOrd="0" destOrd="0" presId="urn:microsoft.com/office/officeart/2018/2/layout/IconVerticalSolidList"/>
    <dgm:cxn modelId="{D45B1998-7F0E-4137-B10C-4969ED70F135}" type="presParOf" srcId="{7307BA49-3FB9-414D-8BD5-E104FE84DC40}" destId="{A26E18F1-FAE8-41EC-BB7A-DF2F6FFE1323}" srcOrd="1" destOrd="0" presId="urn:microsoft.com/office/officeart/2018/2/layout/IconVerticalSolidList"/>
    <dgm:cxn modelId="{64404A55-DAC7-4136-A60C-2D64DA039BCA}" type="presParOf" srcId="{7307BA49-3FB9-414D-8BD5-E104FE84DC40}" destId="{1CD72755-EEFC-4759-87A9-C856AA5655F0}" srcOrd="2" destOrd="0" presId="urn:microsoft.com/office/officeart/2018/2/layout/IconVerticalSolidList"/>
    <dgm:cxn modelId="{A85C7C4C-D2DA-48BA-993E-CE34B9F6F9E6}" type="presParOf" srcId="{7307BA49-3FB9-414D-8BD5-E104FE84DC40}" destId="{08679E2C-DCD4-42D0-90AF-118D6E58F0CE}" srcOrd="3" destOrd="0" presId="urn:microsoft.com/office/officeart/2018/2/layout/IconVerticalSolidList"/>
    <dgm:cxn modelId="{CC296FB7-B76B-4C81-A314-7B5E957C4990}" type="presParOf" srcId="{65E9F347-F5A3-4FDE-8A6D-799A22D903FE}" destId="{0A6EF0BB-4F80-43C9-8566-FEF16975E279}" srcOrd="3" destOrd="0" presId="urn:microsoft.com/office/officeart/2018/2/layout/IconVerticalSolidList"/>
    <dgm:cxn modelId="{5E2AD44B-CF0D-4244-9091-A6E7C0F6B717}" type="presParOf" srcId="{65E9F347-F5A3-4FDE-8A6D-799A22D903FE}" destId="{C3316224-2561-4112-9227-2F77BD0605E6}" srcOrd="4" destOrd="0" presId="urn:microsoft.com/office/officeart/2018/2/layout/IconVerticalSolidList"/>
    <dgm:cxn modelId="{DFB65744-CEDC-42A7-AE85-B9823EF6569A}" type="presParOf" srcId="{C3316224-2561-4112-9227-2F77BD0605E6}" destId="{2C5E4C9B-49A1-4605-B217-858A1C8C4CD4}" srcOrd="0" destOrd="0" presId="urn:microsoft.com/office/officeart/2018/2/layout/IconVerticalSolidList"/>
    <dgm:cxn modelId="{B86D90E3-D6A4-4D52-B6E4-6EE5112A34FF}" type="presParOf" srcId="{C3316224-2561-4112-9227-2F77BD0605E6}" destId="{5AD1746B-0ED5-4247-A786-10C58428D5A5}" srcOrd="1" destOrd="0" presId="urn:microsoft.com/office/officeart/2018/2/layout/IconVerticalSolidList"/>
    <dgm:cxn modelId="{EB0830C7-5655-4C0F-8FEB-C5ECF2998344}" type="presParOf" srcId="{C3316224-2561-4112-9227-2F77BD0605E6}" destId="{931223D2-60E4-4595-BE96-C53894AA54EE}" srcOrd="2" destOrd="0" presId="urn:microsoft.com/office/officeart/2018/2/layout/IconVerticalSolidList"/>
    <dgm:cxn modelId="{5CB284FC-7988-49B8-B85A-D368A24669B8}" type="presParOf" srcId="{C3316224-2561-4112-9227-2F77BD0605E6}" destId="{7955BEDA-D17C-47BC-AF15-36208FB48D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995C97-D7FB-4E21-80CF-81CF63C84B2B}"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5B7DC04-1D9A-4DC6-87F2-07D4399ABAA2}">
      <dgm:prSet/>
      <dgm:spPr/>
      <dgm:t>
        <a:bodyPr/>
        <a:lstStyle/>
        <a:p>
          <a:r>
            <a:rPr lang="en-US"/>
            <a:t>It shapes what organisations are</a:t>
          </a:r>
        </a:p>
      </dgm:t>
    </dgm:pt>
    <dgm:pt modelId="{4D174EF3-38D8-46F0-BEBF-05BA9FE8AB65}" type="parTrans" cxnId="{941EA12B-3826-4CA2-B27D-BA9CB5B79546}">
      <dgm:prSet/>
      <dgm:spPr/>
      <dgm:t>
        <a:bodyPr/>
        <a:lstStyle/>
        <a:p>
          <a:endParaRPr lang="en-US"/>
        </a:p>
      </dgm:t>
    </dgm:pt>
    <dgm:pt modelId="{4049F559-F1D0-4843-BDE2-3083BBDB4BE4}" type="sibTrans" cxnId="{941EA12B-3826-4CA2-B27D-BA9CB5B79546}">
      <dgm:prSet/>
      <dgm:spPr/>
      <dgm:t>
        <a:bodyPr/>
        <a:lstStyle/>
        <a:p>
          <a:endParaRPr lang="en-US"/>
        </a:p>
      </dgm:t>
    </dgm:pt>
    <dgm:pt modelId="{5518D67F-7106-4C2C-8D7B-5BEF18213A30}">
      <dgm:prSet/>
      <dgm:spPr/>
      <dgm:t>
        <a:bodyPr/>
        <a:lstStyle/>
        <a:p>
          <a:r>
            <a:rPr lang="en-US"/>
            <a:t>What leaders do</a:t>
          </a:r>
        </a:p>
      </dgm:t>
    </dgm:pt>
    <dgm:pt modelId="{B1F1FF26-C4D1-4C59-B461-C777B119FE0D}" type="parTrans" cxnId="{CDCFA9C2-177E-46F9-B0E2-53F799E4AA34}">
      <dgm:prSet/>
      <dgm:spPr/>
      <dgm:t>
        <a:bodyPr/>
        <a:lstStyle/>
        <a:p>
          <a:endParaRPr lang="en-US"/>
        </a:p>
      </dgm:t>
    </dgm:pt>
    <dgm:pt modelId="{56CB2521-E736-4C47-BF2E-F9398A642642}" type="sibTrans" cxnId="{CDCFA9C2-177E-46F9-B0E2-53F799E4AA34}">
      <dgm:prSet/>
      <dgm:spPr/>
      <dgm:t>
        <a:bodyPr/>
        <a:lstStyle/>
        <a:p>
          <a:endParaRPr lang="en-US"/>
        </a:p>
      </dgm:t>
    </dgm:pt>
    <dgm:pt modelId="{08C75182-0F0E-4D2D-83AA-2AF8072D7AA8}">
      <dgm:prSet/>
      <dgm:spPr/>
      <dgm:t>
        <a:bodyPr/>
        <a:lstStyle/>
        <a:p>
          <a:r>
            <a:rPr lang="en-US"/>
            <a:t>What counts as success</a:t>
          </a:r>
        </a:p>
      </dgm:t>
    </dgm:pt>
    <dgm:pt modelId="{07B071B9-850F-4750-AC87-8D1A31B90EBC}" type="parTrans" cxnId="{39520B63-E6D8-48FB-B119-4BA87992B425}">
      <dgm:prSet/>
      <dgm:spPr/>
      <dgm:t>
        <a:bodyPr/>
        <a:lstStyle/>
        <a:p>
          <a:endParaRPr lang="en-US"/>
        </a:p>
      </dgm:t>
    </dgm:pt>
    <dgm:pt modelId="{115CD793-7B25-4110-A3CE-594F90DFBD7E}" type="sibTrans" cxnId="{39520B63-E6D8-48FB-B119-4BA87992B425}">
      <dgm:prSet/>
      <dgm:spPr/>
      <dgm:t>
        <a:bodyPr/>
        <a:lstStyle/>
        <a:p>
          <a:endParaRPr lang="en-US"/>
        </a:p>
      </dgm:t>
    </dgm:pt>
    <dgm:pt modelId="{0756E5A8-1BCF-4092-8CF7-3DBD476C3013}">
      <dgm:prSet/>
      <dgm:spPr/>
      <dgm:t>
        <a:bodyPr/>
        <a:lstStyle/>
        <a:p>
          <a:r>
            <a:rPr lang="en-US"/>
            <a:t>Leaders need to understand context</a:t>
          </a:r>
        </a:p>
      </dgm:t>
    </dgm:pt>
    <dgm:pt modelId="{52703386-641C-4F2E-93CB-26F9238B7E8D}" type="parTrans" cxnId="{4BFFB3A9-6FCE-4279-85D4-4CCD97A4178E}">
      <dgm:prSet/>
      <dgm:spPr/>
      <dgm:t>
        <a:bodyPr/>
        <a:lstStyle/>
        <a:p>
          <a:endParaRPr lang="en-US"/>
        </a:p>
      </dgm:t>
    </dgm:pt>
    <dgm:pt modelId="{EBD98632-C98C-4E7E-9C95-609427CA220D}" type="sibTrans" cxnId="{4BFFB3A9-6FCE-4279-85D4-4CCD97A4178E}">
      <dgm:prSet/>
      <dgm:spPr/>
      <dgm:t>
        <a:bodyPr/>
        <a:lstStyle/>
        <a:p>
          <a:endParaRPr lang="en-US"/>
        </a:p>
      </dgm:t>
    </dgm:pt>
    <dgm:pt modelId="{C63B6F10-F095-4A9D-8B34-972E39F24113}" type="pres">
      <dgm:prSet presAssocID="{AE995C97-D7FB-4E21-80CF-81CF63C84B2B}" presName="matrix" presStyleCnt="0">
        <dgm:presLayoutVars>
          <dgm:chMax val="1"/>
          <dgm:dir/>
          <dgm:resizeHandles val="exact"/>
        </dgm:presLayoutVars>
      </dgm:prSet>
      <dgm:spPr/>
    </dgm:pt>
    <dgm:pt modelId="{77876B0B-BE5C-47E5-A953-EBDF696FB43B}" type="pres">
      <dgm:prSet presAssocID="{AE995C97-D7FB-4E21-80CF-81CF63C84B2B}" presName="diamond" presStyleLbl="bgShp" presStyleIdx="0" presStyleCnt="1"/>
      <dgm:spPr/>
    </dgm:pt>
    <dgm:pt modelId="{02DEAA32-CA6D-4A2E-9B8D-F203B03A8A90}" type="pres">
      <dgm:prSet presAssocID="{AE995C97-D7FB-4E21-80CF-81CF63C84B2B}" presName="quad1" presStyleLbl="node1" presStyleIdx="0" presStyleCnt="4">
        <dgm:presLayoutVars>
          <dgm:chMax val="0"/>
          <dgm:chPref val="0"/>
          <dgm:bulletEnabled val="1"/>
        </dgm:presLayoutVars>
      </dgm:prSet>
      <dgm:spPr/>
    </dgm:pt>
    <dgm:pt modelId="{9A433B20-3437-4D95-BEB8-38062BB832C1}" type="pres">
      <dgm:prSet presAssocID="{AE995C97-D7FB-4E21-80CF-81CF63C84B2B}" presName="quad2" presStyleLbl="node1" presStyleIdx="1" presStyleCnt="4">
        <dgm:presLayoutVars>
          <dgm:chMax val="0"/>
          <dgm:chPref val="0"/>
          <dgm:bulletEnabled val="1"/>
        </dgm:presLayoutVars>
      </dgm:prSet>
      <dgm:spPr/>
    </dgm:pt>
    <dgm:pt modelId="{B31BB129-2826-46DD-953C-E08195EFF792}" type="pres">
      <dgm:prSet presAssocID="{AE995C97-D7FB-4E21-80CF-81CF63C84B2B}" presName="quad3" presStyleLbl="node1" presStyleIdx="2" presStyleCnt="4">
        <dgm:presLayoutVars>
          <dgm:chMax val="0"/>
          <dgm:chPref val="0"/>
          <dgm:bulletEnabled val="1"/>
        </dgm:presLayoutVars>
      </dgm:prSet>
      <dgm:spPr/>
    </dgm:pt>
    <dgm:pt modelId="{C62B7ABE-26D2-43D6-B0EE-2042EC078682}" type="pres">
      <dgm:prSet presAssocID="{AE995C97-D7FB-4E21-80CF-81CF63C84B2B}" presName="quad4" presStyleLbl="node1" presStyleIdx="3" presStyleCnt="4">
        <dgm:presLayoutVars>
          <dgm:chMax val="0"/>
          <dgm:chPref val="0"/>
          <dgm:bulletEnabled val="1"/>
        </dgm:presLayoutVars>
      </dgm:prSet>
      <dgm:spPr/>
    </dgm:pt>
  </dgm:ptLst>
  <dgm:cxnLst>
    <dgm:cxn modelId="{8035FB26-DCA6-4825-A838-BE2501E730F8}" type="presOf" srcId="{0756E5A8-1BCF-4092-8CF7-3DBD476C3013}" destId="{C62B7ABE-26D2-43D6-B0EE-2042EC078682}" srcOrd="0" destOrd="0" presId="urn:microsoft.com/office/officeart/2005/8/layout/matrix3"/>
    <dgm:cxn modelId="{941EA12B-3826-4CA2-B27D-BA9CB5B79546}" srcId="{AE995C97-D7FB-4E21-80CF-81CF63C84B2B}" destId="{B5B7DC04-1D9A-4DC6-87F2-07D4399ABAA2}" srcOrd="0" destOrd="0" parTransId="{4D174EF3-38D8-46F0-BEBF-05BA9FE8AB65}" sibTransId="{4049F559-F1D0-4843-BDE2-3083BBDB4BE4}"/>
    <dgm:cxn modelId="{BD3AAD37-57DB-48A8-8993-8F8A3B7F2F2F}" type="presOf" srcId="{08C75182-0F0E-4D2D-83AA-2AF8072D7AA8}" destId="{B31BB129-2826-46DD-953C-E08195EFF792}" srcOrd="0" destOrd="0" presId="urn:microsoft.com/office/officeart/2005/8/layout/matrix3"/>
    <dgm:cxn modelId="{39520B63-E6D8-48FB-B119-4BA87992B425}" srcId="{AE995C97-D7FB-4E21-80CF-81CF63C84B2B}" destId="{08C75182-0F0E-4D2D-83AA-2AF8072D7AA8}" srcOrd="2" destOrd="0" parTransId="{07B071B9-850F-4750-AC87-8D1A31B90EBC}" sibTransId="{115CD793-7B25-4110-A3CE-594F90DFBD7E}"/>
    <dgm:cxn modelId="{14BEAD90-189B-4AD2-AED0-88FDA7CFEBE7}" type="presOf" srcId="{AE995C97-D7FB-4E21-80CF-81CF63C84B2B}" destId="{C63B6F10-F095-4A9D-8B34-972E39F24113}" srcOrd="0" destOrd="0" presId="urn:microsoft.com/office/officeart/2005/8/layout/matrix3"/>
    <dgm:cxn modelId="{4BFFB3A9-6FCE-4279-85D4-4CCD97A4178E}" srcId="{AE995C97-D7FB-4E21-80CF-81CF63C84B2B}" destId="{0756E5A8-1BCF-4092-8CF7-3DBD476C3013}" srcOrd="3" destOrd="0" parTransId="{52703386-641C-4F2E-93CB-26F9238B7E8D}" sibTransId="{EBD98632-C98C-4E7E-9C95-609427CA220D}"/>
    <dgm:cxn modelId="{571E58AC-A45E-4DC8-A4C1-930D042C6723}" type="presOf" srcId="{5518D67F-7106-4C2C-8D7B-5BEF18213A30}" destId="{9A433B20-3437-4D95-BEB8-38062BB832C1}" srcOrd="0" destOrd="0" presId="urn:microsoft.com/office/officeart/2005/8/layout/matrix3"/>
    <dgm:cxn modelId="{9088E8C0-E03E-48AA-B27C-041E98CC8D18}" type="presOf" srcId="{B5B7DC04-1D9A-4DC6-87F2-07D4399ABAA2}" destId="{02DEAA32-CA6D-4A2E-9B8D-F203B03A8A90}" srcOrd="0" destOrd="0" presId="urn:microsoft.com/office/officeart/2005/8/layout/matrix3"/>
    <dgm:cxn modelId="{CDCFA9C2-177E-46F9-B0E2-53F799E4AA34}" srcId="{AE995C97-D7FB-4E21-80CF-81CF63C84B2B}" destId="{5518D67F-7106-4C2C-8D7B-5BEF18213A30}" srcOrd="1" destOrd="0" parTransId="{B1F1FF26-C4D1-4C59-B461-C777B119FE0D}" sibTransId="{56CB2521-E736-4C47-BF2E-F9398A642642}"/>
    <dgm:cxn modelId="{A30FECEF-D39A-4FAD-95CD-FFF001ACBD83}" type="presParOf" srcId="{C63B6F10-F095-4A9D-8B34-972E39F24113}" destId="{77876B0B-BE5C-47E5-A953-EBDF696FB43B}" srcOrd="0" destOrd="0" presId="urn:microsoft.com/office/officeart/2005/8/layout/matrix3"/>
    <dgm:cxn modelId="{D32E7903-B2D1-4908-8874-FEE3E5895B51}" type="presParOf" srcId="{C63B6F10-F095-4A9D-8B34-972E39F24113}" destId="{02DEAA32-CA6D-4A2E-9B8D-F203B03A8A90}" srcOrd="1" destOrd="0" presId="urn:microsoft.com/office/officeart/2005/8/layout/matrix3"/>
    <dgm:cxn modelId="{0467572F-5638-4AFC-A51B-0E0E3C664147}" type="presParOf" srcId="{C63B6F10-F095-4A9D-8B34-972E39F24113}" destId="{9A433B20-3437-4D95-BEB8-38062BB832C1}" srcOrd="2" destOrd="0" presId="urn:microsoft.com/office/officeart/2005/8/layout/matrix3"/>
    <dgm:cxn modelId="{6B9E9E4E-328B-4E15-A3F0-DF7BDC2802CD}" type="presParOf" srcId="{C63B6F10-F095-4A9D-8B34-972E39F24113}" destId="{B31BB129-2826-46DD-953C-E08195EFF792}" srcOrd="3" destOrd="0" presId="urn:microsoft.com/office/officeart/2005/8/layout/matrix3"/>
    <dgm:cxn modelId="{27FD666E-57B2-4CE3-8C38-7AB7E51794EB}" type="presParOf" srcId="{C63B6F10-F095-4A9D-8B34-972E39F24113}" destId="{C62B7ABE-26D2-43D6-B0EE-2042EC07868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C8B706-A018-4F79-B3D7-6D2A5A1FC82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26BC886-A0DA-4646-B78E-DCF03D167729}">
      <dgm:prSet/>
      <dgm:spPr/>
      <dgm:t>
        <a:bodyPr/>
        <a:lstStyle/>
        <a:p>
          <a:r>
            <a:rPr lang="en-US"/>
            <a:t>Full adaption to the local context risks becoming a different organisation in every market</a:t>
          </a:r>
        </a:p>
      </dgm:t>
    </dgm:pt>
    <dgm:pt modelId="{5AB715CB-45DA-4BC3-B66C-BAC03C343905}" type="parTrans" cxnId="{30EC6FDF-0E7D-413B-90DE-C58357A3CD3F}">
      <dgm:prSet/>
      <dgm:spPr/>
      <dgm:t>
        <a:bodyPr/>
        <a:lstStyle/>
        <a:p>
          <a:endParaRPr lang="en-US"/>
        </a:p>
      </dgm:t>
    </dgm:pt>
    <dgm:pt modelId="{3EEC946A-A758-49A1-BEF1-80DB7C2BC0D0}" type="sibTrans" cxnId="{30EC6FDF-0E7D-413B-90DE-C58357A3CD3F}">
      <dgm:prSet/>
      <dgm:spPr/>
      <dgm:t>
        <a:bodyPr/>
        <a:lstStyle/>
        <a:p>
          <a:endParaRPr lang="en-US"/>
        </a:p>
      </dgm:t>
    </dgm:pt>
    <dgm:pt modelId="{8F42E3F6-E6C7-41FD-B6EF-6BA5B48E3D29}">
      <dgm:prSet/>
      <dgm:spPr/>
      <dgm:t>
        <a:bodyPr/>
        <a:lstStyle/>
        <a:p>
          <a:r>
            <a:rPr lang="en-US"/>
            <a:t>Creates problems of coordination, ethics and brand integrity</a:t>
          </a:r>
        </a:p>
      </dgm:t>
    </dgm:pt>
    <dgm:pt modelId="{5E03F02F-556B-4626-826B-A26929BCD159}" type="parTrans" cxnId="{B4889EB6-B6EB-4407-A25F-BCEC03AF4299}">
      <dgm:prSet/>
      <dgm:spPr/>
      <dgm:t>
        <a:bodyPr/>
        <a:lstStyle/>
        <a:p>
          <a:endParaRPr lang="en-US"/>
        </a:p>
      </dgm:t>
    </dgm:pt>
    <dgm:pt modelId="{C8E82B42-C39C-429A-9532-7CA0F525BA11}" type="sibTrans" cxnId="{B4889EB6-B6EB-4407-A25F-BCEC03AF4299}">
      <dgm:prSet/>
      <dgm:spPr/>
      <dgm:t>
        <a:bodyPr/>
        <a:lstStyle/>
        <a:p>
          <a:endParaRPr lang="en-US"/>
        </a:p>
      </dgm:t>
    </dgm:pt>
    <dgm:pt modelId="{E1CEB4B1-7020-452F-82DB-83ED0321358B}">
      <dgm:prSet/>
      <dgm:spPr/>
      <dgm:t>
        <a:bodyPr/>
        <a:lstStyle/>
        <a:p>
          <a:r>
            <a:rPr lang="en-US"/>
            <a:t>This tension is a defining strategic challenge for global leadership</a:t>
          </a:r>
        </a:p>
      </dgm:t>
    </dgm:pt>
    <dgm:pt modelId="{885171A8-A2D1-4E07-9CDE-763B7685ACA7}" type="parTrans" cxnId="{C17C322F-EC7B-4DF7-8F41-C20B2DA1D407}">
      <dgm:prSet/>
      <dgm:spPr/>
      <dgm:t>
        <a:bodyPr/>
        <a:lstStyle/>
        <a:p>
          <a:endParaRPr lang="en-US"/>
        </a:p>
      </dgm:t>
    </dgm:pt>
    <dgm:pt modelId="{148AB06B-8BF0-4A7C-AD20-28332DA169DC}" type="sibTrans" cxnId="{C17C322F-EC7B-4DF7-8F41-C20B2DA1D407}">
      <dgm:prSet/>
      <dgm:spPr/>
      <dgm:t>
        <a:bodyPr/>
        <a:lstStyle/>
        <a:p>
          <a:endParaRPr lang="en-US"/>
        </a:p>
      </dgm:t>
    </dgm:pt>
    <dgm:pt modelId="{77047508-623F-4A91-80FA-C5B0033B76F7}" type="pres">
      <dgm:prSet presAssocID="{4CC8B706-A018-4F79-B3D7-6D2A5A1FC826}" presName="hierChild1" presStyleCnt="0">
        <dgm:presLayoutVars>
          <dgm:chPref val="1"/>
          <dgm:dir/>
          <dgm:animOne val="branch"/>
          <dgm:animLvl val="lvl"/>
          <dgm:resizeHandles/>
        </dgm:presLayoutVars>
      </dgm:prSet>
      <dgm:spPr/>
    </dgm:pt>
    <dgm:pt modelId="{6FBAAAC2-5958-44A0-996E-5FC2E0C4320E}" type="pres">
      <dgm:prSet presAssocID="{F26BC886-A0DA-4646-B78E-DCF03D167729}" presName="hierRoot1" presStyleCnt="0"/>
      <dgm:spPr/>
    </dgm:pt>
    <dgm:pt modelId="{7E9D1BCC-0B70-42BC-ABEE-F70FD52B3554}" type="pres">
      <dgm:prSet presAssocID="{F26BC886-A0DA-4646-B78E-DCF03D167729}" presName="composite" presStyleCnt="0"/>
      <dgm:spPr/>
    </dgm:pt>
    <dgm:pt modelId="{E3960C31-2DA5-4D43-BF06-FAC7B65CD667}" type="pres">
      <dgm:prSet presAssocID="{F26BC886-A0DA-4646-B78E-DCF03D167729}" presName="background" presStyleLbl="node0" presStyleIdx="0" presStyleCnt="3"/>
      <dgm:spPr/>
    </dgm:pt>
    <dgm:pt modelId="{F1DB29D2-F74A-45F2-9BA8-FE83E37F58A4}" type="pres">
      <dgm:prSet presAssocID="{F26BC886-A0DA-4646-B78E-DCF03D167729}" presName="text" presStyleLbl="fgAcc0" presStyleIdx="0" presStyleCnt="3">
        <dgm:presLayoutVars>
          <dgm:chPref val="3"/>
        </dgm:presLayoutVars>
      </dgm:prSet>
      <dgm:spPr/>
    </dgm:pt>
    <dgm:pt modelId="{037EF3FD-BE14-40A2-AE86-EE97A56036DA}" type="pres">
      <dgm:prSet presAssocID="{F26BC886-A0DA-4646-B78E-DCF03D167729}" presName="hierChild2" presStyleCnt="0"/>
      <dgm:spPr/>
    </dgm:pt>
    <dgm:pt modelId="{BE59B513-A8B9-4772-9FFA-06958C0669E1}" type="pres">
      <dgm:prSet presAssocID="{8F42E3F6-E6C7-41FD-B6EF-6BA5B48E3D29}" presName="hierRoot1" presStyleCnt="0"/>
      <dgm:spPr/>
    </dgm:pt>
    <dgm:pt modelId="{3C34904D-3E21-49A9-A7DB-C939E273945F}" type="pres">
      <dgm:prSet presAssocID="{8F42E3F6-E6C7-41FD-B6EF-6BA5B48E3D29}" presName="composite" presStyleCnt="0"/>
      <dgm:spPr/>
    </dgm:pt>
    <dgm:pt modelId="{90588DC3-AE30-44F6-B09C-00424AEC7B65}" type="pres">
      <dgm:prSet presAssocID="{8F42E3F6-E6C7-41FD-B6EF-6BA5B48E3D29}" presName="background" presStyleLbl="node0" presStyleIdx="1" presStyleCnt="3"/>
      <dgm:spPr/>
    </dgm:pt>
    <dgm:pt modelId="{075D6F13-258E-46B8-8BD2-8060330AA001}" type="pres">
      <dgm:prSet presAssocID="{8F42E3F6-E6C7-41FD-B6EF-6BA5B48E3D29}" presName="text" presStyleLbl="fgAcc0" presStyleIdx="1" presStyleCnt="3">
        <dgm:presLayoutVars>
          <dgm:chPref val="3"/>
        </dgm:presLayoutVars>
      </dgm:prSet>
      <dgm:spPr/>
    </dgm:pt>
    <dgm:pt modelId="{22795E7D-592F-4903-9FE3-0E3D89ED8267}" type="pres">
      <dgm:prSet presAssocID="{8F42E3F6-E6C7-41FD-B6EF-6BA5B48E3D29}" presName="hierChild2" presStyleCnt="0"/>
      <dgm:spPr/>
    </dgm:pt>
    <dgm:pt modelId="{2BB33497-4CE1-4278-A171-4B65B73BB134}" type="pres">
      <dgm:prSet presAssocID="{E1CEB4B1-7020-452F-82DB-83ED0321358B}" presName="hierRoot1" presStyleCnt="0"/>
      <dgm:spPr/>
    </dgm:pt>
    <dgm:pt modelId="{A7F3E6F5-D0C0-438F-977A-CD55C085A576}" type="pres">
      <dgm:prSet presAssocID="{E1CEB4B1-7020-452F-82DB-83ED0321358B}" presName="composite" presStyleCnt="0"/>
      <dgm:spPr/>
    </dgm:pt>
    <dgm:pt modelId="{529BF631-D8FE-4225-9550-0EBAA7582790}" type="pres">
      <dgm:prSet presAssocID="{E1CEB4B1-7020-452F-82DB-83ED0321358B}" presName="background" presStyleLbl="node0" presStyleIdx="2" presStyleCnt="3"/>
      <dgm:spPr/>
    </dgm:pt>
    <dgm:pt modelId="{6F45B35C-4747-4D10-8E67-0F3CEBCA3651}" type="pres">
      <dgm:prSet presAssocID="{E1CEB4B1-7020-452F-82DB-83ED0321358B}" presName="text" presStyleLbl="fgAcc0" presStyleIdx="2" presStyleCnt="3">
        <dgm:presLayoutVars>
          <dgm:chPref val="3"/>
        </dgm:presLayoutVars>
      </dgm:prSet>
      <dgm:spPr/>
    </dgm:pt>
    <dgm:pt modelId="{E242BEC3-7090-4BD8-8A4E-466E342E92BC}" type="pres">
      <dgm:prSet presAssocID="{E1CEB4B1-7020-452F-82DB-83ED0321358B}" presName="hierChild2" presStyleCnt="0"/>
      <dgm:spPr/>
    </dgm:pt>
  </dgm:ptLst>
  <dgm:cxnLst>
    <dgm:cxn modelId="{C17C322F-EC7B-4DF7-8F41-C20B2DA1D407}" srcId="{4CC8B706-A018-4F79-B3D7-6D2A5A1FC826}" destId="{E1CEB4B1-7020-452F-82DB-83ED0321358B}" srcOrd="2" destOrd="0" parTransId="{885171A8-A2D1-4E07-9CDE-763B7685ACA7}" sibTransId="{148AB06B-8BF0-4A7C-AD20-28332DA169DC}"/>
    <dgm:cxn modelId="{314771A0-2967-4C82-A97B-ABFAF3F1C99E}" type="presOf" srcId="{8F42E3F6-E6C7-41FD-B6EF-6BA5B48E3D29}" destId="{075D6F13-258E-46B8-8BD2-8060330AA001}" srcOrd="0" destOrd="0" presId="urn:microsoft.com/office/officeart/2005/8/layout/hierarchy1"/>
    <dgm:cxn modelId="{1DF7A8AC-3450-49F0-BBE3-20D1001F0676}" type="presOf" srcId="{E1CEB4B1-7020-452F-82DB-83ED0321358B}" destId="{6F45B35C-4747-4D10-8E67-0F3CEBCA3651}" srcOrd="0" destOrd="0" presId="urn:microsoft.com/office/officeart/2005/8/layout/hierarchy1"/>
    <dgm:cxn modelId="{B4889EB6-B6EB-4407-A25F-BCEC03AF4299}" srcId="{4CC8B706-A018-4F79-B3D7-6D2A5A1FC826}" destId="{8F42E3F6-E6C7-41FD-B6EF-6BA5B48E3D29}" srcOrd="1" destOrd="0" parTransId="{5E03F02F-556B-4626-826B-A26929BCD159}" sibTransId="{C8E82B42-C39C-429A-9532-7CA0F525BA11}"/>
    <dgm:cxn modelId="{30EC6FDF-0E7D-413B-90DE-C58357A3CD3F}" srcId="{4CC8B706-A018-4F79-B3D7-6D2A5A1FC826}" destId="{F26BC886-A0DA-4646-B78E-DCF03D167729}" srcOrd="0" destOrd="0" parTransId="{5AB715CB-45DA-4BC3-B66C-BAC03C343905}" sibTransId="{3EEC946A-A758-49A1-BEF1-80DB7C2BC0D0}"/>
    <dgm:cxn modelId="{2D5F70E4-F941-45CB-9173-E00A912096EF}" type="presOf" srcId="{4CC8B706-A018-4F79-B3D7-6D2A5A1FC826}" destId="{77047508-623F-4A91-80FA-C5B0033B76F7}" srcOrd="0" destOrd="0" presId="urn:microsoft.com/office/officeart/2005/8/layout/hierarchy1"/>
    <dgm:cxn modelId="{34D9C1EB-0241-40DC-9C98-DF7BA6609EF9}" type="presOf" srcId="{F26BC886-A0DA-4646-B78E-DCF03D167729}" destId="{F1DB29D2-F74A-45F2-9BA8-FE83E37F58A4}" srcOrd="0" destOrd="0" presId="urn:microsoft.com/office/officeart/2005/8/layout/hierarchy1"/>
    <dgm:cxn modelId="{2441E569-3EC7-4BEE-A54E-C11DFF577053}" type="presParOf" srcId="{77047508-623F-4A91-80FA-C5B0033B76F7}" destId="{6FBAAAC2-5958-44A0-996E-5FC2E0C4320E}" srcOrd="0" destOrd="0" presId="urn:microsoft.com/office/officeart/2005/8/layout/hierarchy1"/>
    <dgm:cxn modelId="{884FD2CD-C5B3-45B8-95B5-7ACF57F8FAD4}" type="presParOf" srcId="{6FBAAAC2-5958-44A0-996E-5FC2E0C4320E}" destId="{7E9D1BCC-0B70-42BC-ABEE-F70FD52B3554}" srcOrd="0" destOrd="0" presId="urn:microsoft.com/office/officeart/2005/8/layout/hierarchy1"/>
    <dgm:cxn modelId="{1A981701-15A5-4A82-AAC0-780068840137}" type="presParOf" srcId="{7E9D1BCC-0B70-42BC-ABEE-F70FD52B3554}" destId="{E3960C31-2DA5-4D43-BF06-FAC7B65CD667}" srcOrd="0" destOrd="0" presId="urn:microsoft.com/office/officeart/2005/8/layout/hierarchy1"/>
    <dgm:cxn modelId="{C28B4D1D-E196-4A25-82AC-F8D4BB621295}" type="presParOf" srcId="{7E9D1BCC-0B70-42BC-ABEE-F70FD52B3554}" destId="{F1DB29D2-F74A-45F2-9BA8-FE83E37F58A4}" srcOrd="1" destOrd="0" presId="urn:microsoft.com/office/officeart/2005/8/layout/hierarchy1"/>
    <dgm:cxn modelId="{5F8DFB9A-3988-4CD2-8694-5F9D7B843B3A}" type="presParOf" srcId="{6FBAAAC2-5958-44A0-996E-5FC2E0C4320E}" destId="{037EF3FD-BE14-40A2-AE86-EE97A56036DA}" srcOrd="1" destOrd="0" presId="urn:microsoft.com/office/officeart/2005/8/layout/hierarchy1"/>
    <dgm:cxn modelId="{6D8C91F2-5391-4A5F-9159-F1F65199555E}" type="presParOf" srcId="{77047508-623F-4A91-80FA-C5B0033B76F7}" destId="{BE59B513-A8B9-4772-9FFA-06958C0669E1}" srcOrd="1" destOrd="0" presId="urn:microsoft.com/office/officeart/2005/8/layout/hierarchy1"/>
    <dgm:cxn modelId="{EC8070E3-0620-44B2-B001-B4847BD05883}" type="presParOf" srcId="{BE59B513-A8B9-4772-9FFA-06958C0669E1}" destId="{3C34904D-3E21-49A9-A7DB-C939E273945F}" srcOrd="0" destOrd="0" presId="urn:microsoft.com/office/officeart/2005/8/layout/hierarchy1"/>
    <dgm:cxn modelId="{26639407-5FEB-47CC-97AC-F60785BEDA19}" type="presParOf" srcId="{3C34904D-3E21-49A9-A7DB-C939E273945F}" destId="{90588DC3-AE30-44F6-B09C-00424AEC7B65}" srcOrd="0" destOrd="0" presId="urn:microsoft.com/office/officeart/2005/8/layout/hierarchy1"/>
    <dgm:cxn modelId="{2E058964-3F6E-478F-9280-7C10A95DCF99}" type="presParOf" srcId="{3C34904D-3E21-49A9-A7DB-C939E273945F}" destId="{075D6F13-258E-46B8-8BD2-8060330AA001}" srcOrd="1" destOrd="0" presId="urn:microsoft.com/office/officeart/2005/8/layout/hierarchy1"/>
    <dgm:cxn modelId="{B4B8DBCB-C198-41A4-997F-193CB9B919A3}" type="presParOf" srcId="{BE59B513-A8B9-4772-9FFA-06958C0669E1}" destId="{22795E7D-592F-4903-9FE3-0E3D89ED8267}" srcOrd="1" destOrd="0" presId="urn:microsoft.com/office/officeart/2005/8/layout/hierarchy1"/>
    <dgm:cxn modelId="{BDC0102C-2E2A-4260-95A8-25DF2E6E2A81}" type="presParOf" srcId="{77047508-623F-4A91-80FA-C5B0033B76F7}" destId="{2BB33497-4CE1-4278-A171-4B65B73BB134}" srcOrd="2" destOrd="0" presId="urn:microsoft.com/office/officeart/2005/8/layout/hierarchy1"/>
    <dgm:cxn modelId="{766C6D16-6FB1-40A4-A0A5-E18425199448}" type="presParOf" srcId="{2BB33497-4CE1-4278-A171-4B65B73BB134}" destId="{A7F3E6F5-D0C0-438F-977A-CD55C085A576}" srcOrd="0" destOrd="0" presId="urn:microsoft.com/office/officeart/2005/8/layout/hierarchy1"/>
    <dgm:cxn modelId="{4983C925-F61D-4C3E-BA9E-1C3534CC9CFF}" type="presParOf" srcId="{A7F3E6F5-D0C0-438F-977A-CD55C085A576}" destId="{529BF631-D8FE-4225-9550-0EBAA7582790}" srcOrd="0" destOrd="0" presId="urn:microsoft.com/office/officeart/2005/8/layout/hierarchy1"/>
    <dgm:cxn modelId="{52D9947F-74BD-4DAE-8891-E716780CFADB}" type="presParOf" srcId="{A7F3E6F5-D0C0-438F-977A-CD55C085A576}" destId="{6F45B35C-4747-4D10-8E67-0F3CEBCA3651}" srcOrd="1" destOrd="0" presId="urn:microsoft.com/office/officeart/2005/8/layout/hierarchy1"/>
    <dgm:cxn modelId="{CF0B33D2-72F3-43A7-9263-16BF4E774405}" type="presParOf" srcId="{2BB33497-4CE1-4278-A171-4B65B73BB134}" destId="{E242BEC3-7090-4BD8-8A4E-466E342E92B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9BD528-26FE-4597-B804-971602F3043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67A76AB-823C-4753-B274-C2534CD8218F}">
      <dgm:prSet/>
      <dgm:spPr/>
      <dgm:t>
        <a:bodyPr/>
        <a:lstStyle/>
        <a:p>
          <a:r>
            <a:rPr lang="en-US"/>
            <a:t>Monetary value of all goods and services produced within a country's borders in a given period</a:t>
          </a:r>
        </a:p>
      </dgm:t>
    </dgm:pt>
    <dgm:pt modelId="{167EED1A-E2D7-495C-923D-5F94418AAEE2}" type="parTrans" cxnId="{13BC44AA-04A1-4BE3-819D-38A7E6EA88F7}">
      <dgm:prSet/>
      <dgm:spPr/>
      <dgm:t>
        <a:bodyPr/>
        <a:lstStyle/>
        <a:p>
          <a:endParaRPr lang="en-US"/>
        </a:p>
      </dgm:t>
    </dgm:pt>
    <dgm:pt modelId="{4AE5949B-5A4C-445B-A3A8-74DFB1D37568}" type="sibTrans" cxnId="{13BC44AA-04A1-4BE3-819D-38A7E6EA88F7}">
      <dgm:prSet/>
      <dgm:spPr/>
      <dgm:t>
        <a:bodyPr/>
        <a:lstStyle/>
        <a:p>
          <a:endParaRPr lang="en-US"/>
        </a:p>
      </dgm:t>
    </dgm:pt>
    <dgm:pt modelId="{292E310F-6764-4637-ABB6-212AC01D5459}">
      <dgm:prSet/>
      <dgm:spPr/>
      <dgm:t>
        <a:bodyPr/>
        <a:lstStyle/>
        <a:p>
          <a:r>
            <a:rPr lang="en-US"/>
            <a:t>GDP per capita </a:t>
          </a:r>
        </a:p>
      </dgm:t>
    </dgm:pt>
    <dgm:pt modelId="{C079FEFA-B8AA-4010-8ED8-8C24DB8082AF}" type="parTrans" cxnId="{48AFBCF3-3996-4A69-8A86-A7BB4030E83E}">
      <dgm:prSet/>
      <dgm:spPr/>
      <dgm:t>
        <a:bodyPr/>
        <a:lstStyle/>
        <a:p>
          <a:endParaRPr lang="en-US"/>
        </a:p>
      </dgm:t>
    </dgm:pt>
    <dgm:pt modelId="{3DA211D1-8B8C-412B-8D36-23913A4CECD4}" type="sibTrans" cxnId="{48AFBCF3-3996-4A69-8A86-A7BB4030E83E}">
      <dgm:prSet/>
      <dgm:spPr/>
      <dgm:t>
        <a:bodyPr/>
        <a:lstStyle/>
        <a:p>
          <a:endParaRPr lang="en-US"/>
        </a:p>
      </dgm:t>
    </dgm:pt>
    <dgm:pt modelId="{45C8B1E3-BB00-4561-A8B7-176B370E06CE}">
      <dgm:prSet/>
      <dgm:spPr/>
      <dgm:t>
        <a:bodyPr/>
        <a:lstStyle/>
        <a:p>
          <a:r>
            <a:rPr lang="en-US"/>
            <a:t>Gross National Income</a:t>
          </a:r>
        </a:p>
      </dgm:t>
    </dgm:pt>
    <dgm:pt modelId="{9B9961E9-2041-4458-9566-58F49804660B}" type="parTrans" cxnId="{A8D0CE93-AE0A-40B5-82C7-F79270DAEBF4}">
      <dgm:prSet/>
      <dgm:spPr/>
      <dgm:t>
        <a:bodyPr/>
        <a:lstStyle/>
        <a:p>
          <a:endParaRPr lang="en-US"/>
        </a:p>
      </dgm:t>
    </dgm:pt>
    <dgm:pt modelId="{7315AA8A-26E4-4CF4-8452-4F8CDC49A68F}" type="sibTrans" cxnId="{A8D0CE93-AE0A-40B5-82C7-F79270DAEBF4}">
      <dgm:prSet/>
      <dgm:spPr/>
      <dgm:t>
        <a:bodyPr/>
        <a:lstStyle/>
        <a:p>
          <a:endParaRPr lang="en-US"/>
        </a:p>
      </dgm:t>
    </dgm:pt>
    <dgm:pt modelId="{6B205C80-E3BD-46AA-9C49-45CA61AF72EC}">
      <dgm:prSet/>
      <dgm:spPr/>
      <dgm:t>
        <a:bodyPr/>
        <a:lstStyle/>
        <a:p>
          <a:r>
            <a:rPr lang="en-US"/>
            <a:t>Purchasing Power Parity</a:t>
          </a:r>
        </a:p>
      </dgm:t>
    </dgm:pt>
    <dgm:pt modelId="{456D89D4-9D18-4282-8F58-2649A3AEBDB8}" type="parTrans" cxnId="{92DF2179-4776-42C9-832D-F3D3DE0F1443}">
      <dgm:prSet/>
      <dgm:spPr/>
      <dgm:t>
        <a:bodyPr/>
        <a:lstStyle/>
        <a:p>
          <a:endParaRPr lang="en-US"/>
        </a:p>
      </dgm:t>
    </dgm:pt>
    <dgm:pt modelId="{23593AD3-A47A-49DB-A70B-8E3E4B6C4791}" type="sibTrans" cxnId="{92DF2179-4776-42C9-832D-F3D3DE0F1443}">
      <dgm:prSet/>
      <dgm:spPr/>
      <dgm:t>
        <a:bodyPr/>
        <a:lstStyle/>
        <a:p>
          <a:endParaRPr lang="en-US"/>
        </a:p>
      </dgm:t>
    </dgm:pt>
    <dgm:pt modelId="{3165BCFE-F7AB-4C3D-BA05-DDEFF9190721}" type="pres">
      <dgm:prSet presAssocID="{129BD528-26FE-4597-B804-971602F30438}" presName="linear" presStyleCnt="0">
        <dgm:presLayoutVars>
          <dgm:animLvl val="lvl"/>
          <dgm:resizeHandles val="exact"/>
        </dgm:presLayoutVars>
      </dgm:prSet>
      <dgm:spPr/>
    </dgm:pt>
    <dgm:pt modelId="{BEC16F35-885C-4035-A0AA-6B3EEB1B131A}" type="pres">
      <dgm:prSet presAssocID="{267A76AB-823C-4753-B274-C2534CD8218F}" presName="parentText" presStyleLbl="node1" presStyleIdx="0" presStyleCnt="4">
        <dgm:presLayoutVars>
          <dgm:chMax val="0"/>
          <dgm:bulletEnabled val="1"/>
        </dgm:presLayoutVars>
      </dgm:prSet>
      <dgm:spPr/>
    </dgm:pt>
    <dgm:pt modelId="{B1328542-2E3A-41A9-84FA-88D5BDF3E07E}" type="pres">
      <dgm:prSet presAssocID="{4AE5949B-5A4C-445B-A3A8-74DFB1D37568}" presName="spacer" presStyleCnt="0"/>
      <dgm:spPr/>
    </dgm:pt>
    <dgm:pt modelId="{6385A471-5055-4233-813F-8335574DE8EB}" type="pres">
      <dgm:prSet presAssocID="{292E310F-6764-4637-ABB6-212AC01D5459}" presName="parentText" presStyleLbl="node1" presStyleIdx="1" presStyleCnt="4">
        <dgm:presLayoutVars>
          <dgm:chMax val="0"/>
          <dgm:bulletEnabled val="1"/>
        </dgm:presLayoutVars>
      </dgm:prSet>
      <dgm:spPr/>
    </dgm:pt>
    <dgm:pt modelId="{891C6A5A-2C6D-4334-A99C-E00466D4045D}" type="pres">
      <dgm:prSet presAssocID="{3DA211D1-8B8C-412B-8D36-23913A4CECD4}" presName="spacer" presStyleCnt="0"/>
      <dgm:spPr/>
    </dgm:pt>
    <dgm:pt modelId="{879121DE-82B5-4ADE-8F0D-B52415C263CA}" type="pres">
      <dgm:prSet presAssocID="{45C8B1E3-BB00-4561-A8B7-176B370E06CE}" presName="parentText" presStyleLbl="node1" presStyleIdx="2" presStyleCnt="4">
        <dgm:presLayoutVars>
          <dgm:chMax val="0"/>
          <dgm:bulletEnabled val="1"/>
        </dgm:presLayoutVars>
      </dgm:prSet>
      <dgm:spPr/>
    </dgm:pt>
    <dgm:pt modelId="{2F9A5DFA-6121-42C3-9D0F-E4B95EBA7E12}" type="pres">
      <dgm:prSet presAssocID="{7315AA8A-26E4-4CF4-8452-4F8CDC49A68F}" presName="spacer" presStyleCnt="0"/>
      <dgm:spPr/>
    </dgm:pt>
    <dgm:pt modelId="{B39BD9E1-D115-4C7B-86C5-C069C25523B4}" type="pres">
      <dgm:prSet presAssocID="{6B205C80-E3BD-46AA-9C49-45CA61AF72EC}" presName="parentText" presStyleLbl="node1" presStyleIdx="3" presStyleCnt="4">
        <dgm:presLayoutVars>
          <dgm:chMax val="0"/>
          <dgm:bulletEnabled val="1"/>
        </dgm:presLayoutVars>
      </dgm:prSet>
      <dgm:spPr/>
    </dgm:pt>
  </dgm:ptLst>
  <dgm:cxnLst>
    <dgm:cxn modelId="{D0AFC214-A628-42A3-9944-3127910DC5C8}" type="presOf" srcId="{267A76AB-823C-4753-B274-C2534CD8218F}" destId="{BEC16F35-885C-4035-A0AA-6B3EEB1B131A}" srcOrd="0" destOrd="0" presId="urn:microsoft.com/office/officeart/2005/8/layout/vList2"/>
    <dgm:cxn modelId="{6BAF942C-9F09-4509-A04A-0C054FF94E97}" type="presOf" srcId="{292E310F-6764-4637-ABB6-212AC01D5459}" destId="{6385A471-5055-4233-813F-8335574DE8EB}" srcOrd="0" destOrd="0" presId="urn:microsoft.com/office/officeart/2005/8/layout/vList2"/>
    <dgm:cxn modelId="{47D4A355-BB78-4FEB-A114-52A0CC1966A9}" type="presOf" srcId="{129BD528-26FE-4597-B804-971602F30438}" destId="{3165BCFE-F7AB-4C3D-BA05-DDEFF9190721}" srcOrd="0" destOrd="0" presId="urn:microsoft.com/office/officeart/2005/8/layout/vList2"/>
    <dgm:cxn modelId="{92DF2179-4776-42C9-832D-F3D3DE0F1443}" srcId="{129BD528-26FE-4597-B804-971602F30438}" destId="{6B205C80-E3BD-46AA-9C49-45CA61AF72EC}" srcOrd="3" destOrd="0" parTransId="{456D89D4-9D18-4282-8F58-2649A3AEBDB8}" sibTransId="{23593AD3-A47A-49DB-A70B-8E3E4B6C4791}"/>
    <dgm:cxn modelId="{8F5FA686-9C40-47EF-B651-C022B0D49D45}" type="presOf" srcId="{6B205C80-E3BD-46AA-9C49-45CA61AF72EC}" destId="{B39BD9E1-D115-4C7B-86C5-C069C25523B4}" srcOrd="0" destOrd="0" presId="urn:microsoft.com/office/officeart/2005/8/layout/vList2"/>
    <dgm:cxn modelId="{A8D0CE93-AE0A-40B5-82C7-F79270DAEBF4}" srcId="{129BD528-26FE-4597-B804-971602F30438}" destId="{45C8B1E3-BB00-4561-A8B7-176B370E06CE}" srcOrd="2" destOrd="0" parTransId="{9B9961E9-2041-4458-9566-58F49804660B}" sibTransId="{7315AA8A-26E4-4CF4-8452-4F8CDC49A68F}"/>
    <dgm:cxn modelId="{13BC44AA-04A1-4BE3-819D-38A7E6EA88F7}" srcId="{129BD528-26FE-4597-B804-971602F30438}" destId="{267A76AB-823C-4753-B274-C2534CD8218F}" srcOrd="0" destOrd="0" parTransId="{167EED1A-E2D7-495C-923D-5F94418AAEE2}" sibTransId="{4AE5949B-5A4C-445B-A3A8-74DFB1D37568}"/>
    <dgm:cxn modelId="{BC57F4E9-C6C9-43A3-9F1B-C35BD9940BA3}" type="presOf" srcId="{45C8B1E3-BB00-4561-A8B7-176B370E06CE}" destId="{879121DE-82B5-4ADE-8F0D-B52415C263CA}" srcOrd="0" destOrd="0" presId="urn:microsoft.com/office/officeart/2005/8/layout/vList2"/>
    <dgm:cxn modelId="{48AFBCF3-3996-4A69-8A86-A7BB4030E83E}" srcId="{129BD528-26FE-4597-B804-971602F30438}" destId="{292E310F-6764-4637-ABB6-212AC01D5459}" srcOrd="1" destOrd="0" parTransId="{C079FEFA-B8AA-4010-8ED8-8C24DB8082AF}" sibTransId="{3DA211D1-8B8C-412B-8D36-23913A4CECD4}"/>
    <dgm:cxn modelId="{3CCBF42E-86A9-41E5-9357-1955D1DC9C0B}" type="presParOf" srcId="{3165BCFE-F7AB-4C3D-BA05-DDEFF9190721}" destId="{BEC16F35-885C-4035-A0AA-6B3EEB1B131A}" srcOrd="0" destOrd="0" presId="urn:microsoft.com/office/officeart/2005/8/layout/vList2"/>
    <dgm:cxn modelId="{65ED00A5-5E0F-4CB5-AA7F-E513CEBC1EBC}" type="presParOf" srcId="{3165BCFE-F7AB-4C3D-BA05-DDEFF9190721}" destId="{B1328542-2E3A-41A9-84FA-88D5BDF3E07E}" srcOrd="1" destOrd="0" presId="urn:microsoft.com/office/officeart/2005/8/layout/vList2"/>
    <dgm:cxn modelId="{46CCE860-42B5-4C3D-9E78-FF9C3926D615}" type="presParOf" srcId="{3165BCFE-F7AB-4C3D-BA05-DDEFF9190721}" destId="{6385A471-5055-4233-813F-8335574DE8EB}" srcOrd="2" destOrd="0" presId="urn:microsoft.com/office/officeart/2005/8/layout/vList2"/>
    <dgm:cxn modelId="{C1068D3B-2F9F-400D-B9AE-1C00695D2991}" type="presParOf" srcId="{3165BCFE-F7AB-4C3D-BA05-DDEFF9190721}" destId="{891C6A5A-2C6D-4334-A99C-E00466D4045D}" srcOrd="3" destOrd="0" presId="urn:microsoft.com/office/officeart/2005/8/layout/vList2"/>
    <dgm:cxn modelId="{D7ECB271-FAED-422A-BAD4-37ACC7B7DF9E}" type="presParOf" srcId="{3165BCFE-F7AB-4C3D-BA05-DDEFF9190721}" destId="{879121DE-82B5-4ADE-8F0D-B52415C263CA}" srcOrd="4" destOrd="0" presId="urn:microsoft.com/office/officeart/2005/8/layout/vList2"/>
    <dgm:cxn modelId="{51CE4229-BED5-4FF6-8E74-D0D8ABDC4B2F}" type="presParOf" srcId="{3165BCFE-F7AB-4C3D-BA05-DDEFF9190721}" destId="{2F9A5DFA-6121-42C3-9D0F-E4B95EBA7E12}" srcOrd="5" destOrd="0" presId="urn:microsoft.com/office/officeart/2005/8/layout/vList2"/>
    <dgm:cxn modelId="{C0622149-AB4A-4613-BD00-361DB09A7092}" type="presParOf" srcId="{3165BCFE-F7AB-4C3D-BA05-DDEFF9190721}" destId="{B39BD9E1-D115-4C7B-86C5-C069C25523B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87F7A4-2AA6-4F04-86AF-15B814E9226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FD704B-524B-413E-8E00-17086A37F4BA}">
      <dgm:prSet/>
      <dgm:spPr/>
      <dgm:t>
        <a:bodyPr/>
        <a:lstStyle/>
        <a:p>
          <a:r>
            <a:rPr lang="en-US"/>
            <a:t>Reliable measure of the scale of economic activity over a period of time</a:t>
          </a:r>
        </a:p>
      </dgm:t>
    </dgm:pt>
    <dgm:pt modelId="{0D7FA920-3112-46CC-9B7F-FB00F096E0C8}" type="parTrans" cxnId="{1C994775-A58B-460D-86DA-4DE039BC06AD}">
      <dgm:prSet/>
      <dgm:spPr/>
      <dgm:t>
        <a:bodyPr/>
        <a:lstStyle/>
        <a:p>
          <a:endParaRPr lang="en-US"/>
        </a:p>
      </dgm:t>
    </dgm:pt>
    <dgm:pt modelId="{119AEB74-C2EA-4C5F-8347-5ECD6F310DDE}" type="sibTrans" cxnId="{1C994775-A58B-460D-86DA-4DE039BC06AD}">
      <dgm:prSet/>
      <dgm:spPr/>
      <dgm:t>
        <a:bodyPr/>
        <a:lstStyle/>
        <a:p>
          <a:endParaRPr lang="en-US"/>
        </a:p>
      </dgm:t>
    </dgm:pt>
    <dgm:pt modelId="{89DB19B1-5C27-4AB3-A658-4035F9C45113}">
      <dgm:prSet/>
      <dgm:spPr/>
      <dgm:t>
        <a:bodyPr/>
        <a:lstStyle/>
        <a:p>
          <a:r>
            <a:rPr lang="en-US"/>
            <a:t>Compare economies</a:t>
          </a:r>
        </a:p>
      </dgm:t>
    </dgm:pt>
    <dgm:pt modelId="{DC00F25D-C618-4496-AC6F-F93956C50B25}" type="parTrans" cxnId="{080C6CE7-5823-4F21-B092-C923EA39F13A}">
      <dgm:prSet/>
      <dgm:spPr/>
      <dgm:t>
        <a:bodyPr/>
        <a:lstStyle/>
        <a:p>
          <a:endParaRPr lang="en-US"/>
        </a:p>
      </dgm:t>
    </dgm:pt>
    <dgm:pt modelId="{5899C6A9-C8FD-4601-BC32-77EF3850822B}" type="sibTrans" cxnId="{080C6CE7-5823-4F21-B092-C923EA39F13A}">
      <dgm:prSet/>
      <dgm:spPr/>
      <dgm:t>
        <a:bodyPr/>
        <a:lstStyle/>
        <a:p>
          <a:endParaRPr lang="en-US"/>
        </a:p>
      </dgm:t>
    </dgm:pt>
    <dgm:pt modelId="{9EC781AF-F21F-4F43-9252-70A9B038434E}">
      <dgm:prSet/>
      <dgm:spPr/>
      <dgm:t>
        <a:bodyPr/>
        <a:lstStyle/>
        <a:p>
          <a:r>
            <a:rPr lang="en-US"/>
            <a:t>Track whether an economy is growing or contracting</a:t>
          </a:r>
        </a:p>
      </dgm:t>
    </dgm:pt>
    <dgm:pt modelId="{5A56541F-CF87-41EE-A641-4D3C21AB7B9B}" type="parTrans" cxnId="{A32B2818-9300-4D7B-9031-03752E47877D}">
      <dgm:prSet/>
      <dgm:spPr/>
      <dgm:t>
        <a:bodyPr/>
        <a:lstStyle/>
        <a:p>
          <a:endParaRPr lang="en-US"/>
        </a:p>
      </dgm:t>
    </dgm:pt>
    <dgm:pt modelId="{B78095B6-3FE6-4803-97D6-C48846F23437}" type="sibTrans" cxnId="{A32B2818-9300-4D7B-9031-03752E47877D}">
      <dgm:prSet/>
      <dgm:spPr/>
      <dgm:t>
        <a:bodyPr/>
        <a:lstStyle/>
        <a:p>
          <a:endParaRPr lang="en-US"/>
        </a:p>
      </dgm:t>
    </dgm:pt>
    <dgm:pt modelId="{38369BEF-035A-4603-BAC8-3ABBE5E33578}">
      <dgm:prSet/>
      <dgm:spPr/>
      <dgm:t>
        <a:bodyPr/>
        <a:lstStyle/>
        <a:p>
          <a:r>
            <a:rPr lang="en-US"/>
            <a:t>Identifying recession </a:t>
          </a:r>
        </a:p>
      </dgm:t>
    </dgm:pt>
    <dgm:pt modelId="{48409568-29A9-4FE7-A6BC-07845E04764E}" type="parTrans" cxnId="{3340C081-D672-47DE-829F-2D61AC2CAEDC}">
      <dgm:prSet/>
      <dgm:spPr/>
      <dgm:t>
        <a:bodyPr/>
        <a:lstStyle/>
        <a:p>
          <a:endParaRPr lang="en-US"/>
        </a:p>
      </dgm:t>
    </dgm:pt>
    <dgm:pt modelId="{864EE0D5-F0FD-407C-A48C-11D1EB249FB7}" type="sibTrans" cxnId="{3340C081-D672-47DE-829F-2D61AC2CAEDC}">
      <dgm:prSet/>
      <dgm:spPr/>
      <dgm:t>
        <a:bodyPr/>
        <a:lstStyle/>
        <a:p>
          <a:endParaRPr lang="en-US"/>
        </a:p>
      </dgm:t>
    </dgm:pt>
    <dgm:pt modelId="{2952372D-9C67-4156-A801-D181073FAA1B}" type="pres">
      <dgm:prSet presAssocID="{FE87F7A4-2AA6-4F04-86AF-15B814E92268}" presName="root" presStyleCnt="0">
        <dgm:presLayoutVars>
          <dgm:dir/>
          <dgm:resizeHandles val="exact"/>
        </dgm:presLayoutVars>
      </dgm:prSet>
      <dgm:spPr/>
    </dgm:pt>
    <dgm:pt modelId="{A344EFEC-355D-4590-84E4-D6B55537EE7A}" type="pres">
      <dgm:prSet presAssocID="{D5FD704B-524B-413E-8E00-17086A37F4BA}" presName="compNode" presStyleCnt="0"/>
      <dgm:spPr/>
    </dgm:pt>
    <dgm:pt modelId="{55A5303D-ACA9-4290-8E5F-2460635B3266}" type="pres">
      <dgm:prSet presAssocID="{D5FD704B-524B-413E-8E00-17086A37F4B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4187B95B-098E-461F-ACA2-10BD9C3E77AA}" type="pres">
      <dgm:prSet presAssocID="{D5FD704B-524B-413E-8E00-17086A37F4BA}" presName="spaceRect" presStyleCnt="0"/>
      <dgm:spPr/>
    </dgm:pt>
    <dgm:pt modelId="{7336C77E-BC69-422D-925A-7C63EA031AFC}" type="pres">
      <dgm:prSet presAssocID="{D5FD704B-524B-413E-8E00-17086A37F4BA}" presName="textRect" presStyleLbl="revTx" presStyleIdx="0" presStyleCnt="4">
        <dgm:presLayoutVars>
          <dgm:chMax val="1"/>
          <dgm:chPref val="1"/>
        </dgm:presLayoutVars>
      </dgm:prSet>
      <dgm:spPr/>
    </dgm:pt>
    <dgm:pt modelId="{3395A1FF-15AE-49B3-B6B9-7A72A0A07181}" type="pres">
      <dgm:prSet presAssocID="{119AEB74-C2EA-4C5F-8347-5ECD6F310DDE}" presName="sibTrans" presStyleCnt="0"/>
      <dgm:spPr/>
    </dgm:pt>
    <dgm:pt modelId="{67B1AA4F-26AA-4F54-91C3-EFBDA5347E33}" type="pres">
      <dgm:prSet presAssocID="{89DB19B1-5C27-4AB3-A658-4035F9C45113}" presName="compNode" presStyleCnt="0"/>
      <dgm:spPr/>
    </dgm:pt>
    <dgm:pt modelId="{3356065A-A02C-46F6-A51B-8AE918F9F2F4}" type="pres">
      <dgm:prSet presAssocID="{89DB19B1-5C27-4AB3-A658-4035F9C4511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EB1D81D9-1AA3-4257-AF87-A925FDDD4618}" type="pres">
      <dgm:prSet presAssocID="{89DB19B1-5C27-4AB3-A658-4035F9C45113}" presName="spaceRect" presStyleCnt="0"/>
      <dgm:spPr/>
    </dgm:pt>
    <dgm:pt modelId="{817F5A8A-1491-4825-AAF2-03D200C8EFE1}" type="pres">
      <dgm:prSet presAssocID="{89DB19B1-5C27-4AB3-A658-4035F9C45113}" presName="textRect" presStyleLbl="revTx" presStyleIdx="1" presStyleCnt="4">
        <dgm:presLayoutVars>
          <dgm:chMax val="1"/>
          <dgm:chPref val="1"/>
        </dgm:presLayoutVars>
      </dgm:prSet>
      <dgm:spPr/>
    </dgm:pt>
    <dgm:pt modelId="{7A14B5BC-9852-4995-A84B-FB9E62C3481F}" type="pres">
      <dgm:prSet presAssocID="{5899C6A9-C8FD-4601-BC32-77EF3850822B}" presName="sibTrans" presStyleCnt="0"/>
      <dgm:spPr/>
    </dgm:pt>
    <dgm:pt modelId="{CBA77FD8-2225-46C2-A573-0B324225AF5F}" type="pres">
      <dgm:prSet presAssocID="{9EC781AF-F21F-4F43-9252-70A9B038434E}" presName="compNode" presStyleCnt="0"/>
      <dgm:spPr/>
    </dgm:pt>
    <dgm:pt modelId="{2E810971-A9F8-4B9A-8634-89497483D4D5}" type="pres">
      <dgm:prSet presAssocID="{9EC781AF-F21F-4F43-9252-70A9B038434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298BAE23-1773-43AA-92DD-A5FD5CFD9559}" type="pres">
      <dgm:prSet presAssocID="{9EC781AF-F21F-4F43-9252-70A9B038434E}" presName="spaceRect" presStyleCnt="0"/>
      <dgm:spPr/>
    </dgm:pt>
    <dgm:pt modelId="{DB6316D0-113C-43E4-B449-4995F6A19E10}" type="pres">
      <dgm:prSet presAssocID="{9EC781AF-F21F-4F43-9252-70A9B038434E}" presName="textRect" presStyleLbl="revTx" presStyleIdx="2" presStyleCnt="4">
        <dgm:presLayoutVars>
          <dgm:chMax val="1"/>
          <dgm:chPref val="1"/>
        </dgm:presLayoutVars>
      </dgm:prSet>
      <dgm:spPr/>
    </dgm:pt>
    <dgm:pt modelId="{D46E5059-3B2C-4EF3-93AD-EDD1A91504C6}" type="pres">
      <dgm:prSet presAssocID="{B78095B6-3FE6-4803-97D6-C48846F23437}" presName="sibTrans" presStyleCnt="0"/>
      <dgm:spPr/>
    </dgm:pt>
    <dgm:pt modelId="{671E8D37-844F-4E84-A221-39D6F9540EA8}" type="pres">
      <dgm:prSet presAssocID="{38369BEF-035A-4603-BAC8-3ABBE5E33578}" presName="compNode" presStyleCnt="0"/>
      <dgm:spPr/>
    </dgm:pt>
    <dgm:pt modelId="{A9EB60A5-898E-4237-B35B-90464CEAFDF1}" type="pres">
      <dgm:prSet presAssocID="{38369BEF-035A-4603-BAC8-3ABBE5E3357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E6FEDE03-D717-4BC9-98F4-8989076EF1C1}" type="pres">
      <dgm:prSet presAssocID="{38369BEF-035A-4603-BAC8-3ABBE5E33578}" presName="spaceRect" presStyleCnt="0"/>
      <dgm:spPr/>
    </dgm:pt>
    <dgm:pt modelId="{4239C568-7262-4FBA-9965-BE7322876FDD}" type="pres">
      <dgm:prSet presAssocID="{38369BEF-035A-4603-BAC8-3ABBE5E33578}" presName="textRect" presStyleLbl="revTx" presStyleIdx="3" presStyleCnt="4">
        <dgm:presLayoutVars>
          <dgm:chMax val="1"/>
          <dgm:chPref val="1"/>
        </dgm:presLayoutVars>
      </dgm:prSet>
      <dgm:spPr/>
    </dgm:pt>
  </dgm:ptLst>
  <dgm:cxnLst>
    <dgm:cxn modelId="{A32B2818-9300-4D7B-9031-03752E47877D}" srcId="{FE87F7A4-2AA6-4F04-86AF-15B814E92268}" destId="{9EC781AF-F21F-4F43-9252-70A9B038434E}" srcOrd="2" destOrd="0" parTransId="{5A56541F-CF87-41EE-A641-4D3C21AB7B9B}" sibTransId="{B78095B6-3FE6-4803-97D6-C48846F23437}"/>
    <dgm:cxn modelId="{AF621E1D-0F74-46AF-820E-53BCAFE704E4}" type="presOf" srcId="{FE87F7A4-2AA6-4F04-86AF-15B814E92268}" destId="{2952372D-9C67-4156-A801-D181073FAA1B}" srcOrd="0" destOrd="0" presId="urn:microsoft.com/office/officeart/2018/2/layout/IconLabelList"/>
    <dgm:cxn modelId="{E8ABEC36-D3B4-4F70-9CF5-58AFA2D81466}" type="presOf" srcId="{38369BEF-035A-4603-BAC8-3ABBE5E33578}" destId="{4239C568-7262-4FBA-9965-BE7322876FDD}" srcOrd="0" destOrd="0" presId="urn:microsoft.com/office/officeart/2018/2/layout/IconLabelList"/>
    <dgm:cxn modelId="{52CAFB74-CD3C-4F3F-B9FE-556B199C4AF6}" type="presOf" srcId="{D5FD704B-524B-413E-8E00-17086A37F4BA}" destId="{7336C77E-BC69-422D-925A-7C63EA031AFC}" srcOrd="0" destOrd="0" presId="urn:microsoft.com/office/officeart/2018/2/layout/IconLabelList"/>
    <dgm:cxn modelId="{1C994775-A58B-460D-86DA-4DE039BC06AD}" srcId="{FE87F7A4-2AA6-4F04-86AF-15B814E92268}" destId="{D5FD704B-524B-413E-8E00-17086A37F4BA}" srcOrd="0" destOrd="0" parTransId="{0D7FA920-3112-46CC-9B7F-FB00F096E0C8}" sibTransId="{119AEB74-C2EA-4C5F-8347-5ECD6F310DDE}"/>
    <dgm:cxn modelId="{3340C081-D672-47DE-829F-2D61AC2CAEDC}" srcId="{FE87F7A4-2AA6-4F04-86AF-15B814E92268}" destId="{38369BEF-035A-4603-BAC8-3ABBE5E33578}" srcOrd="3" destOrd="0" parTransId="{48409568-29A9-4FE7-A6BC-07845E04764E}" sibTransId="{864EE0D5-F0FD-407C-A48C-11D1EB249FB7}"/>
    <dgm:cxn modelId="{E3D5DF82-13F8-410A-A735-51C034B20DFE}" type="presOf" srcId="{89DB19B1-5C27-4AB3-A658-4035F9C45113}" destId="{817F5A8A-1491-4825-AAF2-03D200C8EFE1}" srcOrd="0" destOrd="0" presId="urn:microsoft.com/office/officeart/2018/2/layout/IconLabelList"/>
    <dgm:cxn modelId="{A0E410CB-8E86-4687-82A3-658BC3263C17}" type="presOf" srcId="{9EC781AF-F21F-4F43-9252-70A9B038434E}" destId="{DB6316D0-113C-43E4-B449-4995F6A19E10}" srcOrd="0" destOrd="0" presId="urn:microsoft.com/office/officeart/2018/2/layout/IconLabelList"/>
    <dgm:cxn modelId="{080C6CE7-5823-4F21-B092-C923EA39F13A}" srcId="{FE87F7A4-2AA6-4F04-86AF-15B814E92268}" destId="{89DB19B1-5C27-4AB3-A658-4035F9C45113}" srcOrd="1" destOrd="0" parTransId="{DC00F25D-C618-4496-AC6F-F93956C50B25}" sibTransId="{5899C6A9-C8FD-4601-BC32-77EF3850822B}"/>
    <dgm:cxn modelId="{D9B0F17E-D661-49C1-BB84-9C0A3FA3D1BE}" type="presParOf" srcId="{2952372D-9C67-4156-A801-D181073FAA1B}" destId="{A344EFEC-355D-4590-84E4-D6B55537EE7A}" srcOrd="0" destOrd="0" presId="urn:microsoft.com/office/officeart/2018/2/layout/IconLabelList"/>
    <dgm:cxn modelId="{9509B379-67F1-42CB-B48B-90A7E48304BB}" type="presParOf" srcId="{A344EFEC-355D-4590-84E4-D6B55537EE7A}" destId="{55A5303D-ACA9-4290-8E5F-2460635B3266}" srcOrd="0" destOrd="0" presId="urn:microsoft.com/office/officeart/2018/2/layout/IconLabelList"/>
    <dgm:cxn modelId="{8B0C776C-7480-4196-8082-6F3201CD573B}" type="presParOf" srcId="{A344EFEC-355D-4590-84E4-D6B55537EE7A}" destId="{4187B95B-098E-461F-ACA2-10BD9C3E77AA}" srcOrd="1" destOrd="0" presId="urn:microsoft.com/office/officeart/2018/2/layout/IconLabelList"/>
    <dgm:cxn modelId="{C2A96F4D-6B1A-44CE-B471-EB5933BF4A7B}" type="presParOf" srcId="{A344EFEC-355D-4590-84E4-D6B55537EE7A}" destId="{7336C77E-BC69-422D-925A-7C63EA031AFC}" srcOrd="2" destOrd="0" presId="urn:microsoft.com/office/officeart/2018/2/layout/IconLabelList"/>
    <dgm:cxn modelId="{9F2EB54C-90A5-48CB-9673-5EFDC47E079F}" type="presParOf" srcId="{2952372D-9C67-4156-A801-D181073FAA1B}" destId="{3395A1FF-15AE-49B3-B6B9-7A72A0A07181}" srcOrd="1" destOrd="0" presId="urn:microsoft.com/office/officeart/2018/2/layout/IconLabelList"/>
    <dgm:cxn modelId="{DD8CEE79-8063-4C71-97E8-EEA010A3378B}" type="presParOf" srcId="{2952372D-9C67-4156-A801-D181073FAA1B}" destId="{67B1AA4F-26AA-4F54-91C3-EFBDA5347E33}" srcOrd="2" destOrd="0" presId="urn:microsoft.com/office/officeart/2018/2/layout/IconLabelList"/>
    <dgm:cxn modelId="{AB074975-3173-498E-BCDC-29EEBF435CD3}" type="presParOf" srcId="{67B1AA4F-26AA-4F54-91C3-EFBDA5347E33}" destId="{3356065A-A02C-46F6-A51B-8AE918F9F2F4}" srcOrd="0" destOrd="0" presId="urn:microsoft.com/office/officeart/2018/2/layout/IconLabelList"/>
    <dgm:cxn modelId="{EEC75243-C232-49CB-B013-AD98ED230F38}" type="presParOf" srcId="{67B1AA4F-26AA-4F54-91C3-EFBDA5347E33}" destId="{EB1D81D9-1AA3-4257-AF87-A925FDDD4618}" srcOrd="1" destOrd="0" presId="urn:microsoft.com/office/officeart/2018/2/layout/IconLabelList"/>
    <dgm:cxn modelId="{DBC42925-09A9-40EE-B4AA-645D15448B1D}" type="presParOf" srcId="{67B1AA4F-26AA-4F54-91C3-EFBDA5347E33}" destId="{817F5A8A-1491-4825-AAF2-03D200C8EFE1}" srcOrd="2" destOrd="0" presId="urn:microsoft.com/office/officeart/2018/2/layout/IconLabelList"/>
    <dgm:cxn modelId="{555CBA84-A99F-43F0-9DE8-7326AEAED71D}" type="presParOf" srcId="{2952372D-9C67-4156-A801-D181073FAA1B}" destId="{7A14B5BC-9852-4995-A84B-FB9E62C3481F}" srcOrd="3" destOrd="0" presId="urn:microsoft.com/office/officeart/2018/2/layout/IconLabelList"/>
    <dgm:cxn modelId="{29844423-B418-4F67-BD27-4A7F56575D4C}" type="presParOf" srcId="{2952372D-9C67-4156-A801-D181073FAA1B}" destId="{CBA77FD8-2225-46C2-A573-0B324225AF5F}" srcOrd="4" destOrd="0" presId="urn:microsoft.com/office/officeart/2018/2/layout/IconLabelList"/>
    <dgm:cxn modelId="{640FF28F-22B1-4E64-940E-6D515CEAA10F}" type="presParOf" srcId="{CBA77FD8-2225-46C2-A573-0B324225AF5F}" destId="{2E810971-A9F8-4B9A-8634-89497483D4D5}" srcOrd="0" destOrd="0" presId="urn:microsoft.com/office/officeart/2018/2/layout/IconLabelList"/>
    <dgm:cxn modelId="{61925CE0-32CC-4B31-871E-B64DBDC76D56}" type="presParOf" srcId="{CBA77FD8-2225-46C2-A573-0B324225AF5F}" destId="{298BAE23-1773-43AA-92DD-A5FD5CFD9559}" srcOrd="1" destOrd="0" presId="urn:microsoft.com/office/officeart/2018/2/layout/IconLabelList"/>
    <dgm:cxn modelId="{3C7CD35B-73FE-4D2D-92BB-4E09BEF7BB8C}" type="presParOf" srcId="{CBA77FD8-2225-46C2-A573-0B324225AF5F}" destId="{DB6316D0-113C-43E4-B449-4995F6A19E10}" srcOrd="2" destOrd="0" presId="urn:microsoft.com/office/officeart/2018/2/layout/IconLabelList"/>
    <dgm:cxn modelId="{048AB2F8-86BB-439F-8B9B-0B3DC2325EE2}" type="presParOf" srcId="{2952372D-9C67-4156-A801-D181073FAA1B}" destId="{D46E5059-3B2C-4EF3-93AD-EDD1A91504C6}" srcOrd="5" destOrd="0" presId="urn:microsoft.com/office/officeart/2018/2/layout/IconLabelList"/>
    <dgm:cxn modelId="{B79D06DD-6973-4297-9462-68C3D3E3A827}" type="presParOf" srcId="{2952372D-9C67-4156-A801-D181073FAA1B}" destId="{671E8D37-844F-4E84-A221-39D6F9540EA8}" srcOrd="6" destOrd="0" presId="urn:microsoft.com/office/officeart/2018/2/layout/IconLabelList"/>
    <dgm:cxn modelId="{6591E9D9-48C4-4A78-B1D1-AC0A206CC5D0}" type="presParOf" srcId="{671E8D37-844F-4E84-A221-39D6F9540EA8}" destId="{A9EB60A5-898E-4237-B35B-90464CEAFDF1}" srcOrd="0" destOrd="0" presId="urn:microsoft.com/office/officeart/2018/2/layout/IconLabelList"/>
    <dgm:cxn modelId="{3664B0D0-30A7-4729-A06A-FD1F3294E02A}" type="presParOf" srcId="{671E8D37-844F-4E84-A221-39D6F9540EA8}" destId="{E6FEDE03-D717-4BC9-98F4-8989076EF1C1}" srcOrd="1" destOrd="0" presId="urn:microsoft.com/office/officeart/2018/2/layout/IconLabelList"/>
    <dgm:cxn modelId="{B2C6BCD3-05C1-4FDA-A59F-DAD248F53B4D}" type="presParOf" srcId="{671E8D37-844F-4E84-A221-39D6F9540EA8}" destId="{4239C568-7262-4FBA-9965-BE7322876FD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B330BD-41DC-4E76-A22D-8433C434672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1F436F3-A79A-4CE7-AC3C-81A24F1CCC7B}">
      <dgm:prSet/>
      <dgm:spPr/>
      <dgm:t>
        <a:bodyPr/>
        <a:lstStyle/>
        <a:p>
          <a:r>
            <a:rPr lang="en-US"/>
            <a:t>Distribution </a:t>
          </a:r>
        </a:p>
      </dgm:t>
    </dgm:pt>
    <dgm:pt modelId="{182DC9C5-920D-44A4-BC4E-CC100CDB7F59}" type="parTrans" cxnId="{A1BD6BB0-96D4-4532-93A3-2C5663B249A6}">
      <dgm:prSet/>
      <dgm:spPr/>
      <dgm:t>
        <a:bodyPr/>
        <a:lstStyle/>
        <a:p>
          <a:endParaRPr lang="en-US"/>
        </a:p>
      </dgm:t>
    </dgm:pt>
    <dgm:pt modelId="{A409A169-488D-456F-B7C0-C64ABCD7CBFA}" type="sibTrans" cxnId="{A1BD6BB0-96D4-4532-93A3-2C5663B249A6}">
      <dgm:prSet/>
      <dgm:spPr/>
      <dgm:t>
        <a:bodyPr/>
        <a:lstStyle/>
        <a:p>
          <a:endParaRPr lang="en-US"/>
        </a:p>
      </dgm:t>
    </dgm:pt>
    <dgm:pt modelId="{06408DD3-3961-4777-B3A3-C0DA71E49F84}">
      <dgm:prSet/>
      <dgm:spPr/>
      <dgm:t>
        <a:bodyPr/>
        <a:lstStyle/>
        <a:p>
          <a:r>
            <a:rPr lang="en-US"/>
            <a:t>Unpaid work</a:t>
          </a:r>
        </a:p>
      </dgm:t>
    </dgm:pt>
    <dgm:pt modelId="{F4F14ADF-CDF1-43B2-AA74-EC4E660F257A}" type="parTrans" cxnId="{D6B03B17-4396-4654-83E1-F16B2A1AE93F}">
      <dgm:prSet/>
      <dgm:spPr/>
      <dgm:t>
        <a:bodyPr/>
        <a:lstStyle/>
        <a:p>
          <a:endParaRPr lang="en-US"/>
        </a:p>
      </dgm:t>
    </dgm:pt>
    <dgm:pt modelId="{7E664C38-8F9D-4573-99AB-98A62AEAB16C}" type="sibTrans" cxnId="{D6B03B17-4396-4654-83E1-F16B2A1AE93F}">
      <dgm:prSet/>
      <dgm:spPr/>
      <dgm:t>
        <a:bodyPr/>
        <a:lstStyle/>
        <a:p>
          <a:endParaRPr lang="en-US"/>
        </a:p>
      </dgm:t>
    </dgm:pt>
    <dgm:pt modelId="{13B5E464-4B09-47E3-9E33-58E7FEFEC423}">
      <dgm:prSet/>
      <dgm:spPr/>
      <dgm:t>
        <a:bodyPr/>
        <a:lstStyle/>
        <a:p>
          <a:r>
            <a:rPr lang="en-US"/>
            <a:t>Environmental cost</a:t>
          </a:r>
        </a:p>
      </dgm:t>
    </dgm:pt>
    <dgm:pt modelId="{E8E230BE-E773-4FCE-916C-C601FEC226AD}" type="parTrans" cxnId="{116BD6AD-C5CE-46C7-AD0C-E81983C625F4}">
      <dgm:prSet/>
      <dgm:spPr/>
      <dgm:t>
        <a:bodyPr/>
        <a:lstStyle/>
        <a:p>
          <a:endParaRPr lang="en-US"/>
        </a:p>
      </dgm:t>
    </dgm:pt>
    <dgm:pt modelId="{8D8BDD81-B032-474A-929F-764480BBD968}" type="sibTrans" cxnId="{116BD6AD-C5CE-46C7-AD0C-E81983C625F4}">
      <dgm:prSet/>
      <dgm:spPr/>
      <dgm:t>
        <a:bodyPr/>
        <a:lstStyle/>
        <a:p>
          <a:endParaRPr lang="en-US"/>
        </a:p>
      </dgm:t>
    </dgm:pt>
    <dgm:pt modelId="{4150F805-A665-44EF-AD8F-CDC9CA241DA7}">
      <dgm:prSet/>
      <dgm:spPr/>
      <dgm:t>
        <a:bodyPr/>
        <a:lstStyle/>
        <a:p>
          <a:r>
            <a:rPr lang="en-US"/>
            <a:t>Wellbeing and quality of life</a:t>
          </a:r>
        </a:p>
      </dgm:t>
    </dgm:pt>
    <dgm:pt modelId="{4076FFFD-A862-4499-B305-9902E9A33DA6}" type="parTrans" cxnId="{5F5E9D1C-001A-446C-88E7-F6FCA23ED192}">
      <dgm:prSet/>
      <dgm:spPr/>
      <dgm:t>
        <a:bodyPr/>
        <a:lstStyle/>
        <a:p>
          <a:endParaRPr lang="en-US"/>
        </a:p>
      </dgm:t>
    </dgm:pt>
    <dgm:pt modelId="{1C5CE6C8-8015-4E61-B0CC-841B5AB6E0CE}" type="sibTrans" cxnId="{5F5E9D1C-001A-446C-88E7-F6FCA23ED192}">
      <dgm:prSet/>
      <dgm:spPr/>
      <dgm:t>
        <a:bodyPr/>
        <a:lstStyle/>
        <a:p>
          <a:endParaRPr lang="en-US"/>
        </a:p>
      </dgm:t>
    </dgm:pt>
    <dgm:pt modelId="{D0A53248-16B6-4D1C-AD95-D824FCB82B80}">
      <dgm:prSet/>
      <dgm:spPr/>
      <dgm:t>
        <a:bodyPr/>
        <a:lstStyle/>
        <a:p>
          <a:r>
            <a:rPr lang="en-US"/>
            <a:t>The informal economy</a:t>
          </a:r>
        </a:p>
      </dgm:t>
    </dgm:pt>
    <dgm:pt modelId="{0D29E576-7DE5-4926-A908-66B1C15AB7AE}" type="parTrans" cxnId="{4F66DA11-AAD3-4521-88DA-0A7E28AF0EF6}">
      <dgm:prSet/>
      <dgm:spPr/>
      <dgm:t>
        <a:bodyPr/>
        <a:lstStyle/>
        <a:p>
          <a:endParaRPr lang="en-US"/>
        </a:p>
      </dgm:t>
    </dgm:pt>
    <dgm:pt modelId="{72F8885A-63A3-4BFB-A6EF-26A3CAFDCBB3}" type="sibTrans" cxnId="{4F66DA11-AAD3-4521-88DA-0A7E28AF0EF6}">
      <dgm:prSet/>
      <dgm:spPr/>
      <dgm:t>
        <a:bodyPr/>
        <a:lstStyle/>
        <a:p>
          <a:endParaRPr lang="en-US"/>
        </a:p>
      </dgm:t>
    </dgm:pt>
    <dgm:pt modelId="{1ACDCD3C-C00F-4A57-957E-859ED2479EC5}" type="pres">
      <dgm:prSet presAssocID="{7AB330BD-41DC-4E76-A22D-8433C434672E}" presName="root" presStyleCnt="0">
        <dgm:presLayoutVars>
          <dgm:dir/>
          <dgm:resizeHandles val="exact"/>
        </dgm:presLayoutVars>
      </dgm:prSet>
      <dgm:spPr/>
    </dgm:pt>
    <dgm:pt modelId="{2EA1AEB0-595A-4096-8EE7-867303CC3DE1}" type="pres">
      <dgm:prSet presAssocID="{21F436F3-A79A-4CE7-AC3C-81A24F1CCC7B}" presName="compNode" presStyleCnt="0"/>
      <dgm:spPr/>
    </dgm:pt>
    <dgm:pt modelId="{C76162B9-2456-45A5-B8E0-12D71FB57809}" type="pres">
      <dgm:prSet presAssocID="{21F436F3-A79A-4CE7-AC3C-81A24F1CCC7B}" presName="bgRect" presStyleLbl="bgShp" presStyleIdx="0" presStyleCnt="5"/>
      <dgm:spPr/>
    </dgm:pt>
    <dgm:pt modelId="{3B0F79AD-3D5A-4F07-BD91-9C05ABE9C48B}" type="pres">
      <dgm:prSet presAssocID="{21F436F3-A79A-4CE7-AC3C-81A24F1CCC7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uck"/>
        </a:ext>
      </dgm:extLst>
    </dgm:pt>
    <dgm:pt modelId="{360E424A-2CF3-491A-92CF-7047654BF7E0}" type="pres">
      <dgm:prSet presAssocID="{21F436F3-A79A-4CE7-AC3C-81A24F1CCC7B}" presName="spaceRect" presStyleCnt="0"/>
      <dgm:spPr/>
    </dgm:pt>
    <dgm:pt modelId="{50E94161-CF96-4523-849E-1D4A10250DCC}" type="pres">
      <dgm:prSet presAssocID="{21F436F3-A79A-4CE7-AC3C-81A24F1CCC7B}" presName="parTx" presStyleLbl="revTx" presStyleIdx="0" presStyleCnt="5">
        <dgm:presLayoutVars>
          <dgm:chMax val="0"/>
          <dgm:chPref val="0"/>
        </dgm:presLayoutVars>
      </dgm:prSet>
      <dgm:spPr/>
    </dgm:pt>
    <dgm:pt modelId="{F8303411-1102-4180-8054-77B746635469}" type="pres">
      <dgm:prSet presAssocID="{A409A169-488D-456F-B7C0-C64ABCD7CBFA}" presName="sibTrans" presStyleCnt="0"/>
      <dgm:spPr/>
    </dgm:pt>
    <dgm:pt modelId="{EB225852-C322-43D0-83F3-1C6BF8627DCF}" type="pres">
      <dgm:prSet presAssocID="{06408DD3-3961-4777-B3A3-C0DA71E49F84}" presName="compNode" presStyleCnt="0"/>
      <dgm:spPr/>
    </dgm:pt>
    <dgm:pt modelId="{C7DEFA5F-26F5-4777-A59E-0076DE2CE288}" type="pres">
      <dgm:prSet presAssocID="{06408DD3-3961-4777-B3A3-C0DA71E49F84}" presName="bgRect" presStyleLbl="bgShp" presStyleIdx="1" presStyleCnt="5"/>
      <dgm:spPr/>
    </dgm:pt>
    <dgm:pt modelId="{1FD245AD-40CA-4A56-9456-189F6DE371F8}" type="pres">
      <dgm:prSet presAssocID="{06408DD3-3961-4777-B3A3-C0DA71E49F8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C2EEA684-B1EC-4A75-8FAE-9FCC426A4F9D}" type="pres">
      <dgm:prSet presAssocID="{06408DD3-3961-4777-B3A3-C0DA71E49F84}" presName="spaceRect" presStyleCnt="0"/>
      <dgm:spPr/>
    </dgm:pt>
    <dgm:pt modelId="{9FCACA86-C09B-4587-8BB6-D9DFEF998AB8}" type="pres">
      <dgm:prSet presAssocID="{06408DD3-3961-4777-B3A3-C0DA71E49F84}" presName="parTx" presStyleLbl="revTx" presStyleIdx="1" presStyleCnt="5">
        <dgm:presLayoutVars>
          <dgm:chMax val="0"/>
          <dgm:chPref val="0"/>
        </dgm:presLayoutVars>
      </dgm:prSet>
      <dgm:spPr/>
    </dgm:pt>
    <dgm:pt modelId="{35005D25-24D6-4010-A181-D7FE2999C4D2}" type="pres">
      <dgm:prSet presAssocID="{7E664C38-8F9D-4573-99AB-98A62AEAB16C}" presName="sibTrans" presStyleCnt="0"/>
      <dgm:spPr/>
    </dgm:pt>
    <dgm:pt modelId="{82B122DD-BD68-4396-8E58-41A9FE86DF54}" type="pres">
      <dgm:prSet presAssocID="{13B5E464-4B09-47E3-9E33-58E7FEFEC423}" presName="compNode" presStyleCnt="0"/>
      <dgm:spPr/>
    </dgm:pt>
    <dgm:pt modelId="{F9D900A8-91EE-4E51-9B88-2556038EEC73}" type="pres">
      <dgm:prSet presAssocID="{13B5E464-4B09-47E3-9E33-58E7FEFEC423}" presName="bgRect" presStyleLbl="bgShp" presStyleIdx="2" presStyleCnt="5"/>
      <dgm:spPr/>
    </dgm:pt>
    <dgm:pt modelId="{671B1442-FFE6-4C43-9A8E-C9353D2BA7F0}" type="pres">
      <dgm:prSet presAssocID="{13B5E464-4B09-47E3-9E33-58E7FEFEC42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duous tree"/>
        </a:ext>
      </dgm:extLst>
    </dgm:pt>
    <dgm:pt modelId="{D0E596D6-776A-44D4-AB7E-1EAA28B08190}" type="pres">
      <dgm:prSet presAssocID="{13B5E464-4B09-47E3-9E33-58E7FEFEC423}" presName="spaceRect" presStyleCnt="0"/>
      <dgm:spPr/>
    </dgm:pt>
    <dgm:pt modelId="{257E35E0-407C-43DA-BBBB-5C68246EA591}" type="pres">
      <dgm:prSet presAssocID="{13B5E464-4B09-47E3-9E33-58E7FEFEC423}" presName="parTx" presStyleLbl="revTx" presStyleIdx="2" presStyleCnt="5">
        <dgm:presLayoutVars>
          <dgm:chMax val="0"/>
          <dgm:chPref val="0"/>
        </dgm:presLayoutVars>
      </dgm:prSet>
      <dgm:spPr/>
    </dgm:pt>
    <dgm:pt modelId="{6E7A1CD1-879D-4D87-9AD7-23EA647DBD68}" type="pres">
      <dgm:prSet presAssocID="{8D8BDD81-B032-474A-929F-764480BBD968}" presName="sibTrans" presStyleCnt="0"/>
      <dgm:spPr/>
    </dgm:pt>
    <dgm:pt modelId="{63070E47-5847-4F17-86A6-E1027089F208}" type="pres">
      <dgm:prSet presAssocID="{4150F805-A665-44EF-AD8F-CDC9CA241DA7}" presName="compNode" presStyleCnt="0"/>
      <dgm:spPr/>
    </dgm:pt>
    <dgm:pt modelId="{860D61A3-582D-4945-9F79-5A794380C170}" type="pres">
      <dgm:prSet presAssocID="{4150F805-A665-44EF-AD8F-CDC9CA241DA7}" presName="bgRect" presStyleLbl="bgShp" presStyleIdx="3" presStyleCnt="5"/>
      <dgm:spPr/>
    </dgm:pt>
    <dgm:pt modelId="{8BBF6881-3651-412B-8B50-11D3B4592B14}" type="pres">
      <dgm:prSet presAssocID="{4150F805-A665-44EF-AD8F-CDC9CA241DA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F813BDB-AC25-49AB-B614-31B78E22C23C}" type="pres">
      <dgm:prSet presAssocID="{4150F805-A665-44EF-AD8F-CDC9CA241DA7}" presName="spaceRect" presStyleCnt="0"/>
      <dgm:spPr/>
    </dgm:pt>
    <dgm:pt modelId="{FCC0A2C6-71DC-4D77-BEE6-74691367CCF2}" type="pres">
      <dgm:prSet presAssocID="{4150F805-A665-44EF-AD8F-CDC9CA241DA7}" presName="parTx" presStyleLbl="revTx" presStyleIdx="3" presStyleCnt="5">
        <dgm:presLayoutVars>
          <dgm:chMax val="0"/>
          <dgm:chPref val="0"/>
        </dgm:presLayoutVars>
      </dgm:prSet>
      <dgm:spPr/>
    </dgm:pt>
    <dgm:pt modelId="{94365E56-4342-4DB3-8898-5F69E344F660}" type="pres">
      <dgm:prSet presAssocID="{1C5CE6C8-8015-4E61-B0CC-841B5AB6E0CE}" presName="sibTrans" presStyleCnt="0"/>
      <dgm:spPr/>
    </dgm:pt>
    <dgm:pt modelId="{FFD2EAD9-2255-483A-B9D2-F5230033DBEE}" type="pres">
      <dgm:prSet presAssocID="{D0A53248-16B6-4D1C-AD95-D824FCB82B80}" presName="compNode" presStyleCnt="0"/>
      <dgm:spPr/>
    </dgm:pt>
    <dgm:pt modelId="{B9A14FD3-93BD-48D3-9BCB-FDCCF1E24072}" type="pres">
      <dgm:prSet presAssocID="{D0A53248-16B6-4D1C-AD95-D824FCB82B80}" presName="bgRect" presStyleLbl="bgShp" presStyleIdx="4" presStyleCnt="5"/>
      <dgm:spPr/>
    </dgm:pt>
    <dgm:pt modelId="{CDC7E10D-C8C9-43CF-B507-24D380CE6A06}" type="pres">
      <dgm:prSet presAssocID="{D0A53248-16B6-4D1C-AD95-D824FCB82B8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ins"/>
        </a:ext>
      </dgm:extLst>
    </dgm:pt>
    <dgm:pt modelId="{F7D1B965-5104-47EC-8B3E-8A06EBAE230E}" type="pres">
      <dgm:prSet presAssocID="{D0A53248-16B6-4D1C-AD95-D824FCB82B80}" presName="spaceRect" presStyleCnt="0"/>
      <dgm:spPr/>
    </dgm:pt>
    <dgm:pt modelId="{B1067D01-DB74-4286-A7F1-1970EC222B66}" type="pres">
      <dgm:prSet presAssocID="{D0A53248-16B6-4D1C-AD95-D824FCB82B80}" presName="parTx" presStyleLbl="revTx" presStyleIdx="4" presStyleCnt="5">
        <dgm:presLayoutVars>
          <dgm:chMax val="0"/>
          <dgm:chPref val="0"/>
        </dgm:presLayoutVars>
      </dgm:prSet>
      <dgm:spPr/>
    </dgm:pt>
  </dgm:ptLst>
  <dgm:cxnLst>
    <dgm:cxn modelId="{38105302-6C8E-4CCA-A99B-5518D42CB8D4}" type="presOf" srcId="{06408DD3-3961-4777-B3A3-C0DA71E49F84}" destId="{9FCACA86-C09B-4587-8BB6-D9DFEF998AB8}" srcOrd="0" destOrd="0" presId="urn:microsoft.com/office/officeart/2018/2/layout/IconVerticalSolidList"/>
    <dgm:cxn modelId="{4F66DA11-AAD3-4521-88DA-0A7E28AF0EF6}" srcId="{7AB330BD-41DC-4E76-A22D-8433C434672E}" destId="{D0A53248-16B6-4D1C-AD95-D824FCB82B80}" srcOrd="4" destOrd="0" parTransId="{0D29E576-7DE5-4926-A908-66B1C15AB7AE}" sibTransId="{72F8885A-63A3-4BFB-A6EF-26A3CAFDCBB3}"/>
    <dgm:cxn modelId="{D6B03B17-4396-4654-83E1-F16B2A1AE93F}" srcId="{7AB330BD-41DC-4E76-A22D-8433C434672E}" destId="{06408DD3-3961-4777-B3A3-C0DA71E49F84}" srcOrd="1" destOrd="0" parTransId="{F4F14ADF-CDF1-43B2-AA74-EC4E660F257A}" sibTransId="{7E664C38-8F9D-4573-99AB-98A62AEAB16C}"/>
    <dgm:cxn modelId="{5F5E9D1C-001A-446C-88E7-F6FCA23ED192}" srcId="{7AB330BD-41DC-4E76-A22D-8433C434672E}" destId="{4150F805-A665-44EF-AD8F-CDC9CA241DA7}" srcOrd="3" destOrd="0" parTransId="{4076FFFD-A862-4499-B305-9902E9A33DA6}" sibTransId="{1C5CE6C8-8015-4E61-B0CC-841B5AB6E0CE}"/>
    <dgm:cxn modelId="{BC84201F-D828-4283-8968-CF5CE2F9A2DE}" type="presOf" srcId="{D0A53248-16B6-4D1C-AD95-D824FCB82B80}" destId="{B1067D01-DB74-4286-A7F1-1970EC222B66}" srcOrd="0" destOrd="0" presId="urn:microsoft.com/office/officeart/2018/2/layout/IconVerticalSolidList"/>
    <dgm:cxn modelId="{30607A2F-1F62-4B55-B023-FAC7012A7EF0}" type="presOf" srcId="{21F436F3-A79A-4CE7-AC3C-81A24F1CCC7B}" destId="{50E94161-CF96-4523-849E-1D4A10250DCC}" srcOrd="0" destOrd="0" presId="urn:microsoft.com/office/officeart/2018/2/layout/IconVerticalSolidList"/>
    <dgm:cxn modelId="{66EB6836-8544-4462-92A7-ED4ADAD0FC5F}" type="presOf" srcId="{7AB330BD-41DC-4E76-A22D-8433C434672E}" destId="{1ACDCD3C-C00F-4A57-957E-859ED2479EC5}" srcOrd="0" destOrd="0" presId="urn:microsoft.com/office/officeart/2018/2/layout/IconVerticalSolidList"/>
    <dgm:cxn modelId="{29C00872-B2C5-4BB1-B37D-3B1708B10EF0}" type="presOf" srcId="{13B5E464-4B09-47E3-9E33-58E7FEFEC423}" destId="{257E35E0-407C-43DA-BBBB-5C68246EA591}" srcOrd="0" destOrd="0" presId="urn:microsoft.com/office/officeart/2018/2/layout/IconVerticalSolidList"/>
    <dgm:cxn modelId="{116BD6AD-C5CE-46C7-AD0C-E81983C625F4}" srcId="{7AB330BD-41DC-4E76-A22D-8433C434672E}" destId="{13B5E464-4B09-47E3-9E33-58E7FEFEC423}" srcOrd="2" destOrd="0" parTransId="{E8E230BE-E773-4FCE-916C-C601FEC226AD}" sibTransId="{8D8BDD81-B032-474A-929F-764480BBD968}"/>
    <dgm:cxn modelId="{A1BD6BB0-96D4-4532-93A3-2C5663B249A6}" srcId="{7AB330BD-41DC-4E76-A22D-8433C434672E}" destId="{21F436F3-A79A-4CE7-AC3C-81A24F1CCC7B}" srcOrd="0" destOrd="0" parTransId="{182DC9C5-920D-44A4-BC4E-CC100CDB7F59}" sibTransId="{A409A169-488D-456F-B7C0-C64ABCD7CBFA}"/>
    <dgm:cxn modelId="{8E2C89B2-9EF2-42CE-984D-998F6F846A59}" type="presOf" srcId="{4150F805-A665-44EF-AD8F-CDC9CA241DA7}" destId="{FCC0A2C6-71DC-4D77-BEE6-74691367CCF2}" srcOrd="0" destOrd="0" presId="urn:microsoft.com/office/officeart/2018/2/layout/IconVerticalSolidList"/>
    <dgm:cxn modelId="{4B419ACE-CD5F-490E-9F4C-D0B6BC2D69F8}" type="presParOf" srcId="{1ACDCD3C-C00F-4A57-957E-859ED2479EC5}" destId="{2EA1AEB0-595A-4096-8EE7-867303CC3DE1}" srcOrd="0" destOrd="0" presId="urn:microsoft.com/office/officeart/2018/2/layout/IconVerticalSolidList"/>
    <dgm:cxn modelId="{CCCD0DB9-2B9B-4BCE-AE38-2D005A7DC4AE}" type="presParOf" srcId="{2EA1AEB0-595A-4096-8EE7-867303CC3DE1}" destId="{C76162B9-2456-45A5-B8E0-12D71FB57809}" srcOrd="0" destOrd="0" presId="urn:microsoft.com/office/officeart/2018/2/layout/IconVerticalSolidList"/>
    <dgm:cxn modelId="{F331603F-B0E3-4CEF-A3D1-7676C1D672B2}" type="presParOf" srcId="{2EA1AEB0-595A-4096-8EE7-867303CC3DE1}" destId="{3B0F79AD-3D5A-4F07-BD91-9C05ABE9C48B}" srcOrd="1" destOrd="0" presId="urn:microsoft.com/office/officeart/2018/2/layout/IconVerticalSolidList"/>
    <dgm:cxn modelId="{577E3F8C-B37D-43EB-87FB-3FD059165B00}" type="presParOf" srcId="{2EA1AEB0-595A-4096-8EE7-867303CC3DE1}" destId="{360E424A-2CF3-491A-92CF-7047654BF7E0}" srcOrd="2" destOrd="0" presId="urn:microsoft.com/office/officeart/2018/2/layout/IconVerticalSolidList"/>
    <dgm:cxn modelId="{47CE9300-FD37-4B64-8D72-36DCAFBA7964}" type="presParOf" srcId="{2EA1AEB0-595A-4096-8EE7-867303CC3DE1}" destId="{50E94161-CF96-4523-849E-1D4A10250DCC}" srcOrd="3" destOrd="0" presId="urn:microsoft.com/office/officeart/2018/2/layout/IconVerticalSolidList"/>
    <dgm:cxn modelId="{F465F350-0A27-4312-97F5-16ECA038849A}" type="presParOf" srcId="{1ACDCD3C-C00F-4A57-957E-859ED2479EC5}" destId="{F8303411-1102-4180-8054-77B746635469}" srcOrd="1" destOrd="0" presId="urn:microsoft.com/office/officeart/2018/2/layout/IconVerticalSolidList"/>
    <dgm:cxn modelId="{D382F01C-70D0-47D8-8DF7-B426A4970EB9}" type="presParOf" srcId="{1ACDCD3C-C00F-4A57-957E-859ED2479EC5}" destId="{EB225852-C322-43D0-83F3-1C6BF8627DCF}" srcOrd="2" destOrd="0" presId="urn:microsoft.com/office/officeart/2018/2/layout/IconVerticalSolidList"/>
    <dgm:cxn modelId="{2F42F9FB-8C69-4ED5-B112-B0F9F2B395C7}" type="presParOf" srcId="{EB225852-C322-43D0-83F3-1C6BF8627DCF}" destId="{C7DEFA5F-26F5-4777-A59E-0076DE2CE288}" srcOrd="0" destOrd="0" presId="urn:microsoft.com/office/officeart/2018/2/layout/IconVerticalSolidList"/>
    <dgm:cxn modelId="{60F07355-AC20-4D55-9A5E-7D254290EEB3}" type="presParOf" srcId="{EB225852-C322-43D0-83F3-1C6BF8627DCF}" destId="{1FD245AD-40CA-4A56-9456-189F6DE371F8}" srcOrd="1" destOrd="0" presId="urn:microsoft.com/office/officeart/2018/2/layout/IconVerticalSolidList"/>
    <dgm:cxn modelId="{1E9C6E24-4EFB-4571-9BDC-E049982F9981}" type="presParOf" srcId="{EB225852-C322-43D0-83F3-1C6BF8627DCF}" destId="{C2EEA684-B1EC-4A75-8FAE-9FCC426A4F9D}" srcOrd="2" destOrd="0" presId="urn:microsoft.com/office/officeart/2018/2/layout/IconVerticalSolidList"/>
    <dgm:cxn modelId="{4883B860-C227-4896-9D42-6DEBD0587CEB}" type="presParOf" srcId="{EB225852-C322-43D0-83F3-1C6BF8627DCF}" destId="{9FCACA86-C09B-4587-8BB6-D9DFEF998AB8}" srcOrd="3" destOrd="0" presId="urn:microsoft.com/office/officeart/2018/2/layout/IconVerticalSolidList"/>
    <dgm:cxn modelId="{DA93B6E7-E63C-45C0-9785-86A7095228C2}" type="presParOf" srcId="{1ACDCD3C-C00F-4A57-957E-859ED2479EC5}" destId="{35005D25-24D6-4010-A181-D7FE2999C4D2}" srcOrd="3" destOrd="0" presId="urn:microsoft.com/office/officeart/2018/2/layout/IconVerticalSolidList"/>
    <dgm:cxn modelId="{E8D91706-74E9-4D4F-A05A-8D81652E092A}" type="presParOf" srcId="{1ACDCD3C-C00F-4A57-957E-859ED2479EC5}" destId="{82B122DD-BD68-4396-8E58-41A9FE86DF54}" srcOrd="4" destOrd="0" presId="urn:microsoft.com/office/officeart/2018/2/layout/IconVerticalSolidList"/>
    <dgm:cxn modelId="{42742388-F97C-49D9-BD3B-E5E347EB6269}" type="presParOf" srcId="{82B122DD-BD68-4396-8E58-41A9FE86DF54}" destId="{F9D900A8-91EE-4E51-9B88-2556038EEC73}" srcOrd="0" destOrd="0" presId="urn:microsoft.com/office/officeart/2018/2/layout/IconVerticalSolidList"/>
    <dgm:cxn modelId="{B153B454-8C91-482D-B3A3-48DFBE7B32AD}" type="presParOf" srcId="{82B122DD-BD68-4396-8E58-41A9FE86DF54}" destId="{671B1442-FFE6-4C43-9A8E-C9353D2BA7F0}" srcOrd="1" destOrd="0" presId="urn:microsoft.com/office/officeart/2018/2/layout/IconVerticalSolidList"/>
    <dgm:cxn modelId="{09320C47-8EAC-49A3-ABC1-8E1D88A65A1B}" type="presParOf" srcId="{82B122DD-BD68-4396-8E58-41A9FE86DF54}" destId="{D0E596D6-776A-44D4-AB7E-1EAA28B08190}" srcOrd="2" destOrd="0" presId="urn:microsoft.com/office/officeart/2018/2/layout/IconVerticalSolidList"/>
    <dgm:cxn modelId="{F62936B2-DBD5-4EDC-8993-DA5F48DE7C6D}" type="presParOf" srcId="{82B122DD-BD68-4396-8E58-41A9FE86DF54}" destId="{257E35E0-407C-43DA-BBBB-5C68246EA591}" srcOrd="3" destOrd="0" presId="urn:microsoft.com/office/officeart/2018/2/layout/IconVerticalSolidList"/>
    <dgm:cxn modelId="{56F9715E-A4B2-44AF-AAEB-B556F090B84B}" type="presParOf" srcId="{1ACDCD3C-C00F-4A57-957E-859ED2479EC5}" destId="{6E7A1CD1-879D-4D87-9AD7-23EA647DBD68}" srcOrd="5" destOrd="0" presId="urn:microsoft.com/office/officeart/2018/2/layout/IconVerticalSolidList"/>
    <dgm:cxn modelId="{A43F73A6-EDCA-4DDA-ABDD-64562FFE9BE9}" type="presParOf" srcId="{1ACDCD3C-C00F-4A57-957E-859ED2479EC5}" destId="{63070E47-5847-4F17-86A6-E1027089F208}" srcOrd="6" destOrd="0" presId="urn:microsoft.com/office/officeart/2018/2/layout/IconVerticalSolidList"/>
    <dgm:cxn modelId="{AECD0534-69A1-46AD-9564-709D409FE9B5}" type="presParOf" srcId="{63070E47-5847-4F17-86A6-E1027089F208}" destId="{860D61A3-582D-4945-9F79-5A794380C170}" srcOrd="0" destOrd="0" presId="urn:microsoft.com/office/officeart/2018/2/layout/IconVerticalSolidList"/>
    <dgm:cxn modelId="{66AE1909-8326-4D2D-9C89-AE91B06D444B}" type="presParOf" srcId="{63070E47-5847-4F17-86A6-E1027089F208}" destId="{8BBF6881-3651-412B-8B50-11D3B4592B14}" srcOrd="1" destOrd="0" presId="urn:microsoft.com/office/officeart/2018/2/layout/IconVerticalSolidList"/>
    <dgm:cxn modelId="{2B560A6D-FCED-4B6C-8309-37212951B55D}" type="presParOf" srcId="{63070E47-5847-4F17-86A6-E1027089F208}" destId="{5F813BDB-AC25-49AB-B614-31B78E22C23C}" srcOrd="2" destOrd="0" presId="urn:microsoft.com/office/officeart/2018/2/layout/IconVerticalSolidList"/>
    <dgm:cxn modelId="{993FB2DE-2AC5-4BDC-8D47-D4ED374E0BF0}" type="presParOf" srcId="{63070E47-5847-4F17-86A6-E1027089F208}" destId="{FCC0A2C6-71DC-4D77-BEE6-74691367CCF2}" srcOrd="3" destOrd="0" presId="urn:microsoft.com/office/officeart/2018/2/layout/IconVerticalSolidList"/>
    <dgm:cxn modelId="{590E21E0-7189-4816-A961-F50063D9B137}" type="presParOf" srcId="{1ACDCD3C-C00F-4A57-957E-859ED2479EC5}" destId="{94365E56-4342-4DB3-8898-5F69E344F660}" srcOrd="7" destOrd="0" presId="urn:microsoft.com/office/officeart/2018/2/layout/IconVerticalSolidList"/>
    <dgm:cxn modelId="{F1F80ADB-2C5F-43B1-81C0-849B69194D85}" type="presParOf" srcId="{1ACDCD3C-C00F-4A57-957E-859ED2479EC5}" destId="{FFD2EAD9-2255-483A-B9D2-F5230033DBEE}" srcOrd="8" destOrd="0" presId="urn:microsoft.com/office/officeart/2018/2/layout/IconVerticalSolidList"/>
    <dgm:cxn modelId="{6CA93500-0B81-45D2-9637-751FDC5DDC7D}" type="presParOf" srcId="{FFD2EAD9-2255-483A-B9D2-F5230033DBEE}" destId="{B9A14FD3-93BD-48D3-9BCB-FDCCF1E24072}" srcOrd="0" destOrd="0" presId="urn:microsoft.com/office/officeart/2018/2/layout/IconVerticalSolidList"/>
    <dgm:cxn modelId="{EB39E5AA-7DC3-4BA8-ABC7-E8171DCD4E5D}" type="presParOf" srcId="{FFD2EAD9-2255-483A-B9D2-F5230033DBEE}" destId="{CDC7E10D-C8C9-43CF-B507-24D380CE6A06}" srcOrd="1" destOrd="0" presId="urn:microsoft.com/office/officeart/2018/2/layout/IconVerticalSolidList"/>
    <dgm:cxn modelId="{7561C5AE-07B4-4688-9CD9-BD6B443470A7}" type="presParOf" srcId="{FFD2EAD9-2255-483A-B9D2-F5230033DBEE}" destId="{F7D1B965-5104-47EC-8B3E-8A06EBAE230E}" srcOrd="2" destOrd="0" presId="urn:microsoft.com/office/officeart/2018/2/layout/IconVerticalSolidList"/>
    <dgm:cxn modelId="{C1AA0A9A-47A4-40E7-906F-85F1C10A101D}" type="presParOf" srcId="{FFD2EAD9-2255-483A-B9D2-F5230033DBEE}" destId="{B1067D01-DB74-4286-A7F1-1970EC222B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D8927A-D5B1-4750-AF44-A307C0D4B56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6222522-BF2A-40CE-8D31-815F764C87D4}">
      <dgm:prSet/>
      <dgm:spPr/>
      <dgm:t>
        <a:bodyPr/>
        <a:lstStyle/>
        <a:p>
          <a:r>
            <a:rPr lang="en-US"/>
            <a:t>Relationship between inputs and outputs</a:t>
          </a:r>
        </a:p>
      </dgm:t>
    </dgm:pt>
    <dgm:pt modelId="{92EBAA37-A664-42FA-A259-A92A29F54134}" type="parTrans" cxnId="{58094AD6-CDA8-4255-8D2C-432C6C228949}">
      <dgm:prSet/>
      <dgm:spPr/>
      <dgm:t>
        <a:bodyPr/>
        <a:lstStyle/>
        <a:p>
          <a:endParaRPr lang="en-US"/>
        </a:p>
      </dgm:t>
    </dgm:pt>
    <dgm:pt modelId="{4C1CDBFE-D69A-4004-B279-36D683BDC2E1}" type="sibTrans" cxnId="{58094AD6-CDA8-4255-8D2C-432C6C228949}">
      <dgm:prSet/>
      <dgm:spPr/>
      <dgm:t>
        <a:bodyPr/>
        <a:lstStyle/>
        <a:p>
          <a:endParaRPr lang="en-US"/>
        </a:p>
      </dgm:t>
    </dgm:pt>
    <dgm:pt modelId="{9B0EBEA7-E1EE-47B0-A55C-D2EC52BE3168}">
      <dgm:prSet/>
      <dgm:spPr/>
      <dgm:t>
        <a:bodyPr/>
        <a:lstStyle/>
        <a:p>
          <a:r>
            <a:rPr lang="en-US"/>
            <a:t>Labour productivity (GDP divided by employed people)</a:t>
          </a:r>
        </a:p>
      </dgm:t>
    </dgm:pt>
    <dgm:pt modelId="{05905B18-B82B-4BD9-A881-4E28BAE6C7E9}" type="parTrans" cxnId="{E73B0A30-46DD-4058-9FAC-4824DE308792}">
      <dgm:prSet/>
      <dgm:spPr/>
      <dgm:t>
        <a:bodyPr/>
        <a:lstStyle/>
        <a:p>
          <a:endParaRPr lang="en-US"/>
        </a:p>
      </dgm:t>
    </dgm:pt>
    <dgm:pt modelId="{A747181C-A972-4570-B61E-8980750B6BBE}" type="sibTrans" cxnId="{E73B0A30-46DD-4058-9FAC-4824DE308792}">
      <dgm:prSet/>
      <dgm:spPr/>
      <dgm:t>
        <a:bodyPr/>
        <a:lstStyle/>
        <a:p>
          <a:endParaRPr lang="en-US"/>
        </a:p>
      </dgm:t>
    </dgm:pt>
    <dgm:pt modelId="{35B24E9D-08F8-4D7B-9B75-7C3E18A0441D}">
      <dgm:prSet/>
      <dgm:spPr/>
      <dgm:t>
        <a:bodyPr/>
        <a:lstStyle/>
        <a:p>
          <a:r>
            <a:rPr lang="en-US"/>
            <a:t>Output per hour worked</a:t>
          </a:r>
        </a:p>
      </dgm:t>
    </dgm:pt>
    <dgm:pt modelId="{A54B60F2-EBA6-47F3-8A2D-3661794895D2}" type="parTrans" cxnId="{0C1F4AB6-3223-4996-8EBD-99DCDA10C9CD}">
      <dgm:prSet/>
      <dgm:spPr/>
      <dgm:t>
        <a:bodyPr/>
        <a:lstStyle/>
        <a:p>
          <a:endParaRPr lang="en-US"/>
        </a:p>
      </dgm:t>
    </dgm:pt>
    <dgm:pt modelId="{40172695-1D42-4E32-962A-A97F1E997E30}" type="sibTrans" cxnId="{0C1F4AB6-3223-4996-8EBD-99DCDA10C9CD}">
      <dgm:prSet/>
      <dgm:spPr/>
      <dgm:t>
        <a:bodyPr/>
        <a:lstStyle/>
        <a:p>
          <a:endParaRPr lang="en-US"/>
        </a:p>
      </dgm:t>
    </dgm:pt>
    <dgm:pt modelId="{48540616-A632-482D-997F-0DB786772F4A}">
      <dgm:prSet/>
      <dgm:spPr/>
      <dgm:t>
        <a:bodyPr/>
        <a:lstStyle/>
        <a:p>
          <a:r>
            <a:rPr lang="en-US"/>
            <a:t>UK produces roughly 15-20% less per hour than Germany, France and the US</a:t>
          </a:r>
        </a:p>
      </dgm:t>
    </dgm:pt>
    <dgm:pt modelId="{1E491FEC-76C8-4381-BB0B-EE6B0FFEEE99}" type="parTrans" cxnId="{711F340B-F5BA-4F10-8EBB-B5FCE3AA0C03}">
      <dgm:prSet/>
      <dgm:spPr/>
      <dgm:t>
        <a:bodyPr/>
        <a:lstStyle/>
        <a:p>
          <a:endParaRPr lang="en-US"/>
        </a:p>
      </dgm:t>
    </dgm:pt>
    <dgm:pt modelId="{1409132E-AE5A-4188-BA33-7F9C8DE14AD5}" type="sibTrans" cxnId="{711F340B-F5BA-4F10-8EBB-B5FCE3AA0C03}">
      <dgm:prSet/>
      <dgm:spPr/>
      <dgm:t>
        <a:bodyPr/>
        <a:lstStyle/>
        <a:p>
          <a:endParaRPr lang="en-US"/>
        </a:p>
      </dgm:t>
    </dgm:pt>
    <dgm:pt modelId="{0C684FE3-C7AE-4D86-B21B-35E39F0A4A88}" type="pres">
      <dgm:prSet presAssocID="{90D8927A-D5B1-4750-AF44-A307C0D4B563}" presName="linear" presStyleCnt="0">
        <dgm:presLayoutVars>
          <dgm:animLvl val="lvl"/>
          <dgm:resizeHandles val="exact"/>
        </dgm:presLayoutVars>
      </dgm:prSet>
      <dgm:spPr/>
    </dgm:pt>
    <dgm:pt modelId="{23F0F238-699D-46A2-90EB-AE2B5A89EA57}" type="pres">
      <dgm:prSet presAssocID="{C6222522-BF2A-40CE-8D31-815F764C87D4}" presName="parentText" presStyleLbl="node1" presStyleIdx="0" presStyleCnt="4">
        <dgm:presLayoutVars>
          <dgm:chMax val="0"/>
          <dgm:bulletEnabled val="1"/>
        </dgm:presLayoutVars>
      </dgm:prSet>
      <dgm:spPr/>
    </dgm:pt>
    <dgm:pt modelId="{61F2D23D-D7A7-40F6-9436-E1C0D8AB2718}" type="pres">
      <dgm:prSet presAssocID="{4C1CDBFE-D69A-4004-B279-36D683BDC2E1}" presName="spacer" presStyleCnt="0"/>
      <dgm:spPr/>
    </dgm:pt>
    <dgm:pt modelId="{460B4132-D695-4BC4-A750-443DBA0AD29A}" type="pres">
      <dgm:prSet presAssocID="{9B0EBEA7-E1EE-47B0-A55C-D2EC52BE3168}" presName="parentText" presStyleLbl="node1" presStyleIdx="1" presStyleCnt="4">
        <dgm:presLayoutVars>
          <dgm:chMax val="0"/>
          <dgm:bulletEnabled val="1"/>
        </dgm:presLayoutVars>
      </dgm:prSet>
      <dgm:spPr/>
    </dgm:pt>
    <dgm:pt modelId="{5067EF60-0F57-43D7-93A2-D7CE0F9172EF}" type="pres">
      <dgm:prSet presAssocID="{A747181C-A972-4570-B61E-8980750B6BBE}" presName="spacer" presStyleCnt="0"/>
      <dgm:spPr/>
    </dgm:pt>
    <dgm:pt modelId="{551CD1F2-CC6A-4F44-B908-59374C107454}" type="pres">
      <dgm:prSet presAssocID="{35B24E9D-08F8-4D7B-9B75-7C3E18A0441D}" presName="parentText" presStyleLbl="node1" presStyleIdx="2" presStyleCnt="4">
        <dgm:presLayoutVars>
          <dgm:chMax val="0"/>
          <dgm:bulletEnabled val="1"/>
        </dgm:presLayoutVars>
      </dgm:prSet>
      <dgm:spPr/>
    </dgm:pt>
    <dgm:pt modelId="{240DD90A-F446-4045-8C50-FDA5783CB8EA}" type="pres">
      <dgm:prSet presAssocID="{40172695-1D42-4E32-962A-A97F1E997E30}" presName="spacer" presStyleCnt="0"/>
      <dgm:spPr/>
    </dgm:pt>
    <dgm:pt modelId="{9D501069-B584-45EB-A75F-EE97D870E9C5}" type="pres">
      <dgm:prSet presAssocID="{48540616-A632-482D-997F-0DB786772F4A}" presName="parentText" presStyleLbl="node1" presStyleIdx="3" presStyleCnt="4">
        <dgm:presLayoutVars>
          <dgm:chMax val="0"/>
          <dgm:bulletEnabled val="1"/>
        </dgm:presLayoutVars>
      </dgm:prSet>
      <dgm:spPr/>
    </dgm:pt>
  </dgm:ptLst>
  <dgm:cxnLst>
    <dgm:cxn modelId="{711F340B-F5BA-4F10-8EBB-B5FCE3AA0C03}" srcId="{90D8927A-D5B1-4750-AF44-A307C0D4B563}" destId="{48540616-A632-482D-997F-0DB786772F4A}" srcOrd="3" destOrd="0" parTransId="{1E491FEC-76C8-4381-BB0B-EE6B0FFEEE99}" sibTransId="{1409132E-AE5A-4188-BA33-7F9C8DE14AD5}"/>
    <dgm:cxn modelId="{E73B0A30-46DD-4058-9FAC-4824DE308792}" srcId="{90D8927A-D5B1-4750-AF44-A307C0D4B563}" destId="{9B0EBEA7-E1EE-47B0-A55C-D2EC52BE3168}" srcOrd="1" destOrd="0" parTransId="{05905B18-B82B-4BD9-A881-4E28BAE6C7E9}" sibTransId="{A747181C-A972-4570-B61E-8980750B6BBE}"/>
    <dgm:cxn modelId="{B0969935-9A78-409C-9635-6E60AC268E13}" type="presOf" srcId="{48540616-A632-482D-997F-0DB786772F4A}" destId="{9D501069-B584-45EB-A75F-EE97D870E9C5}" srcOrd="0" destOrd="0" presId="urn:microsoft.com/office/officeart/2005/8/layout/vList2"/>
    <dgm:cxn modelId="{FA0A1452-F915-467D-BBA8-A958DE308245}" type="presOf" srcId="{35B24E9D-08F8-4D7B-9B75-7C3E18A0441D}" destId="{551CD1F2-CC6A-4F44-B908-59374C107454}" srcOrd="0" destOrd="0" presId="urn:microsoft.com/office/officeart/2005/8/layout/vList2"/>
    <dgm:cxn modelId="{0C1F4AB6-3223-4996-8EBD-99DCDA10C9CD}" srcId="{90D8927A-D5B1-4750-AF44-A307C0D4B563}" destId="{35B24E9D-08F8-4D7B-9B75-7C3E18A0441D}" srcOrd="2" destOrd="0" parTransId="{A54B60F2-EBA6-47F3-8A2D-3661794895D2}" sibTransId="{40172695-1D42-4E32-962A-A97F1E997E30}"/>
    <dgm:cxn modelId="{7BE204D4-1546-4D17-B967-DBD373A520C5}" type="presOf" srcId="{9B0EBEA7-E1EE-47B0-A55C-D2EC52BE3168}" destId="{460B4132-D695-4BC4-A750-443DBA0AD29A}" srcOrd="0" destOrd="0" presId="urn:microsoft.com/office/officeart/2005/8/layout/vList2"/>
    <dgm:cxn modelId="{58094AD6-CDA8-4255-8D2C-432C6C228949}" srcId="{90D8927A-D5B1-4750-AF44-A307C0D4B563}" destId="{C6222522-BF2A-40CE-8D31-815F764C87D4}" srcOrd="0" destOrd="0" parTransId="{92EBAA37-A664-42FA-A259-A92A29F54134}" sibTransId="{4C1CDBFE-D69A-4004-B279-36D683BDC2E1}"/>
    <dgm:cxn modelId="{72A5E5DB-4160-4791-88D3-9DB7E22B6BBF}" type="presOf" srcId="{90D8927A-D5B1-4750-AF44-A307C0D4B563}" destId="{0C684FE3-C7AE-4D86-B21B-35E39F0A4A88}" srcOrd="0" destOrd="0" presId="urn:microsoft.com/office/officeart/2005/8/layout/vList2"/>
    <dgm:cxn modelId="{966C07FD-186E-4FE3-AED9-2B352E25C0C6}" type="presOf" srcId="{C6222522-BF2A-40CE-8D31-815F764C87D4}" destId="{23F0F238-699D-46A2-90EB-AE2B5A89EA57}" srcOrd="0" destOrd="0" presId="urn:microsoft.com/office/officeart/2005/8/layout/vList2"/>
    <dgm:cxn modelId="{1F54B624-C2ED-4075-8872-985112BCBA14}" type="presParOf" srcId="{0C684FE3-C7AE-4D86-B21B-35E39F0A4A88}" destId="{23F0F238-699D-46A2-90EB-AE2B5A89EA57}" srcOrd="0" destOrd="0" presId="urn:microsoft.com/office/officeart/2005/8/layout/vList2"/>
    <dgm:cxn modelId="{0283773E-FACA-4083-A7EF-8D3B8300A8A9}" type="presParOf" srcId="{0C684FE3-C7AE-4D86-B21B-35E39F0A4A88}" destId="{61F2D23D-D7A7-40F6-9436-E1C0D8AB2718}" srcOrd="1" destOrd="0" presId="urn:microsoft.com/office/officeart/2005/8/layout/vList2"/>
    <dgm:cxn modelId="{319DC5A0-E2F4-4620-89BE-DFFDF7245533}" type="presParOf" srcId="{0C684FE3-C7AE-4D86-B21B-35E39F0A4A88}" destId="{460B4132-D695-4BC4-A750-443DBA0AD29A}" srcOrd="2" destOrd="0" presId="urn:microsoft.com/office/officeart/2005/8/layout/vList2"/>
    <dgm:cxn modelId="{2B35E5CA-A6A6-434A-AD97-E1C9834A4D52}" type="presParOf" srcId="{0C684FE3-C7AE-4D86-B21B-35E39F0A4A88}" destId="{5067EF60-0F57-43D7-93A2-D7CE0F9172EF}" srcOrd="3" destOrd="0" presId="urn:microsoft.com/office/officeart/2005/8/layout/vList2"/>
    <dgm:cxn modelId="{0A2C8ACC-29DF-41F8-B7A9-44D0F045C01F}" type="presParOf" srcId="{0C684FE3-C7AE-4D86-B21B-35E39F0A4A88}" destId="{551CD1F2-CC6A-4F44-B908-59374C107454}" srcOrd="4" destOrd="0" presId="urn:microsoft.com/office/officeart/2005/8/layout/vList2"/>
    <dgm:cxn modelId="{A4B2C378-FD21-4C33-96A7-8E36690CE0A7}" type="presParOf" srcId="{0C684FE3-C7AE-4D86-B21B-35E39F0A4A88}" destId="{240DD90A-F446-4045-8C50-FDA5783CB8EA}" srcOrd="5" destOrd="0" presId="urn:microsoft.com/office/officeart/2005/8/layout/vList2"/>
    <dgm:cxn modelId="{6009CB00-277A-47C6-98AF-760DC7FA4F57}" type="presParOf" srcId="{0C684FE3-C7AE-4D86-B21B-35E39F0A4A88}" destId="{9D501069-B584-45EB-A75F-EE97D870E9C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7BE683-8C44-476F-974D-898D74287C21}" type="doc">
      <dgm:prSet loTypeId="urn:microsoft.com/office/officeart/2005/8/layout/hierarchy3" loCatId="hierarchy" qsTypeId="urn:microsoft.com/office/officeart/2005/8/quickstyle/simple4" qsCatId="simple" csTypeId="urn:microsoft.com/office/officeart/2005/8/colors/colorful1" csCatId="colorful"/>
      <dgm:spPr/>
      <dgm:t>
        <a:bodyPr/>
        <a:lstStyle/>
        <a:p>
          <a:endParaRPr lang="en-US"/>
        </a:p>
      </dgm:t>
    </dgm:pt>
    <dgm:pt modelId="{EA42830B-5B70-470B-A1E1-FFED58EFBFA9}">
      <dgm:prSet/>
      <dgm:spPr/>
      <dgm:t>
        <a:bodyPr/>
        <a:lstStyle/>
        <a:p>
          <a:r>
            <a:rPr lang="en-US"/>
            <a:t>Scenario literacy: ability to think and plan across different macroeconomic environments</a:t>
          </a:r>
        </a:p>
      </dgm:t>
    </dgm:pt>
    <dgm:pt modelId="{6083B846-C822-4BC9-8D1C-009DDD4CCFA5}" type="parTrans" cxnId="{B1E01CF4-26CA-497F-99A9-E23A5EC0A5CD}">
      <dgm:prSet/>
      <dgm:spPr/>
      <dgm:t>
        <a:bodyPr/>
        <a:lstStyle/>
        <a:p>
          <a:endParaRPr lang="en-US"/>
        </a:p>
      </dgm:t>
    </dgm:pt>
    <dgm:pt modelId="{02D96EA5-856B-4BF2-8EB7-0AA98B49E498}" type="sibTrans" cxnId="{B1E01CF4-26CA-497F-99A9-E23A5EC0A5CD}">
      <dgm:prSet/>
      <dgm:spPr/>
      <dgm:t>
        <a:bodyPr/>
        <a:lstStyle/>
        <a:p>
          <a:endParaRPr lang="en-US"/>
        </a:p>
      </dgm:t>
    </dgm:pt>
    <dgm:pt modelId="{CF2623B0-335E-405E-928F-B890742BE1C6}">
      <dgm:prSet/>
      <dgm:spPr/>
      <dgm:t>
        <a:bodyPr/>
        <a:lstStyle/>
        <a:p>
          <a:r>
            <a:rPr lang="en-US"/>
            <a:t>Developed by Shell (60s and 70s)</a:t>
          </a:r>
        </a:p>
      </dgm:t>
    </dgm:pt>
    <dgm:pt modelId="{15DA807C-7442-4BC1-85D2-8756285DCAE6}" type="parTrans" cxnId="{3BDF9910-5E56-4450-82BA-484603DD3841}">
      <dgm:prSet/>
      <dgm:spPr/>
      <dgm:t>
        <a:bodyPr/>
        <a:lstStyle/>
        <a:p>
          <a:endParaRPr lang="en-US"/>
        </a:p>
      </dgm:t>
    </dgm:pt>
    <dgm:pt modelId="{D18103DE-530E-43F1-8E26-82F7474D3F6C}" type="sibTrans" cxnId="{3BDF9910-5E56-4450-82BA-484603DD3841}">
      <dgm:prSet/>
      <dgm:spPr/>
      <dgm:t>
        <a:bodyPr/>
        <a:lstStyle/>
        <a:p>
          <a:endParaRPr lang="en-US"/>
        </a:p>
      </dgm:t>
    </dgm:pt>
    <dgm:pt modelId="{0E031049-DB34-4326-A49E-88B1A903C50C}" type="pres">
      <dgm:prSet presAssocID="{527BE683-8C44-476F-974D-898D74287C21}" presName="diagram" presStyleCnt="0">
        <dgm:presLayoutVars>
          <dgm:chPref val="1"/>
          <dgm:dir/>
          <dgm:animOne val="branch"/>
          <dgm:animLvl val="lvl"/>
          <dgm:resizeHandles/>
        </dgm:presLayoutVars>
      </dgm:prSet>
      <dgm:spPr/>
    </dgm:pt>
    <dgm:pt modelId="{D2524531-783C-4670-B9D5-3A9C0F192C28}" type="pres">
      <dgm:prSet presAssocID="{EA42830B-5B70-470B-A1E1-FFED58EFBFA9}" presName="root" presStyleCnt="0"/>
      <dgm:spPr/>
    </dgm:pt>
    <dgm:pt modelId="{ECE53792-37FA-4CFF-9419-ADA3C9B8E8AB}" type="pres">
      <dgm:prSet presAssocID="{EA42830B-5B70-470B-A1E1-FFED58EFBFA9}" presName="rootComposite" presStyleCnt="0"/>
      <dgm:spPr/>
    </dgm:pt>
    <dgm:pt modelId="{6810D1AC-A03E-4AD6-9B99-1EB4CEE816F5}" type="pres">
      <dgm:prSet presAssocID="{EA42830B-5B70-470B-A1E1-FFED58EFBFA9}" presName="rootText" presStyleLbl="node1" presStyleIdx="0" presStyleCnt="2"/>
      <dgm:spPr/>
    </dgm:pt>
    <dgm:pt modelId="{1AB18A2F-3197-4465-8135-04FF2B9E31CF}" type="pres">
      <dgm:prSet presAssocID="{EA42830B-5B70-470B-A1E1-FFED58EFBFA9}" presName="rootConnector" presStyleLbl="node1" presStyleIdx="0" presStyleCnt="2"/>
      <dgm:spPr/>
    </dgm:pt>
    <dgm:pt modelId="{4B2C0088-6DA0-4AF3-8C1F-5770C1EC8C64}" type="pres">
      <dgm:prSet presAssocID="{EA42830B-5B70-470B-A1E1-FFED58EFBFA9}" presName="childShape" presStyleCnt="0"/>
      <dgm:spPr/>
    </dgm:pt>
    <dgm:pt modelId="{74DF18B5-C80A-42C1-8926-0F0F1DCFE452}" type="pres">
      <dgm:prSet presAssocID="{CF2623B0-335E-405E-928F-B890742BE1C6}" presName="root" presStyleCnt="0"/>
      <dgm:spPr/>
    </dgm:pt>
    <dgm:pt modelId="{4386BA49-3D5C-4B88-9AC5-5ED2F886B7D7}" type="pres">
      <dgm:prSet presAssocID="{CF2623B0-335E-405E-928F-B890742BE1C6}" presName="rootComposite" presStyleCnt="0"/>
      <dgm:spPr/>
    </dgm:pt>
    <dgm:pt modelId="{3FDC688F-843F-4C7F-B504-747ED48F17CD}" type="pres">
      <dgm:prSet presAssocID="{CF2623B0-335E-405E-928F-B890742BE1C6}" presName="rootText" presStyleLbl="node1" presStyleIdx="1" presStyleCnt="2"/>
      <dgm:spPr/>
    </dgm:pt>
    <dgm:pt modelId="{9D90051E-ED63-4B00-BCD6-AB5B3C8C7C6B}" type="pres">
      <dgm:prSet presAssocID="{CF2623B0-335E-405E-928F-B890742BE1C6}" presName="rootConnector" presStyleLbl="node1" presStyleIdx="1" presStyleCnt="2"/>
      <dgm:spPr/>
    </dgm:pt>
    <dgm:pt modelId="{33F2B931-3E9D-49B1-BA32-14683C7E4903}" type="pres">
      <dgm:prSet presAssocID="{CF2623B0-335E-405E-928F-B890742BE1C6}" presName="childShape" presStyleCnt="0"/>
      <dgm:spPr/>
    </dgm:pt>
  </dgm:ptLst>
  <dgm:cxnLst>
    <dgm:cxn modelId="{3BDF9910-5E56-4450-82BA-484603DD3841}" srcId="{527BE683-8C44-476F-974D-898D74287C21}" destId="{CF2623B0-335E-405E-928F-B890742BE1C6}" srcOrd="1" destOrd="0" parTransId="{15DA807C-7442-4BC1-85D2-8756285DCAE6}" sibTransId="{D18103DE-530E-43F1-8E26-82F7474D3F6C}"/>
    <dgm:cxn modelId="{3DBE161B-9082-4118-9993-C0B8B489F28D}" type="presOf" srcId="{EA42830B-5B70-470B-A1E1-FFED58EFBFA9}" destId="{6810D1AC-A03E-4AD6-9B99-1EB4CEE816F5}" srcOrd="0" destOrd="0" presId="urn:microsoft.com/office/officeart/2005/8/layout/hierarchy3"/>
    <dgm:cxn modelId="{D523BE4C-AF64-42E8-92C2-5F0DF4947220}" type="presOf" srcId="{EA42830B-5B70-470B-A1E1-FFED58EFBFA9}" destId="{1AB18A2F-3197-4465-8135-04FF2B9E31CF}" srcOrd="1" destOrd="0" presId="urn:microsoft.com/office/officeart/2005/8/layout/hierarchy3"/>
    <dgm:cxn modelId="{4CDAAABF-DC2E-40F1-B1CB-8059DBC97842}" type="presOf" srcId="{CF2623B0-335E-405E-928F-B890742BE1C6}" destId="{3FDC688F-843F-4C7F-B504-747ED48F17CD}" srcOrd="0" destOrd="0" presId="urn:microsoft.com/office/officeart/2005/8/layout/hierarchy3"/>
    <dgm:cxn modelId="{B1493EE8-2DCC-4011-BB67-063B0D838CB7}" type="presOf" srcId="{527BE683-8C44-476F-974D-898D74287C21}" destId="{0E031049-DB34-4326-A49E-88B1A903C50C}" srcOrd="0" destOrd="0" presId="urn:microsoft.com/office/officeart/2005/8/layout/hierarchy3"/>
    <dgm:cxn modelId="{B1E01CF4-26CA-497F-99A9-E23A5EC0A5CD}" srcId="{527BE683-8C44-476F-974D-898D74287C21}" destId="{EA42830B-5B70-470B-A1E1-FFED58EFBFA9}" srcOrd="0" destOrd="0" parTransId="{6083B846-C822-4BC9-8D1C-009DDD4CCFA5}" sibTransId="{02D96EA5-856B-4BF2-8EB7-0AA98B49E498}"/>
    <dgm:cxn modelId="{105FD7FE-02CA-4132-A65A-4552C3022906}" type="presOf" srcId="{CF2623B0-335E-405E-928F-B890742BE1C6}" destId="{9D90051E-ED63-4B00-BCD6-AB5B3C8C7C6B}" srcOrd="1" destOrd="0" presId="urn:microsoft.com/office/officeart/2005/8/layout/hierarchy3"/>
    <dgm:cxn modelId="{B43457A7-3FFB-492E-969E-AB237A0DAFCA}" type="presParOf" srcId="{0E031049-DB34-4326-A49E-88B1A903C50C}" destId="{D2524531-783C-4670-B9D5-3A9C0F192C28}" srcOrd="0" destOrd="0" presId="urn:microsoft.com/office/officeart/2005/8/layout/hierarchy3"/>
    <dgm:cxn modelId="{E33FCD81-3B16-4F31-ADDF-C8D1349ED827}" type="presParOf" srcId="{D2524531-783C-4670-B9D5-3A9C0F192C28}" destId="{ECE53792-37FA-4CFF-9419-ADA3C9B8E8AB}" srcOrd="0" destOrd="0" presId="urn:microsoft.com/office/officeart/2005/8/layout/hierarchy3"/>
    <dgm:cxn modelId="{B839A530-F728-402C-911E-9BF796933E50}" type="presParOf" srcId="{ECE53792-37FA-4CFF-9419-ADA3C9B8E8AB}" destId="{6810D1AC-A03E-4AD6-9B99-1EB4CEE816F5}" srcOrd="0" destOrd="0" presId="urn:microsoft.com/office/officeart/2005/8/layout/hierarchy3"/>
    <dgm:cxn modelId="{AB16F553-A665-4E95-8D07-801EBA89285F}" type="presParOf" srcId="{ECE53792-37FA-4CFF-9419-ADA3C9B8E8AB}" destId="{1AB18A2F-3197-4465-8135-04FF2B9E31CF}" srcOrd="1" destOrd="0" presId="urn:microsoft.com/office/officeart/2005/8/layout/hierarchy3"/>
    <dgm:cxn modelId="{91C41BB6-40C1-4A68-93F3-C5CE64F0026B}" type="presParOf" srcId="{D2524531-783C-4670-B9D5-3A9C0F192C28}" destId="{4B2C0088-6DA0-4AF3-8C1F-5770C1EC8C64}" srcOrd="1" destOrd="0" presId="urn:microsoft.com/office/officeart/2005/8/layout/hierarchy3"/>
    <dgm:cxn modelId="{C9E19FF0-A74C-4DA5-A69E-CA319F23C4D0}" type="presParOf" srcId="{0E031049-DB34-4326-A49E-88B1A903C50C}" destId="{74DF18B5-C80A-42C1-8926-0F0F1DCFE452}" srcOrd="1" destOrd="0" presId="urn:microsoft.com/office/officeart/2005/8/layout/hierarchy3"/>
    <dgm:cxn modelId="{CE6E7494-66D0-4DEA-9B24-09BF6DC24868}" type="presParOf" srcId="{74DF18B5-C80A-42C1-8926-0F0F1DCFE452}" destId="{4386BA49-3D5C-4B88-9AC5-5ED2F886B7D7}" srcOrd="0" destOrd="0" presId="urn:microsoft.com/office/officeart/2005/8/layout/hierarchy3"/>
    <dgm:cxn modelId="{6ADB6AEA-02C9-4057-B8DB-05C10BF3AA64}" type="presParOf" srcId="{4386BA49-3D5C-4B88-9AC5-5ED2F886B7D7}" destId="{3FDC688F-843F-4C7F-B504-747ED48F17CD}" srcOrd="0" destOrd="0" presId="urn:microsoft.com/office/officeart/2005/8/layout/hierarchy3"/>
    <dgm:cxn modelId="{B9411758-A8AD-46FF-A747-9EB5273B5CBE}" type="presParOf" srcId="{4386BA49-3D5C-4B88-9AC5-5ED2F886B7D7}" destId="{9D90051E-ED63-4B00-BCD6-AB5B3C8C7C6B}" srcOrd="1" destOrd="0" presId="urn:microsoft.com/office/officeart/2005/8/layout/hierarchy3"/>
    <dgm:cxn modelId="{FA883AE4-B58D-4EC0-99D0-4DB8587360C8}" type="presParOf" srcId="{74DF18B5-C80A-42C1-8926-0F0F1DCFE452}" destId="{33F2B931-3E9D-49B1-BA32-14683C7E490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999011-F3D6-4638-ACA8-EC012BE26C4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6C94A4D-29DC-4298-B0AA-200CE99EFCC7}">
      <dgm:prSet/>
      <dgm:spPr/>
      <dgm:t>
        <a:bodyPr/>
        <a:lstStyle/>
        <a:p>
          <a:r>
            <a:rPr lang="en-US"/>
            <a:t>What is the question?</a:t>
          </a:r>
        </a:p>
      </dgm:t>
    </dgm:pt>
    <dgm:pt modelId="{3C70D559-DAB2-443F-B57C-A87B75C128DF}" type="parTrans" cxnId="{D00F5C12-80E9-43AD-B2AE-2FE812A2CD32}">
      <dgm:prSet/>
      <dgm:spPr/>
      <dgm:t>
        <a:bodyPr/>
        <a:lstStyle/>
        <a:p>
          <a:endParaRPr lang="en-US"/>
        </a:p>
      </dgm:t>
    </dgm:pt>
    <dgm:pt modelId="{938197A5-C013-4B83-B0A5-0BD90BB1926F}" type="sibTrans" cxnId="{D00F5C12-80E9-43AD-B2AE-2FE812A2CD32}">
      <dgm:prSet/>
      <dgm:spPr/>
      <dgm:t>
        <a:bodyPr/>
        <a:lstStyle/>
        <a:p>
          <a:endParaRPr lang="en-US"/>
        </a:p>
      </dgm:t>
    </dgm:pt>
    <dgm:pt modelId="{87245598-C019-4B91-AC86-EDA611748E72}">
      <dgm:prSet/>
      <dgm:spPr/>
      <dgm:t>
        <a:bodyPr/>
        <a:lstStyle/>
        <a:p>
          <a:r>
            <a:rPr lang="en-US"/>
            <a:t>Environmental scanning</a:t>
          </a:r>
        </a:p>
      </dgm:t>
    </dgm:pt>
    <dgm:pt modelId="{F1AE4A90-4589-4787-895C-FCAF1956910C}" type="parTrans" cxnId="{C0585DFE-2C42-46E1-98B0-443E21F54D89}">
      <dgm:prSet/>
      <dgm:spPr/>
      <dgm:t>
        <a:bodyPr/>
        <a:lstStyle/>
        <a:p>
          <a:endParaRPr lang="en-US"/>
        </a:p>
      </dgm:t>
    </dgm:pt>
    <dgm:pt modelId="{AD2DC0EF-0CE0-47C1-AC04-D82C1F404849}" type="sibTrans" cxnId="{C0585DFE-2C42-46E1-98B0-443E21F54D89}">
      <dgm:prSet/>
      <dgm:spPr/>
      <dgm:t>
        <a:bodyPr/>
        <a:lstStyle/>
        <a:p>
          <a:endParaRPr lang="en-US"/>
        </a:p>
      </dgm:t>
    </dgm:pt>
    <dgm:pt modelId="{473F1224-312B-4FA0-B798-9BD10C6CC5FC}">
      <dgm:prSet/>
      <dgm:spPr/>
      <dgm:t>
        <a:bodyPr/>
        <a:lstStyle/>
        <a:p>
          <a:r>
            <a:rPr lang="en-US"/>
            <a:t>Identifying critical uncertainties</a:t>
          </a:r>
        </a:p>
      </dgm:t>
    </dgm:pt>
    <dgm:pt modelId="{C95717BC-72C9-46C0-8E8A-2F033E77036D}" type="parTrans" cxnId="{E784CF5D-84CD-4180-9D2E-AB1EFC09BB68}">
      <dgm:prSet/>
      <dgm:spPr/>
      <dgm:t>
        <a:bodyPr/>
        <a:lstStyle/>
        <a:p>
          <a:endParaRPr lang="en-US"/>
        </a:p>
      </dgm:t>
    </dgm:pt>
    <dgm:pt modelId="{080364FF-900B-4178-8459-E6D066C77D74}" type="sibTrans" cxnId="{E784CF5D-84CD-4180-9D2E-AB1EFC09BB68}">
      <dgm:prSet/>
      <dgm:spPr/>
      <dgm:t>
        <a:bodyPr/>
        <a:lstStyle/>
        <a:p>
          <a:endParaRPr lang="en-US"/>
        </a:p>
      </dgm:t>
    </dgm:pt>
    <dgm:pt modelId="{BC322463-D183-482F-A009-241D877BF5E9}">
      <dgm:prSet/>
      <dgm:spPr/>
      <dgm:t>
        <a:bodyPr/>
        <a:lstStyle/>
        <a:p>
          <a:r>
            <a:rPr lang="en-US"/>
            <a:t>Building the matrix</a:t>
          </a:r>
        </a:p>
      </dgm:t>
    </dgm:pt>
    <dgm:pt modelId="{E471E7F5-AF29-403A-9578-D292CC6141FE}" type="parTrans" cxnId="{2D03A462-BDE5-421A-8AF7-815E754BD817}">
      <dgm:prSet/>
      <dgm:spPr/>
      <dgm:t>
        <a:bodyPr/>
        <a:lstStyle/>
        <a:p>
          <a:endParaRPr lang="en-US"/>
        </a:p>
      </dgm:t>
    </dgm:pt>
    <dgm:pt modelId="{E4A7AFD6-D808-471A-BE10-D370072DA460}" type="sibTrans" cxnId="{2D03A462-BDE5-421A-8AF7-815E754BD817}">
      <dgm:prSet/>
      <dgm:spPr/>
      <dgm:t>
        <a:bodyPr/>
        <a:lstStyle/>
        <a:p>
          <a:endParaRPr lang="en-US"/>
        </a:p>
      </dgm:t>
    </dgm:pt>
    <dgm:pt modelId="{B643FA6C-F9D8-4F99-BAFC-5C8BECFDE2C5}">
      <dgm:prSet/>
      <dgm:spPr/>
      <dgm:t>
        <a:bodyPr/>
        <a:lstStyle/>
        <a:p>
          <a:r>
            <a:rPr lang="en-US"/>
            <a:t>Testing strategy against scenarios</a:t>
          </a:r>
        </a:p>
      </dgm:t>
    </dgm:pt>
    <dgm:pt modelId="{06A122C4-DC9E-4B84-A2C6-E83ABC9406BC}" type="parTrans" cxnId="{26FD30C8-0D5F-4871-82AE-CC503B0916B7}">
      <dgm:prSet/>
      <dgm:spPr/>
      <dgm:t>
        <a:bodyPr/>
        <a:lstStyle/>
        <a:p>
          <a:endParaRPr lang="en-US"/>
        </a:p>
      </dgm:t>
    </dgm:pt>
    <dgm:pt modelId="{8AAB87D0-61C0-4090-AF1C-04604FC8EE36}" type="sibTrans" cxnId="{26FD30C8-0D5F-4871-82AE-CC503B0916B7}">
      <dgm:prSet/>
      <dgm:spPr/>
      <dgm:t>
        <a:bodyPr/>
        <a:lstStyle/>
        <a:p>
          <a:endParaRPr lang="en-US"/>
        </a:p>
      </dgm:t>
    </dgm:pt>
    <dgm:pt modelId="{D027D391-7E04-4B1B-8403-7BFBC5DAAF69}" type="pres">
      <dgm:prSet presAssocID="{FC999011-F3D6-4638-ACA8-EC012BE26C4A}" presName="linear" presStyleCnt="0">
        <dgm:presLayoutVars>
          <dgm:animLvl val="lvl"/>
          <dgm:resizeHandles val="exact"/>
        </dgm:presLayoutVars>
      </dgm:prSet>
      <dgm:spPr/>
    </dgm:pt>
    <dgm:pt modelId="{EA59B13A-DCAA-4834-A45D-32D1E38A0419}" type="pres">
      <dgm:prSet presAssocID="{86C94A4D-29DC-4298-B0AA-200CE99EFCC7}" presName="parentText" presStyleLbl="node1" presStyleIdx="0" presStyleCnt="5">
        <dgm:presLayoutVars>
          <dgm:chMax val="0"/>
          <dgm:bulletEnabled val="1"/>
        </dgm:presLayoutVars>
      </dgm:prSet>
      <dgm:spPr/>
    </dgm:pt>
    <dgm:pt modelId="{BC4CC91E-2B06-4D34-BCBD-A80147813116}" type="pres">
      <dgm:prSet presAssocID="{938197A5-C013-4B83-B0A5-0BD90BB1926F}" presName="spacer" presStyleCnt="0"/>
      <dgm:spPr/>
    </dgm:pt>
    <dgm:pt modelId="{B73E7BCF-C0C7-4501-BA72-AD6B3A21941A}" type="pres">
      <dgm:prSet presAssocID="{87245598-C019-4B91-AC86-EDA611748E72}" presName="parentText" presStyleLbl="node1" presStyleIdx="1" presStyleCnt="5">
        <dgm:presLayoutVars>
          <dgm:chMax val="0"/>
          <dgm:bulletEnabled val="1"/>
        </dgm:presLayoutVars>
      </dgm:prSet>
      <dgm:spPr/>
    </dgm:pt>
    <dgm:pt modelId="{17221D99-F373-448F-82FF-3E4AB8BB567C}" type="pres">
      <dgm:prSet presAssocID="{AD2DC0EF-0CE0-47C1-AC04-D82C1F404849}" presName="spacer" presStyleCnt="0"/>
      <dgm:spPr/>
    </dgm:pt>
    <dgm:pt modelId="{785C0ED0-B2C5-434D-A42F-FF6F7874FB5E}" type="pres">
      <dgm:prSet presAssocID="{473F1224-312B-4FA0-B798-9BD10C6CC5FC}" presName="parentText" presStyleLbl="node1" presStyleIdx="2" presStyleCnt="5">
        <dgm:presLayoutVars>
          <dgm:chMax val="0"/>
          <dgm:bulletEnabled val="1"/>
        </dgm:presLayoutVars>
      </dgm:prSet>
      <dgm:spPr/>
    </dgm:pt>
    <dgm:pt modelId="{A121C9E9-7A4D-47D0-BCC1-9580DB088E7C}" type="pres">
      <dgm:prSet presAssocID="{080364FF-900B-4178-8459-E6D066C77D74}" presName="spacer" presStyleCnt="0"/>
      <dgm:spPr/>
    </dgm:pt>
    <dgm:pt modelId="{ED43D90E-0E30-46ED-B1A5-38DCE3A8D267}" type="pres">
      <dgm:prSet presAssocID="{BC322463-D183-482F-A009-241D877BF5E9}" presName="parentText" presStyleLbl="node1" presStyleIdx="3" presStyleCnt="5">
        <dgm:presLayoutVars>
          <dgm:chMax val="0"/>
          <dgm:bulletEnabled val="1"/>
        </dgm:presLayoutVars>
      </dgm:prSet>
      <dgm:spPr/>
    </dgm:pt>
    <dgm:pt modelId="{9D7F1F80-D2C0-4F80-B8C3-9912CD5E7005}" type="pres">
      <dgm:prSet presAssocID="{E4A7AFD6-D808-471A-BE10-D370072DA460}" presName="spacer" presStyleCnt="0"/>
      <dgm:spPr/>
    </dgm:pt>
    <dgm:pt modelId="{61290CA3-77E5-45EE-9431-3D075711BA56}" type="pres">
      <dgm:prSet presAssocID="{B643FA6C-F9D8-4F99-BAFC-5C8BECFDE2C5}" presName="parentText" presStyleLbl="node1" presStyleIdx="4" presStyleCnt="5">
        <dgm:presLayoutVars>
          <dgm:chMax val="0"/>
          <dgm:bulletEnabled val="1"/>
        </dgm:presLayoutVars>
      </dgm:prSet>
      <dgm:spPr/>
    </dgm:pt>
  </dgm:ptLst>
  <dgm:cxnLst>
    <dgm:cxn modelId="{59C8BF0E-7694-49A7-85ED-AD7B252846C6}" type="presOf" srcId="{86C94A4D-29DC-4298-B0AA-200CE99EFCC7}" destId="{EA59B13A-DCAA-4834-A45D-32D1E38A0419}" srcOrd="0" destOrd="0" presId="urn:microsoft.com/office/officeart/2005/8/layout/vList2"/>
    <dgm:cxn modelId="{D00F5C12-80E9-43AD-B2AE-2FE812A2CD32}" srcId="{FC999011-F3D6-4638-ACA8-EC012BE26C4A}" destId="{86C94A4D-29DC-4298-B0AA-200CE99EFCC7}" srcOrd="0" destOrd="0" parTransId="{3C70D559-DAB2-443F-B57C-A87B75C128DF}" sibTransId="{938197A5-C013-4B83-B0A5-0BD90BB1926F}"/>
    <dgm:cxn modelId="{2C765427-5455-466E-8D8F-34D3CF6F571B}" type="presOf" srcId="{B643FA6C-F9D8-4F99-BAFC-5C8BECFDE2C5}" destId="{61290CA3-77E5-45EE-9431-3D075711BA56}" srcOrd="0" destOrd="0" presId="urn:microsoft.com/office/officeart/2005/8/layout/vList2"/>
    <dgm:cxn modelId="{E784CF5D-84CD-4180-9D2E-AB1EFC09BB68}" srcId="{FC999011-F3D6-4638-ACA8-EC012BE26C4A}" destId="{473F1224-312B-4FA0-B798-9BD10C6CC5FC}" srcOrd="2" destOrd="0" parTransId="{C95717BC-72C9-46C0-8E8A-2F033E77036D}" sibTransId="{080364FF-900B-4178-8459-E6D066C77D74}"/>
    <dgm:cxn modelId="{2D03A462-BDE5-421A-8AF7-815E754BD817}" srcId="{FC999011-F3D6-4638-ACA8-EC012BE26C4A}" destId="{BC322463-D183-482F-A009-241D877BF5E9}" srcOrd="3" destOrd="0" parTransId="{E471E7F5-AF29-403A-9578-D292CC6141FE}" sibTransId="{E4A7AFD6-D808-471A-BE10-D370072DA460}"/>
    <dgm:cxn modelId="{FD750CA5-8EB0-48B1-A150-346DB2EE8653}" type="presOf" srcId="{BC322463-D183-482F-A009-241D877BF5E9}" destId="{ED43D90E-0E30-46ED-B1A5-38DCE3A8D267}" srcOrd="0" destOrd="0" presId="urn:microsoft.com/office/officeart/2005/8/layout/vList2"/>
    <dgm:cxn modelId="{4EDD4AAA-1CB6-481C-8C51-AC06AAF402C6}" type="presOf" srcId="{FC999011-F3D6-4638-ACA8-EC012BE26C4A}" destId="{D027D391-7E04-4B1B-8403-7BFBC5DAAF69}" srcOrd="0" destOrd="0" presId="urn:microsoft.com/office/officeart/2005/8/layout/vList2"/>
    <dgm:cxn modelId="{26FD30C8-0D5F-4871-82AE-CC503B0916B7}" srcId="{FC999011-F3D6-4638-ACA8-EC012BE26C4A}" destId="{B643FA6C-F9D8-4F99-BAFC-5C8BECFDE2C5}" srcOrd="4" destOrd="0" parTransId="{06A122C4-DC9E-4B84-A2C6-E83ABC9406BC}" sibTransId="{8AAB87D0-61C0-4090-AF1C-04604FC8EE36}"/>
    <dgm:cxn modelId="{069EEAE8-DBFC-4DD9-889D-6118C340CAA3}" type="presOf" srcId="{473F1224-312B-4FA0-B798-9BD10C6CC5FC}" destId="{785C0ED0-B2C5-434D-A42F-FF6F7874FB5E}" srcOrd="0" destOrd="0" presId="urn:microsoft.com/office/officeart/2005/8/layout/vList2"/>
    <dgm:cxn modelId="{E915DFF5-DD96-464D-91DA-9CECA59573DB}" type="presOf" srcId="{87245598-C019-4B91-AC86-EDA611748E72}" destId="{B73E7BCF-C0C7-4501-BA72-AD6B3A21941A}" srcOrd="0" destOrd="0" presId="urn:microsoft.com/office/officeart/2005/8/layout/vList2"/>
    <dgm:cxn modelId="{C0585DFE-2C42-46E1-98B0-443E21F54D89}" srcId="{FC999011-F3D6-4638-ACA8-EC012BE26C4A}" destId="{87245598-C019-4B91-AC86-EDA611748E72}" srcOrd="1" destOrd="0" parTransId="{F1AE4A90-4589-4787-895C-FCAF1956910C}" sibTransId="{AD2DC0EF-0CE0-47C1-AC04-D82C1F404849}"/>
    <dgm:cxn modelId="{B9D4AF78-6556-4D9A-A7A0-A47484C850AD}" type="presParOf" srcId="{D027D391-7E04-4B1B-8403-7BFBC5DAAF69}" destId="{EA59B13A-DCAA-4834-A45D-32D1E38A0419}" srcOrd="0" destOrd="0" presId="urn:microsoft.com/office/officeart/2005/8/layout/vList2"/>
    <dgm:cxn modelId="{CD6EEE7F-E538-4CDA-B307-AE35414C5168}" type="presParOf" srcId="{D027D391-7E04-4B1B-8403-7BFBC5DAAF69}" destId="{BC4CC91E-2B06-4D34-BCBD-A80147813116}" srcOrd="1" destOrd="0" presId="urn:microsoft.com/office/officeart/2005/8/layout/vList2"/>
    <dgm:cxn modelId="{748440D8-CEE7-433A-8DC6-3F106DC8CA66}" type="presParOf" srcId="{D027D391-7E04-4B1B-8403-7BFBC5DAAF69}" destId="{B73E7BCF-C0C7-4501-BA72-AD6B3A21941A}" srcOrd="2" destOrd="0" presId="urn:microsoft.com/office/officeart/2005/8/layout/vList2"/>
    <dgm:cxn modelId="{0D8AE80A-E91A-44C8-AD32-1D20C31459ED}" type="presParOf" srcId="{D027D391-7E04-4B1B-8403-7BFBC5DAAF69}" destId="{17221D99-F373-448F-82FF-3E4AB8BB567C}" srcOrd="3" destOrd="0" presId="urn:microsoft.com/office/officeart/2005/8/layout/vList2"/>
    <dgm:cxn modelId="{4CC5CB3B-040F-4626-8A25-54531C1CD0CE}" type="presParOf" srcId="{D027D391-7E04-4B1B-8403-7BFBC5DAAF69}" destId="{785C0ED0-B2C5-434D-A42F-FF6F7874FB5E}" srcOrd="4" destOrd="0" presId="urn:microsoft.com/office/officeart/2005/8/layout/vList2"/>
    <dgm:cxn modelId="{3CADCDB5-D75D-45A5-8605-C82F72312DE6}" type="presParOf" srcId="{D027D391-7E04-4B1B-8403-7BFBC5DAAF69}" destId="{A121C9E9-7A4D-47D0-BCC1-9580DB088E7C}" srcOrd="5" destOrd="0" presId="urn:microsoft.com/office/officeart/2005/8/layout/vList2"/>
    <dgm:cxn modelId="{AC2767F9-38A3-4F10-84BF-B9CB09B58184}" type="presParOf" srcId="{D027D391-7E04-4B1B-8403-7BFBC5DAAF69}" destId="{ED43D90E-0E30-46ED-B1A5-38DCE3A8D267}" srcOrd="6" destOrd="0" presId="urn:microsoft.com/office/officeart/2005/8/layout/vList2"/>
    <dgm:cxn modelId="{D6C7059B-2E9C-4A63-B06F-1EC9BD31CF4D}" type="presParOf" srcId="{D027D391-7E04-4B1B-8403-7BFBC5DAAF69}" destId="{9D7F1F80-D2C0-4F80-B8C3-9912CD5E7005}" srcOrd="7" destOrd="0" presId="urn:microsoft.com/office/officeart/2005/8/layout/vList2"/>
    <dgm:cxn modelId="{DCF60394-911B-4019-BC0D-564503EF3A4A}" type="presParOf" srcId="{D027D391-7E04-4B1B-8403-7BFBC5DAAF69}" destId="{61290CA3-77E5-45EE-9431-3D075711BA5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560AA01-D005-46EF-A4A3-E3F562DE36E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9EF507F-975B-40C3-98F9-515CADA056F6}">
      <dgm:prSet/>
      <dgm:spPr/>
      <dgm:t>
        <a:bodyPr/>
        <a:lstStyle/>
        <a:p>
          <a:r>
            <a:rPr lang="en-US"/>
            <a:t>On Moodle</a:t>
          </a:r>
        </a:p>
      </dgm:t>
    </dgm:pt>
    <dgm:pt modelId="{BD8D8A61-4218-461B-A214-617E4B21E416}" type="parTrans" cxnId="{F03B41CB-F0BC-4F58-9543-D4BF380735D2}">
      <dgm:prSet/>
      <dgm:spPr/>
      <dgm:t>
        <a:bodyPr/>
        <a:lstStyle/>
        <a:p>
          <a:endParaRPr lang="en-US"/>
        </a:p>
      </dgm:t>
    </dgm:pt>
    <dgm:pt modelId="{119E31AE-F220-4A93-8B43-80C450518CA0}" type="sibTrans" cxnId="{F03B41CB-F0BC-4F58-9543-D4BF380735D2}">
      <dgm:prSet/>
      <dgm:spPr/>
      <dgm:t>
        <a:bodyPr/>
        <a:lstStyle/>
        <a:p>
          <a:endParaRPr lang="en-US"/>
        </a:p>
      </dgm:t>
    </dgm:pt>
    <dgm:pt modelId="{35423497-58EF-44A2-8CC3-93AC7CF615AD}">
      <dgm:prSet/>
      <dgm:spPr/>
      <dgm:t>
        <a:bodyPr/>
        <a:lstStyle/>
        <a:p>
          <a:r>
            <a:rPr lang="en-US"/>
            <a:t>Work through them both</a:t>
          </a:r>
        </a:p>
      </dgm:t>
    </dgm:pt>
    <dgm:pt modelId="{CEEB1A72-140E-4C08-81C8-78312F2388AE}" type="parTrans" cxnId="{38A7F8D7-55FF-4CAA-8F4B-5F359540F6A8}">
      <dgm:prSet/>
      <dgm:spPr/>
      <dgm:t>
        <a:bodyPr/>
        <a:lstStyle/>
        <a:p>
          <a:endParaRPr lang="en-US"/>
        </a:p>
      </dgm:t>
    </dgm:pt>
    <dgm:pt modelId="{BC243DCE-780D-4474-A25B-883A5361BE5B}" type="sibTrans" cxnId="{38A7F8D7-55FF-4CAA-8F4B-5F359540F6A8}">
      <dgm:prSet/>
      <dgm:spPr/>
      <dgm:t>
        <a:bodyPr/>
        <a:lstStyle/>
        <a:p>
          <a:endParaRPr lang="en-US"/>
        </a:p>
      </dgm:t>
    </dgm:pt>
    <dgm:pt modelId="{D6ADCCE8-21A9-4D99-AC48-7D85B94DFA1C}">
      <dgm:prSet/>
      <dgm:spPr/>
      <dgm:t>
        <a:bodyPr/>
        <a:lstStyle/>
        <a:p>
          <a:r>
            <a:rPr lang="en-US"/>
            <a:t>Will help you consolidate what we have learned today about responsible leadership and guide your reading</a:t>
          </a:r>
        </a:p>
      </dgm:t>
    </dgm:pt>
    <dgm:pt modelId="{299816C2-0CF7-4E8D-8C12-687B5C334A64}" type="parTrans" cxnId="{44E36D50-47C3-4464-BE2A-8DC335AAA0F5}">
      <dgm:prSet/>
      <dgm:spPr/>
      <dgm:t>
        <a:bodyPr/>
        <a:lstStyle/>
        <a:p>
          <a:endParaRPr lang="en-US"/>
        </a:p>
      </dgm:t>
    </dgm:pt>
    <dgm:pt modelId="{D36822DB-69C9-41DE-904C-0344C6EBD1BE}" type="sibTrans" cxnId="{44E36D50-47C3-4464-BE2A-8DC335AAA0F5}">
      <dgm:prSet/>
      <dgm:spPr/>
      <dgm:t>
        <a:bodyPr/>
        <a:lstStyle/>
        <a:p>
          <a:endParaRPr lang="en-US"/>
        </a:p>
      </dgm:t>
    </dgm:pt>
    <dgm:pt modelId="{E08F4239-EF12-49FC-A138-D5253AA1A1CB}" type="pres">
      <dgm:prSet presAssocID="{4560AA01-D005-46EF-A4A3-E3F562DE36EF}" presName="linear" presStyleCnt="0">
        <dgm:presLayoutVars>
          <dgm:animLvl val="lvl"/>
          <dgm:resizeHandles val="exact"/>
        </dgm:presLayoutVars>
      </dgm:prSet>
      <dgm:spPr/>
    </dgm:pt>
    <dgm:pt modelId="{66204891-906C-4FDE-832F-5780A221FC65}" type="pres">
      <dgm:prSet presAssocID="{19EF507F-975B-40C3-98F9-515CADA056F6}" presName="parentText" presStyleLbl="node1" presStyleIdx="0" presStyleCnt="3">
        <dgm:presLayoutVars>
          <dgm:chMax val="0"/>
          <dgm:bulletEnabled val="1"/>
        </dgm:presLayoutVars>
      </dgm:prSet>
      <dgm:spPr/>
    </dgm:pt>
    <dgm:pt modelId="{37EFC708-33FD-427F-A2B8-7F94535DEE90}" type="pres">
      <dgm:prSet presAssocID="{119E31AE-F220-4A93-8B43-80C450518CA0}" presName="spacer" presStyleCnt="0"/>
      <dgm:spPr/>
    </dgm:pt>
    <dgm:pt modelId="{5ABA9F2A-9CE9-479F-A1EA-27ED15EA50A0}" type="pres">
      <dgm:prSet presAssocID="{35423497-58EF-44A2-8CC3-93AC7CF615AD}" presName="parentText" presStyleLbl="node1" presStyleIdx="1" presStyleCnt="3">
        <dgm:presLayoutVars>
          <dgm:chMax val="0"/>
          <dgm:bulletEnabled val="1"/>
        </dgm:presLayoutVars>
      </dgm:prSet>
      <dgm:spPr/>
    </dgm:pt>
    <dgm:pt modelId="{C4868354-789C-4FF4-A88B-D872CE767799}" type="pres">
      <dgm:prSet presAssocID="{BC243DCE-780D-4474-A25B-883A5361BE5B}" presName="spacer" presStyleCnt="0"/>
      <dgm:spPr/>
    </dgm:pt>
    <dgm:pt modelId="{9DC1C25D-39D3-4F88-A8AE-C5E842CDB9F2}" type="pres">
      <dgm:prSet presAssocID="{D6ADCCE8-21A9-4D99-AC48-7D85B94DFA1C}" presName="parentText" presStyleLbl="node1" presStyleIdx="2" presStyleCnt="3">
        <dgm:presLayoutVars>
          <dgm:chMax val="0"/>
          <dgm:bulletEnabled val="1"/>
        </dgm:presLayoutVars>
      </dgm:prSet>
      <dgm:spPr/>
    </dgm:pt>
  </dgm:ptLst>
  <dgm:cxnLst>
    <dgm:cxn modelId="{95363501-DE5C-4D5B-82CF-8329241497C6}" type="presOf" srcId="{4560AA01-D005-46EF-A4A3-E3F562DE36EF}" destId="{E08F4239-EF12-49FC-A138-D5253AA1A1CB}" srcOrd="0" destOrd="0" presId="urn:microsoft.com/office/officeart/2005/8/layout/vList2"/>
    <dgm:cxn modelId="{EB268218-F834-4011-A534-156EEBF0E2C0}" type="presOf" srcId="{35423497-58EF-44A2-8CC3-93AC7CF615AD}" destId="{5ABA9F2A-9CE9-479F-A1EA-27ED15EA50A0}" srcOrd="0" destOrd="0" presId="urn:microsoft.com/office/officeart/2005/8/layout/vList2"/>
    <dgm:cxn modelId="{44E36D50-47C3-4464-BE2A-8DC335AAA0F5}" srcId="{4560AA01-D005-46EF-A4A3-E3F562DE36EF}" destId="{D6ADCCE8-21A9-4D99-AC48-7D85B94DFA1C}" srcOrd="2" destOrd="0" parTransId="{299816C2-0CF7-4E8D-8C12-687B5C334A64}" sibTransId="{D36822DB-69C9-41DE-904C-0344C6EBD1BE}"/>
    <dgm:cxn modelId="{4359527A-9D3B-4FA7-BC6F-5921C45F1267}" type="presOf" srcId="{D6ADCCE8-21A9-4D99-AC48-7D85B94DFA1C}" destId="{9DC1C25D-39D3-4F88-A8AE-C5E842CDB9F2}" srcOrd="0" destOrd="0" presId="urn:microsoft.com/office/officeart/2005/8/layout/vList2"/>
    <dgm:cxn modelId="{B5E278BB-D70E-4DFF-A2F2-1498D34F2927}" type="presOf" srcId="{19EF507F-975B-40C3-98F9-515CADA056F6}" destId="{66204891-906C-4FDE-832F-5780A221FC65}" srcOrd="0" destOrd="0" presId="urn:microsoft.com/office/officeart/2005/8/layout/vList2"/>
    <dgm:cxn modelId="{F03B41CB-F0BC-4F58-9543-D4BF380735D2}" srcId="{4560AA01-D005-46EF-A4A3-E3F562DE36EF}" destId="{19EF507F-975B-40C3-98F9-515CADA056F6}" srcOrd="0" destOrd="0" parTransId="{BD8D8A61-4218-461B-A214-617E4B21E416}" sibTransId="{119E31AE-F220-4A93-8B43-80C450518CA0}"/>
    <dgm:cxn modelId="{38A7F8D7-55FF-4CAA-8F4B-5F359540F6A8}" srcId="{4560AA01-D005-46EF-A4A3-E3F562DE36EF}" destId="{35423497-58EF-44A2-8CC3-93AC7CF615AD}" srcOrd="1" destOrd="0" parTransId="{CEEB1A72-140E-4C08-81C8-78312F2388AE}" sibTransId="{BC243DCE-780D-4474-A25B-883A5361BE5B}"/>
    <dgm:cxn modelId="{D23518AC-455D-451F-9CC6-4FF9D79BBC6B}" type="presParOf" srcId="{E08F4239-EF12-49FC-A138-D5253AA1A1CB}" destId="{66204891-906C-4FDE-832F-5780A221FC65}" srcOrd="0" destOrd="0" presId="urn:microsoft.com/office/officeart/2005/8/layout/vList2"/>
    <dgm:cxn modelId="{A365863C-61A3-4029-A10B-644182EC4320}" type="presParOf" srcId="{E08F4239-EF12-49FC-A138-D5253AA1A1CB}" destId="{37EFC708-33FD-427F-A2B8-7F94535DEE90}" srcOrd="1" destOrd="0" presId="urn:microsoft.com/office/officeart/2005/8/layout/vList2"/>
    <dgm:cxn modelId="{6BDD760C-954C-445C-814F-99476C3735D6}" type="presParOf" srcId="{E08F4239-EF12-49FC-A138-D5253AA1A1CB}" destId="{5ABA9F2A-9CE9-479F-A1EA-27ED15EA50A0}" srcOrd="2" destOrd="0" presId="urn:microsoft.com/office/officeart/2005/8/layout/vList2"/>
    <dgm:cxn modelId="{5C462DCF-E618-4C7F-AAE3-92A1691A3631}" type="presParOf" srcId="{E08F4239-EF12-49FC-A138-D5253AA1A1CB}" destId="{C4868354-789C-4FF4-A88B-D872CE767799}" srcOrd="3" destOrd="0" presId="urn:microsoft.com/office/officeart/2005/8/layout/vList2"/>
    <dgm:cxn modelId="{48A8FD74-402A-428C-BC76-EC54CB5725D8}" type="presParOf" srcId="{E08F4239-EF12-49FC-A138-D5253AA1A1CB}" destId="{9DC1C25D-39D3-4F88-A8AE-C5E842CDB9F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3A9D5-D8D4-4312-8E52-768439B8C9F9}">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9833A-E55D-4CF1-922C-08859D0E040E}">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assignment</a:t>
          </a:r>
        </a:p>
      </dsp:txBody>
      <dsp:txXfrm>
        <a:off x="0" y="2703"/>
        <a:ext cx="6900512" cy="921789"/>
      </dsp:txXfrm>
    </dsp:sp>
    <dsp:sp modelId="{54485C8F-DAF6-44BC-817C-B3A0190E7059}">
      <dsp:nvSpPr>
        <dsp:cNvPr id="0" name=""/>
        <dsp:cNvSpPr/>
      </dsp:nvSpPr>
      <dsp:spPr>
        <a:xfrm>
          <a:off x="0" y="924492"/>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D5531C-5E23-46F0-B186-986B4D865DB7}">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Role of business in society</a:t>
          </a:r>
        </a:p>
      </dsp:txBody>
      <dsp:txXfrm>
        <a:off x="0" y="924492"/>
        <a:ext cx="6900512" cy="921789"/>
      </dsp:txXfrm>
    </dsp:sp>
    <dsp:sp modelId="{5074E5EE-06FD-45D9-8518-519E657E20F6}">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E200E-0FE9-4F45-A558-0078426554A3}">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Stakeholder theory</a:t>
          </a:r>
        </a:p>
      </dsp:txBody>
      <dsp:txXfrm>
        <a:off x="0" y="1846281"/>
        <a:ext cx="6900512" cy="921789"/>
      </dsp:txXfrm>
    </dsp:sp>
    <dsp:sp modelId="{F5CAE5A9-EFD6-454A-BB45-F6D404D58188}">
      <dsp:nvSpPr>
        <dsp:cNvPr id="0" name=""/>
        <dsp:cNvSpPr/>
      </dsp:nvSpPr>
      <dsp:spPr>
        <a:xfrm>
          <a:off x="0" y="2768070"/>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6C206-3716-4888-A4D0-0A467FC764D2}">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Mitchell, Agle and Wood's Salience model</a:t>
          </a:r>
        </a:p>
      </dsp:txBody>
      <dsp:txXfrm>
        <a:off x="0" y="2768070"/>
        <a:ext cx="6900512" cy="921789"/>
      </dsp:txXfrm>
    </dsp:sp>
    <dsp:sp modelId="{C11F1E8A-B7F0-49BD-ABD4-D59BC4CB48D0}">
      <dsp:nvSpPr>
        <dsp:cNvPr id="0" name=""/>
        <dsp:cNvSpPr/>
      </dsp:nvSpPr>
      <dsp:spPr>
        <a:xfrm>
          <a:off x="0" y="3689859"/>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1EB0A9-796D-4BA9-B244-C5B91819A0AD}">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Brussels Effect (Bradford, 2020)</a:t>
          </a:r>
        </a:p>
      </dsp:txBody>
      <dsp:txXfrm>
        <a:off x="0" y="3689859"/>
        <a:ext cx="6900512" cy="921789"/>
      </dsp:txXfrm>
    </dsp:sp>
    <dsp:sp modelId="{B5AC08AE-F767-4ABB-8136-6231EDD3ABBE}">
      <dsp:nvSpPr>
        <dsp:cNvPr id="0" name=""/>
        <dsp:cNvSpPr/>
      </dsp:nvSpPr>
      <dsp:spPr>
        <a:xfrm>
          <a:off x="0" y="4611648"/>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8FC0CA-B4D8-44A1-AD37-9B058EFB52A7}">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Definition of sustainability</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8D2C9-D6CD-482C-9AF4-CB16F84B849F}">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3A31B-437D-4342-818D-094A52A0AB47}">
      <dsp:nvSpPr>
        <dsp:cNvPr id="0" name=""/>
        <dsp:cNvSpPr/>
      </dsp:nvSpPr>
      <dsp:spPr>
        <a:xfrm>
          <a:off x="507973" y="378548"/>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4400C-05D7-4105-98A1-CF2D2342E7B7}">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US" sz="2500" kern="1200"/>
            <a:t>Institutional theory (North, 1990)</a:t>
          </a:r>
        </a:p>
      </dsp:txBody>
      <dsp:txXfrm>
        <a:off x="1939533" y="717"/>
        <a:ext cx="4362067" cy="1679249"/>
      </dsp:txXfrm>
    </dsp:sp>
    <dsp:sp modelId="{AC0EEECF-4F44-4A68-9E2C-8F62201F35B3}">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E18F1-FAE8-41EC-BB7A-DF2F6FFE1323}">
      <dsp:nvSpPr>
        <dsp:cNvPr id="0" name=""/>
        <dsp:cNvSpPr/>
      </dsp:nvSpPr>
      <dsp:spPr>
        <a:xfrm>
          <a:off x="507973" y="2477610"/>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679E2C-DCD4-42D0-90AF-118D6E58F0CE}">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US" sz="2500" kern="1200"/>
            <a:t>A little economics &amp; scenario planning</a:t>
          </a:r>
        </a:p>
      </dsp:txBody>
      <dsp:txXfrm>
        <a:off x="1939533" y="2099779"/>
        <a:ext cx="4362067" cy="1679249"/>
      </dsp:txXfrm>
    </dsp:sp>
    <dsp:sp modelId="{2C5E4C9B-49A1-4605-B217-858A1C8C4CD4}">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1746B-0ED5-4247-A786-10C58428D5A5}">
      <dsp:nvSpPr>
        <dsp:cNvPr id="0" name=""/>
        <dsp:cNvSpPr/>
      </dsp:nvSpPr>
      <dsp:spPr>
        <a:xfrm>
          <a:off x="507973" y="4576672"/>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55BEDA-D17C-47BC-AF15-36208FB48D74}">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US" sz="2500" kern="1200"/>
            <a:t>Responsible leadership (and an independent learning case study)</a:t>
          </a:r>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76B0B-BE5C-47E5-A953-EBDF696FB43B}">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EAA32-CA6D-4A2E-9B8D-F203B03A8A90}">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It shapes what organisations are</a:t>
          </a:r>
        </a:p>
      </dsp:txBody>
      <dsp:txXfrm>
        <a:off x="1011204" y="630714"/>
        <a:ext cx="1946396" cy="1946396"/>
      </dsp:txXfrm>
    </dsp:sp>
    <dsp:sp modelId="{9A433B20-3437-4D95-BEB8-38062BB832C1}">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leaders do</a:t>
          </a:r>
        </a:p>
      </dsp:txBody>
      <dsp:txXfrm>
        <a:off x="3334113" y="630714"/>
        <a:ext cx="1946396" cy="1946396"/>
      </dsp:txXfrm>
    </dsp:sp>
    <dsp:sp modelId="{B31BB129-2826-46DD-953C-E08195EFF792}">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counts as success</a:t>
          </a:r>
        </a:p>
      </dsp:txBody>
      <dsp:txXfrm>
        <a:off x="1011204" y="2953623"/>
        <a:ext cx="1946396" cy="1946396"/>
      </dsp:txXfrm>
    </dsp:sp>
    <dsp:sp modelId="{C62B7ABE-26D2-43D6-B0EE-2042EC078682}">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Leaders need to understand context</a:t>
          </a:r>
        </a:p>
      </dsp:txBody>
      <dsp:txXfrm>
        <a:off x="3334113" y="2953623"/>
        <a:ext cx="1946396" cy="1946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60C31-2DA5-4D43-BF06-FAC7B65CD667}">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B29D2-F74A-45F2-9BA8-FE83E37F58A4}">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Full adaption to the local context risks becoming a different organisation in every market</a:t>
          </a:r>
        </a:p>
      </dsp:txBody>
      <dsp:txXfrm>
        <a:off x="378614" y="886531"/>
        <a:ext cx="2810360" cy="1744948"/>
      </dsp:txXfrm>
    </dsp:sp>
    <dsp:sp modelId="{90588DC3-AE30-44F6-B09C-00424AEC7B65}">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D6F13-258E-46B8-8BD2-8060330AA001}">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Creates problems of coordination, ethics and brand integrity</a:t>
          </a:r>
        </a:p>
      </dsp:txBody>
      <dsp:txXfrm>
        <a:off x="3946203" y="886531"/>
        <a:ext cx="2810360" cy="1744948"/>
      </dsp:txXfrm>
    </dsp:sp>
    <dsp:sp modelId="{529BF631-D8FE-4225-9550-0EBAA7582790}">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45B35C-4747-4D10-8E67-0F3CEBCA3651}">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This tension is a defining strategic challenge for global leadership</a:t>
          </a:r>
        </a:p>
      </dsp:txBody>
      <dsp:txXfrm>
        <a:off x="7513791" y="886531"/>
        <a:ext cx="2810360" cy="1744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16F35-885C-4035-A0AA-6B3EEB1B131A}">
      <dsp:nvSpPr>
        <dsp:cNvPr id="0" name=""/>
        <dsp:cNvSpPr/>
      </dsp:nvSpPr>
      <dsp:spPr>
        <a:xfrm>
          <a:off x="0" y="797719"/>
          <a:ext cx="6666833" cy="9149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Monetary value of all goods and services produced within a country's borders in a given period</a:t>
          </a:r>
        </a:p>
      </dsp:txBody>
      <dsp:txXfrm>
        <a:off x="44664" y="842383"/>
        <a:ext cx="6577505" cy="825612"/>
      </dsp:txXfrm>
    </dsp:sp>
    <dsp:sp modelId="{6385A471-5055-4233-813F-8335574DE8EB}">
      <dsp:nvSpPr>
        <dsp:cNvPr id="0" name=""/>
        <dsp:cNvSpPr/>
      </dsp:nvSpPr>
      <dsp:spPr>
        <a:xfrm>
          <a:off x="0" y="1778899"/>
          <a:ext cx="6666833" cy="91494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GDP per capita </a:t>
          </a:r>
        </a:p>
      </dsp:txBody>
      <dsp:txXfrm>
        <a:off x="44664" y="1823563"/>
        <a:ext cx="6577505" cy="825612"/>
      </dsp:txXfrm>
    </dsp:sp>
    <dsp:sp modelId="{879121DE-82B5-4ADE-8F0D-B52415C263CA}">
      <dsp:nvSpPr>
        <dsp:cNvPr id="0" name=""/>
        <dsp:cNvSpPr/>
      </dsp:nvSpPr>
      <dsp:spPr>
        <a:xfrm>
          <a:off x="0" y="2760080"/>
          <a:ext cx="6666833" cy="91494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Gross National Income</a:t>
          </a:r>
        </a:p>
      </dsp:txBody>
      <dsp:txXfrm>
        <a:off x="44664" y="2804744"/>
        <a:ext cx="6577505" cy="825612"/>
      </dsp:txXfrm>
    </dsp:sp>
    <dsp:sp modelId="{B39BD9E1-D115-4C7B-86C5-C069C25523B4}">
      <dsp:nvSpPr>
        <dsp:cNvPr id="0" name=""/>
        <dsp:cNvSpPr/>
      </dsp:nvSpPr>
      <dsp:spPr>
        <a:xfrm>
          <a:off x="0" y="3741260"/>
          <a:ext cx="6666833" cy="9149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Purchasing Power Parity</a:t>
          </a:r>
        </a:p>
      </dsp:txBody>
      <dsp:txXfrm>
        <a:off x="44664" y="3785924"/>
        <a:ext cx="6577505"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5303D-ACA9-4290-8E5F-2460635B3266}">
      <dsp:nvSpPr>
        <dsp:cNvPr id="0" name=""/>
        <dsp:cNvSpPr/>
      </dsp:nvSpPr>
      <dsp:spPr>
        <a:xfrm>
          <a:off x="1078918" y="633965"/>
          <a:ext cx="930634" cy="930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36C77E-BC69-422D-925A-7C63EA031AFC}">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Reliable measure of the scale of economic activity over a period of time</a:t>
          </a:r>
        </a:p>
      </dsp:txBody>
      <dsp:txXfrm>
        <a:off x="510197" y="1855936"/>
        <a:ext cx="2068076" cy="720000"/>
      </dsp:txXfrm>
    </dsp:sp>
    <dsp:sp modelId="{3356065A-A02C-46F6-A51B-8AE918F9F2F4}">
      <dsp:nvSpPr>
        <dsp:cNvPr id="0" name=""/>
        <dsp:cNvSpPr/>
      </dsp:nvSpPr>
      <dsp:spPr>
        <a:xfrm>
          <a:off x="3508908" y="633965"/>
          <a:ext cx="930634" cy="930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F5A8A-1491-4825-AAF2-03D200C8EFE1}">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Compare economies</a:t>
          </a:r>
        </a:p>
      </dsp:txBody>
      <dsp:txXfrm>
        <a:off x="2940187" y="1855936"/>
        <a:ext cx="2068076" cy="720000"/>
      </dsp:txXfrm>
    </dsp:sp>
    <dsp:sp modelId="{2E810971-A9F8-4B9A-8634-89497483D4D5}">
      <dsp:nvSpPr>
        <dsp:cNvPr id="0" name=""/>
        <dsp:cNvSpPr/>
      </dsp:nvSpPr>
      <dsp:spPr>
        <a:xfrm>
          <a:off x="5938897" y="633965"/>
          <a:ext cx="930634" cy="930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6316D0-113C-43E4-B449-4995F6A19E10}">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Track whether an economy is growing or contracting</a:t>
          </a:r>
        </a:p>
      </dsp:txBody>
      <dsp:txXfrm>
        <a:off x="5370176" y="1855936"/>
        <a:ext cx="2068076" cy="720000"/>
      </dsp:txXfrm>
    </dsp:sp>
    <dsp:sp modelId="{A9EB60A5-898E-4237-B35B-90464CEAFDF1}">
      <dsp:nvSpPr>
        <dsp:cNvPr id="0" name=""/>
        <dsp:cNvSpPr/>
      </dsp:nvSpPr>
      <dsp:spPr>
        <a:xfrm>
          <a:off x="8368887" y="633965"/>
          <a:ext cx="930634" cy="930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39C568-7262-4FBA-9965-BE7322876FDD}">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Identifying recession </a:t>
          </a:r>
        </a:p>
      </dsp:txBody>
      <dsp:txXfrm>
        <a:off x="7800166" y="1855936"/>
        <a:ext cx="2068076"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162B9-2456-45A5-B8E0-12D71FB57809}">
      <dsp:nvSpPr>
        <dsp:cNvPr id="0" name=""/>
        <dsp:cNvSpPr/>
      </dsp:nvSpPr>
      <dsp:spPr>
        <a:xfrm>
          <a:off x="0" y="4592"/>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F79AD-3D5A-4F07-BD91-9C05ABE9C48B}">
      <dsp:nvSpPr>
        <dsp:cNvPr id="0" name=""/>
        <dsp:cNvSpPr/>
      </dsp:nvSpPr>
      <dsp:spPr>
        <a:xfrm>
          <a:off x="295926" y="224703"/>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E94161-CF96-4523-849E-1D4A10250DCC}">
      <dsp:nvSpPr>
        <dsp:cNvPr id="0" name=""/>
        <dsp:cNvSpPr/>
      </dsp:nvSpPr>
      <dsp:spPr>
        <a:xfrm>
          <a:off x="1129902" y="4592"/>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Distribution </a:t>
          </a:r>
        </a:p>
      </dsp:txBody>
      <dsp:txXfrm>
        <a:off x="1129902" y="4592"/>
        <a:ext cx="5171698" cy="978270"/>
      </dsp:txXfrm>
    </dsp:sp>
    <dsp:sp modelId="{C7DEFA5F-26F5-4777-A59E-0076DE2CE288}">
      <dsp:nvSpPr>
        <dsp:cNvPr id="0" name=""/>
        <dsp:cNvSpPr/>
      </dsp:nvSpPr>
      <dsp:spPr>
        <a:xfrm>
          <a:off x="0" y="1227431"/>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D245AD-40CA-4A56-9456-189F6DE371F8}">
      <dsp:nvSpPr>
        <dsp:cNvPr id="0" name=""/>
        <dsp:cNvSpPr/>
      </dsp:nvSpPr>
      <dsp:spPr>
        <a:xfrm>
          <a:off x="295926" y="1447541"/>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ACA86-C09B-4587-8BB6-D9DFEF998AB8}">
      <dsp:nvSpPr>
        <dsp:cNvPr id="0" name=""/>
        <dsp:cNvSpPr/>
      </dsp:nvSpPr>
      <dsp:spPr>
        <a:xfrm>
          <a:off x="1129902" y="1227431"/>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Unpaid work</a:t>
          </a:r>
        </a:p>
      </dsp:txBody>
      <dsp:txXfrm>
        <a:off x="1129902" y="1227431"/>
        <a:ext cx="5171698" cy="978270"/>
      </dsp:txXfrm>
    </dsp:sp>
    <dsp:sp modelId="{F9D900A8-91EE-4E51-9B88-2556038EEC73}">
      <dsp:nvSpPr>
        <dsp:cNvPr id="0" name=""/>
        <dsp:cNvSpPr/>
      </dsp:nvSpPr>
      <dsp:spPr>
        <a:xfrm>
          <a:off x="0" y="2450269"/>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B1442-FFE6-4C43-9A8E-C9353D2BA7F0}">
      <dsp:nvSpPr>
        <dsp:cNvPr id="0" name=""/>
        <dsp:cNvSpPr/>
      </dsp:nvSpPr>
      <dsp:spPr>
        <a:xfrm>
          <a:off x="295926" y="2670380"/>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E35E0-407C-43DA-BBBB-5C68246EA591}">
      <dsp:nvSpPr>
        <dsp:cNvPr id="0" name=""/>
        <dsp:cNvSpPr/>
      </dsp:nvSpPr>
      <dsp:spPr>
        <a:xfrm>
          <a:off x="1129902" y="2450269"/>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Environmental cost</a:t>
          </a:r>
        </a:p>
      </dsp:txBody>
      <dsp:txXfrm>
        <a:off x="1129902" y="2450269"/>
        <a:ext cx="5171698" cy="978270"/>
      </dsp:txXfrm>
    </dsp:sp>
    <dsp:sp modelId="{860D61A3-582D-4945-9F79-5A794380C170}">
      <dsp:nvSpPr>
        <dsp:cNvPr id="0" name=""/>
        <dsp:cNvSpPr/>
      </dsp:nvSpPr>
      <dsp:spPr>
        <a:xfrm>
          <a:off x="0" y="3673107"/>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F6881-3651-412B-8B50-11D3B4592B14}">
      <dsp:nvSpPr>
        <dsp:cNvPr id="0" name=""/>
        <dsp:cNvSpPr/>
      </dsp:nvSpPr>
      <dsp:spPr>
        <a:xfrm>
          <a:off x="295926" y="3893218"/>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C0A2C6-71DC-4D77-BEE6-74691367CCF2}">
      <dsp:nvSpPr>
        <dsp:cNvPr id="0" name=""/>
        <dsp:cNvSpPr/>
      </dsp:nvSpPr>
      <dsp:spPr>
        <a:xfrm>
          <a:off x="1129902" y="3673107"/>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Wellbeing and quality of life</a:t>
          </a:r>
        </a:p>
      </dsp:txBody>
      <dsp:txXfrm>
        <a:off x="1129902" y="3673107"/>
        <a:ext cx="5171698" cy="978270"/>
      </dsp:txXfrm>
    </dsp:sp>
    <dsp:sp modelId="{B9A14FD3-93BD-48D3-9BCB-FDCCF1E24072}">
      <dsp:nvSpPr>
        <dsp:cNvPr id="0" name=""/>
        <dsp:cNvSpPr/>
      </dsp:nvSpPr>
      <dsp:spPr>
        <a:xfrm>
          <a:off x="0" y="4895945"/>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7E10D-C8C9-43CF-B507-24D380CE6A06}">
      <dsp:nvSpPr>
        <dsp:cNvPr id="0" name=""/>
        <dsp:cNvSpPr/>
      </dsp:nvSpPr>
      <dsp:spPr>
        <a:xfrm>
          <a:off x="295926" y="5116056"/>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67D01-DB74-4286-A7F1-1970EC222B66}">
      <dsp:nvSpPr>
        <dsp:cNvPr id="0" name=""/>
        <dsp:cNvSpPr/>
      </dsp:nvSpPr>
      <dsp:spPr>
        <a:xfrm>
          <a:off x="1129902" y="4895945"/>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The informal economy</a:t>
          </a:r>
        </a:p>
      </dsp:txBody>
      <dsp:txXfrm>
        <a:off x="1129902" y="4895945"/>
        <a:ext cx="5171698" cy="9782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0F238-699D-46A2-90EB-AE2B5A89EA57}">
      <dsp:nvSpPr>
        <dsp:cNvPr id="0" name=""/>
        <dsp:cNvSpPr/>
      </dsp:nvSpPr>
      <dsp:spPr>
        <a:xfrm>
          <a:off x="0" y="210559"/>
          <a:ext cx="6666833" cy="1193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Relationship between inputs and outputs</a:t>
          </a:r>
        </a:p>
      </dsp:txBody>
      <dsp:txXfrm>
        <a:off x="58257" y="268816"/>
        <a:ext cx="6550319" cy="1076886"/>
      </dsp:txXfrm>
    </dsp:sp>
    <dsp:sp modelId="{460B4132-D695-4BC4-A750-443DBA0AD29A}">
      <dsp:nvSpPr>
        <dsp:cNvPr id="0" name=""/>
        <dsp:cNvSpPr/>
      </dsp:nvSpPr>
      <dsp:spPr>
        <a:xfrm>
          <a:off x="0" y="1490359"/>
          <a:ext cx="6666833" cy="11934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Labour productivity (GDP divided by employed people)</a:t>
          </a:r>
        </a:p>
      </dsp:txBody>
      <dsp:txXfrm>
        <a:off x="58257" y="1548616"/>
        <a:ext cx="6550319" cy="1076886"/>
      </dsp:txXfrm>
    </dsp:sp>
    <dsp:sp modelId="{551CD1F2-CC6A-4F44-B908-59374C107454}">
      <dsp:nvSpPr>
        <dsp:cNvPr id="0" name=""/>
        <dsp:cNvSpPr/>
      </dsp:nvSpPr>
      <dsp:spPr>
        <a:xfrm>
          <a:off x="0" y="2770159"/>
          <a:ext cx="6666833" cy="119340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Output per hour worked</a:t>
          </a:r>
        </a:p>
      </dsp:txBody>
      <dsp:txXfrm>
        <a:off x="58257" y="2828416"/>
        <a:ext cx="6550319" cy="1076886"/>
      </dsp:txXfrm>
    </dsp:sp>
    <dsp:sp modelId="{9D501069-B584-45EB-A75F-EE97D870E9C5}">
      <dsp:nvSpPr>
        <dsp:cNvPr id="0" name=""/>
        <dsp:cNvSpPr/>
      </dsp:nvSpPr>
      <dsp:spPr>
        <a:xfrm>
          <a:off x="0" y="4049960"/>
          <a:ext cx="6666833" cy="11934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UK produces roughly 15-20% less per hour than Germany, France and the US</a:t>
          </a:r>
        </a:p>
      </dsp:txBody>
      <dsp:txXfrm>
        <a:off x="58257" y="4108217"/>
        <a:ext cx="6550319" cy="10768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0D1AC-A03E-4AD6-9B99-1EB4CEE816F5}">
      <dsp:nvSpPr>
        <dsp:cNvPr id="0" name=""/>
        <dsp:cNvSpPr/>
      </dsp:nvSpPr>
      <dsp:spPr>
        <a:xfrm>
          <a:off x="813" y="1986381"/>
          <a:ext cx="2962313" cy="148115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Scenario literacy: ability to think and plan across different macroeconomic environments</a:t>
          </a:r>
        </a:p>
      </dsp:txBody>
      <dsp:txXfrm>
        <a:off x="44195" y="2029763"/>
        <a:ext cx="2875549" cy="1394392"/>
      </dsp:txXfrm>
    </dsp:sp>
    <dsp:sp modelId="{3FDC688F-843F-4C7F-B504-747ED48F17CD}">
      <dsp:nvSpPr>
        <dsp:cNvPr id="0" name=""/>
        <dsp:cNvSpPr/>
      </dsp:nvSpPr>
      <dsp:spPr>
        <a:xfrm>
          <a:off x="3703705" y="1986381"/>
          <a:ext cx="2962313" cy="148115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Developed by Shell (60s and 70s)</a:t>
          </a:r>
        </a:p>
      </dsp:txBody>
      <dsp:txXfrm>
        <a:off x="3747087" y="2029763"/>
        <a:ext cx="2875549" cy="13943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9B13A-DCAA-4834-A45D-32D1E38A0419}">
      <dsp:nvSpPr>
        <dsp:cNvPr id="0" name=""/>
        <dsp:cNvSpPr/>
      </dsp:nvSpPr>
      <dsp:spPr>
        <a:xfrm>
          <a:off x="0" y="50521"/>
          <a:ext cx="6002110" cy="6633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What is the question?</a:t>
          </a:r>
        </a:p>
      </dsp:txBody>
      <dsp:txXfrm>
        <a:off x="32384" y="82905"/>
        <a:ext cx="5937342" cy="598621"/>
      </dsp:txXfrm>
    </dsp:sp>
    <dsp:sp modelId="{B73E7BCF-C0C7-4501-BA72-AD6B3A21941A}">
      <dsp:nvSpPr>
        <dsp:cNvPr id="0" name=""/>
        <dsp:cNvSpPr/>
      </dsp:nvSpPr>
      <dsp:spPr>
        <a:xfrm>
          <a:off x="0" y="791671"/>
          <a:ext cx="6002110" cy="663389"/>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Environmental scanning</a:t>
          </a:r>
        </a:p>
      </dsp:txBody>
      <dsp:txXfrm>
        <a:off x="32384" y="824055"/>
        <a:ext cx="5937342" cy="598621"/>
      </dsp:txXfrm>
    </dsp:sp>
    <dsp:sp modelId="{785C0ED0-B2C5-434D-A42F-FF6F7874FB5E}">
      <dsp:nvSpPr>
        <dsp:cNvPr id="0" name=""/>
        <dsp:cNvSpPr/>
      </dsp:nvSpPr>
      <dsp:spPr>
        <a:xfrm>
          <a:off x="0" y="1532822"/>
          <a:ext cx="6002110" cy="66338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Identifying critical uncertainties</a:t>
          </a:r>
        </a:p>
      </dsp:txBody>
      <dsp:txXfrm>
        <a:off x="32384" y="1565206"/>
        <a:ext cx="5937342" cy="598621"/>
      </dsp:txXfrm>
    </dsp:sp>
    <dsp:sp modelId="{ED43D90E-0E30-46ED-B1A5-38DCE3A8D267}">
      <dsp:nvSpPr>
        <dsp:cNvPr id="0" name=""/>
        <dsp:cNvSpPr/>
      </dsp:nvSpPr>
      <dsp:spPr>
        <a:xfrm>
          <a:off x="0" y="2273972"/>
          <a:ext cx="6002110" cy="663389"/>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Building the matrix</a:t>
          </a:r>
        </a:p>
      </dsp:txBody>
      <dsp:txXfrm>
        <a:off x="32384" y="2306356"/>
        <a:ext cx="5937342" cy="598621"/>
      </dsp:txXfrm>
    </dsp:sp>
    <dsp:sp modelId="{61290CA3-77E5-45EE-9431-3D075711BA56}">
      <dsp:nvSpPr>
        <dsp:cNvPr id="0" name=""/>
        <dsp:cNvSpPr/>
      </dsp:nvSpPr>
      <dsp:spPr>
        <a:xfrm>
          <a:off x="0" y="3015122"/>
          <a:ext cx="6002110" cy="6633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Testing strategy against scenarios</a:t>
          </a:r>
        </a:p>
      </dsp:txBody>
      <dsp:txXfrm>
        <a:off x="32384" y="3047506"/>
        <a:ext cx="5937342" cy="5986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04891-906C-4FDE-832F-5780A221FC65}">
      <dsp:nvSpPr>
        <dsp:cNvPr id="0" name=""/>
        <dsp:cNvSpPr/>
      </dsp:nvSpPr>
      <dsp:spPr>
        <a:xfrm>
          <a:off x="0" y="152847"/>
          <a:ext cx="6666833" cy="165847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On Moodle</a:t>
          </a:r>
        </a:p>
      </dsp:txBody>
      <dsp:txXfrm>
        <a:off x="80960" y="233807"/>
        <a:ext cx="6504913" cy="1496555"/>
      </dsp:txXfrm>
    </dsp:sp>
    <dsp:sp modelId="{5ABA9F2A-9CE9-479F-A1EA-27ED15EA50A0}">
      <dsp:nvSpPr>
        <dsp:cNvPr id="0" name=""/>
        <dsp:cNvSpPr/>
      </dsp:nvSpPr>
      <dsp:spPr>
        <a:xfrm>
          <a:off x="0" y="1897722"/>
          <a:ext cx="6666833" cy="1658475"/>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Work through them both</a:t>
          </a:r>
        </a:p>
      </dsp:txBody>
      <dsp:txXfrm>
        <a:off x="80960" y="1978682"/>
        <a:ext cx="6504913" cy="1496555"/>
      </dsp:txXfrm>
    </dsp:sp>
    <dsp:sp modelId="{9DC1C25D-39D3-4F88-A8AE-C5E842CDB9F2}">
      <dsp:nvSpPr>
        <dsp:cNvPr id="0" name=""/>
        <dsp:cNvSpPr/>
      </dsp:nvSpPr>
      <dsp:spPr>
        <a:xfrm>
          <a:off x="0" y="3642597"/>
          <a:ext cx="6666833" cy="1658475"/>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Will help you consolidate what we have learned today about responsible leadership and guide your reading</a:t>
          </a:r>
        </a:p>
      </dsp:txBody>
      <dsp:txXfrm>
        <a:off x="80960" y="3723557"/>
        <a:ext cx="6504913" cy="14965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8E90B0-91E9-4DC3-B430-D88A2027C1B7}" type="datetimeFigureOut">
              <a:t>6/8/2026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B3A9CA-17E1-4CD1-83F3-EA43AC224296}" type="slidenum">
              <a:t>‹#›</a:t>
            </a:fld>
            <a:endParaRPr lang="en-US"/>
          </a:p>
        </p:txBody>
      </p:sp>
    </p:spTree>
    <p:extLst>
      <p:ext uri="{BB962C8B-B14F-4D97-AF65-F5344CB8AC3E}">
        <p14:creationId xmlns:p14="http://schemas.microsoft.com/office/powerpoint/2010/main" val="3056622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Institutional theory, associated most strongly with DiMaggio and Powell and Scott, starts from the premise that </a:t>
            </a:r>
            <a:r>
              <a:rPr lang="en-US" dirty="0" err="1"/>
              <a:t>organisations</a:t>
            </a:r>
            <a:r>
              <a:rPr lang="en-US" dirty="0"/>
              <a:t> don't just respond to market pressures — they are deeply shaped by the institutional environments in which they operate. For global business, this is where it becomes really interesting: a multinational firm doesn't operate in one institutional environment, it operates in many, and leading across those simultaneously is a genuinely complex challenge.</a:t>
            </a:r>
          </a:p>
          <a:p>
            <a:endParaRPr lang="en-US" dirty="0">
              <a:ea typeface="Calibri"/>
              <a:cs typeface="Calibri"/>
            </a:endParaRPr>
          </a:p>
          <a:p>
            <a:r>
              <a:rPr lang="en-US" dirty="0"/>
              <a:t>Institutional theory sits primarily in </a:t>
            </a:r>
            <a:r>
              <a:rPr lang="en-US" b="1" dirty="0" err="1"/>
              <a:t>organisational</a:t>
            </a:r>
            <a:r>
              <a:rPr lang="en-US" b="1" dirty="0"/>
              <a:t> sociology</a:t>
            </a:r>
            <a:r>
              <a:rPr lang="en-US" dirty="0"/>
              <a:t>, though it has been substantially adopted by </a:t>
            </a:r>
            <a:r>
              <a:rPr lang="en-US" b="1" dirty="0" err="1"/>
              <a:t>organisational</a:t>
            </a:r>
            <a:r>
              <a:rPr lang="en-US" b="1" dirty="0"/>
              <a:t> theory</a:t>
            </a:r>
            <a:r>
              <a:rPr lang="en-US" dirty="0"/>
              <a:t>, </a:t>
            </a:r>
            <a:r>
              <a:rPr lang="en-US" b="1" dirty="0"/>
              <a:t>strategic management</a:t>
            </a:r>
            <a:r>
              <a:rPr lang="en-US" dirty="0"/>
              <a:t>, and </a:t>
            </a:r>
            <a:r>
              <a:rPr lang="en-US" b="1" dirty="0"/>
              <a:t>international business</a:t>
            </a:r>
            <a:r>
              <a:rPr lang="en-US" dirty="0"/>
              <a:t> as a field. It bridges sociology and management — which is part of why it has such traction in business school curricula. DiMaggio and Powell were sociologists first, and the 1983 paper was published in a sociology journal, but its uptake in management studies has been enormous.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4</a:t>
            </a:fld>
            <a:endParaRPr lang="en-US"/>
          </a:p>
        </p:txBody>
      </p:sp>
    </p:spTree>
    <p:extLst>
      <p:ext uri="{BB962C8B-B14F-4D97-AF65-F5344CB8AC3E}">
        <p14:creationId xmlns:p14="http://schemas.microsoft.com/office/powerpoint/2010/main" val="3114397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mechanism DiMaggio and Powell identified is </a:t>
            </a:r>
            <a:r>
              <a:rPr lang="en-US" b="1" dirty="0"/>
              <a:t>isomorphism</a:t>
            </a:r>
            <a:r>
              <a:rPr lang="en-US" dirty="0"/>
              <a:t> — the tendency of </a:t>
            </a:r>
            <a:r>
              <a:rPr lang="en-US" dirty="0" err="1"/>
              <a:t>organisations</a:t>
            </a:r>
            <a:r>
              <a:rPr lang="en-US" dirty="0"/>
              <a:t> to become similar over time through three pressures: coercive (laws, regulations, government requirements), mimetic (copying competitors when uncertain), and normative (</a:t>
            </a:r>
            <a:r>
              <a:rPr lang="en-US" dirty="0" err="1"/>
              <a:t>professionalisation</a:t>
            </a:r>
            <a:r>
              <a:rPr lang="en-US" dirty="0"/>
              <a:t> — what MBAs, consultants, and industry bodies say good management looks like). For a global leader, all three operate </a:t>
            </a:r>
            <a:r>
              <a:rPr lang="en-US" i="1" dirty="0"/>
              <a:t>differently in every territory</a:t>
            </a:r>
            <a:r>
              <a:rPr lang="en-US" dirty="0"/>
              <a:t>.</a:t>
            </a:r>
          </a:p>
          <a:p>
            <a:r>
              <a:rPr lang="en-US" dirty="0"/>
              <a:t>Isomorphism is the central mechanism in DiMaggio and Powell's argument — it's the </a:t>
            </a:r>
            <a:r>
              <a:rPr lang="en-US" i="1" dirty="0"/>
              <a:t>process</a:t>
            </a:r>
            <a:r>
              <a:rPr lang="en-US" dirty="0"/>
              <a:t> by which </a:t>
            </a:r>
            <a:r>
              <a:rPr lang="en-US" dirty="0" err="1"/>
              <a:t>organisations</a:t>
            </a:r>
            <a:r>
              <a:rPr lang="en-US" dirty="0"/>
              <a:t> operating in the same field come to resemble one another over time, not because similarity makes them more efficient, but because similarity makes them appear more legitimate.</a:t>
            </a:r>
            <a:endParaRPr lang="en-US" dirty="0">
              <a:ea typeface="Calibri"/>
              <a:cs typeface="Calibri"/>
            </a:endParaRPr>
          </a:p>
          <a:p>
            <a:r>
              <a:rPr lang="en-US" dirty="0"/>
              <a:t>This is the provocative core of the 1983 paper. Early </a:t>
            </a:r>
            <a:r>
              <a:rPr lang="en-US" dirty="0" err="1"/>
              <a:t>organisational</a:t>
            </a:r>
            <a:r>
              <a:rPr lang="en-US" dirty="0"/>
              <a:t> theory (Weber, then contingency theorists) assumed that competitive pressure would produce diversity — firms finding their own optimal forms. DiMaggio and Powell said the opposite happens. Once an </a:t>
            </a:r>
            <a:r>
              <a:rPr lang="en-US" dirty="0" err="1"/>
              <a:t>organisational</a:t>
            </a:r>
            <a:r>
              <a:rPr lang="en-US" dirty="0"/>
              <a:t> field matures, </a:t>
            </a:r>
            <a:r>
              <a:rPr lang="en-US" b="1" dirty="0" err="1"/>
              <a:t>homogenisation</a:t>
            </a:r>
            <a:r>
              <a:rPr lang="en-US" dirty="0"/>
              <a:t> sets in. The question they posed was: why do </a:t>
            </a:r>
            <a:r>
              <a:rPr lang="en-US" dirty="0" err="1"/>
              <a:t>organisations</a:t>
            </a:r>
            <a:r>
              <a:rPr lang="en-US" dirty="0"/>
              <a:t> look so similar even when there's no functional reason for them to?</a:t>
            </a:r>
            <a:endParaRPr lang="en-US" dirty="0">
              <a:ea typeface="Calibri"/>
              <a:cs typeface="Calibri"/>
            </a:endParaRPr>
          </a:p>
          <a:p>
            <a:endParaRPr lang="en-US" dirty="0">
              <a:ea typeface="Calibri"/>
              <a:cs typeface="Calibri"/>
            </a:endParaRPr>
          </a:p>
          <a:p>
            <a:r>
              <a:rPr lang="en-US"/>
              <a:t>A global firm faces coercive pressure from host-country regulation, mimetic pressure from watching competitors enter new markets, and normative pressure from its own leadership pipeline. The result is what DiMaggio and Powell called the </a:t>
            </a:r>
            <a:r>
              <a:rPr lang="en-US" b="1"/>
              <a:t>iron cage</a:t>
            </a:r>
            <a:r>
              <a:rPr lang="en-US"/>
              <a:t> — borrowing Weber's phrase deliberately — a set of structural constraints that limit strategic choice not through force but through the gradual narrowing of what seems thinkable.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5</a:t>
            </a:fld>
            <a:endParaRPr lang="en-US"/>
          </a:p>
        </p:txBody>
      </p:sp>
    </p:spTree>
    <p:extLst>
      <p:ext uri="{BB962C8B-B14F-4D97-AF65-F5344CB8AC3E}">
        <p14:creationId xmlns:p14="http://schemas.microsoft.com/office/powerpoint/2010/main" val="2979401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Firms don't enter host country institutional environments as blank slates — they carry their home institutional context with them in their governance structures, employment practices, and leadership assumptions. A Japanese firm and an American firm entering the same Brazilian market will behave differently not just because of strategic choice but because their internal institutional templates differ. Whitley's (1999) business systems framework develops this well — the idea that national business systems produce distinct and durable </a:t>
            </a:r>
            <a:r>
              <a:rPr lang="en-US" dirty="0" err="1"/>
              <a:t>organisational</a:t>
            </a:r>
            <a:r>
              <a:rPr lang="en-US" dirty="0"/>
              <a:t> forms that don't simply dissolve when firms </a:t>
            </a:r>
            <a:r>
              <a:rPr lang="en-US" dirty="0" err="1"/>
              <a:t>internationalise</a:t>
            </a:r>
            <a:r>
              <a:rPr lang="en-US" dirty="0"/>
              <a:t>.</a:t>
            </a:r>
          </a:p>
        </p:txBody>
      </p:sp>
      <p:sp>
        <p:nvSpPr>
          <p:cNvPr id="4" name="Slide Number Placeholder 3"/>
          <p:cNvSpPr>
            <a:spLocks noGrp="1"/>
          </p:cNvSpPr>
          <p:nvPr>
            <p:ph type="sldNum" sz="quarter" idx="5"/>
          </p:nvPr>
        </p:nvSpPr>
        <p:spPr/>
        <p:txBody>
          <a:bodyPr/>
          <a:lstStyle/>
          <a:p>
            <a:fld id="{06B3A9CA-17E1-4CD1-83F3-EA43AC224296}" type="slidenum">
              <a:t>6</a:t>
            </a:fld>
            <a:endParaRPr lang="en-US"/>
          </a:p>
        </p:txBody>
      </p:sp>
    </p:spTree>
    <p:extLst>
      <p:ext uri="{BB962C8B-B14F-4D97-AF65-F5344CB8AC3E}">
        <p14:creationId xmlns:p14="http://schemas.microsoft.com/office/powerpoint/2010/main" val="3838899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Kostova (1997) proposed that firms should develop an institutional profile of host countries across three dimensions — regulatory (formal rules and enforcement), cognitive (shared knowledge and mental models), and normative (values and social obligations). This is directly actionable: a leadership team entering a new market can work through each dimension systematically rather than relying on cultural </a:t>
            </a:r>
            <a:r>
              <a:rPr lang="en-US" dirty="0" err="1"/>
              <a:t>generalisation</a:t>
            </a:r>
            <a:r>
              <a:rPr lang="en-US" dirty="0"/>
              <a:t>. The cognitive dimension is usually the hardest and the most important — what do actors in this environment take for granted that we don't even know to ask about?</a:t>
            </a:r>
          </a:p>
        </p:txBody>
      </p:sp>
      <p:sp>
        <p:nvSpPr>
          <p:cNvPr id="4" name="Slide Number Placeholder 3"/>
          <p:cNvSpPr>
            <a:spLocks noGrp="1"/>
          </p:cNvSpPr>
          <p:nvPr>
            <p:ph type="sldNum" sz="quarter" idx="5"/>
          </p:nvPr>
        </p:nvSpPr>
        <p:spPr/>
        <p:txBody>
          <a:bodyPr/>
          <a:lstStyle/>
          <a:p>
            <a:fld id="{06B3A9CA-17E1-4CD1-83F3-EA43AC224296}" type="slidenum">
              <a:t>7</a:t>
            </a:fld>
            <a:endParaRPr lang="en-US"/>
          </a:p>
        </p:txBody>
      </p:sp>
    </p:spTree>
    <p:extLst>
      <p:ext uri="{BB962C8B-B14F-4D97-AF65-F5344CB8AC3E}">
        <p14:creationId xmlns:p14="http://schemas.microsoft.com/office/powerpoint/2010/main" val="2909485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Zaheer's (1995) concept of the liability of foreignness is worth introducing here — the idea that foreign firms face inherent disadvantages relative to local firms simply because they lack institutional familiarity and legitimacy. This isn't just about not knowing the rules; it's about not being trusted in the way that locally embedded actors are trusted. The leadership response is deliberate legitimacy-building — not just compliance with formal rules but active investment in being seen as a credible and contextually appropriate actor. That might mean local hiring at senior levels, engagement with industry associations, visible commitment to local social priorities, or partnership with firms that carry existing institutional legitimacy.</a:t>
            </a:r>
          </a:p>
        </p:txBody>
      </p:sp>
      <p:sp>
        <p:nvSpPr>
          <p:cNvPr id="4" name="Slide Number Placeholder 3"/>
          <p:cNvSpPr>
            <a:spLocks noGrp="1"/>
          </p:cNvSpPr>
          <p:nvPr>
            <p:ph type="sldNum" sz="quarter" idx="5"/>
          </p:nvPr>
        </p:nvSpPr>
        <p:spPr/>
        <p:txBody>
          <a:bodyPr/>
          <a:lstStyle/>
          <a:p>
            <a:fld id="{06B3A9CA-17E1-4CD1-83F3-EA43AC224296}" type="slidenum">
              <a:t>8</a:t>
            </a:fld>
            <a:endParaRPr lang="en-US"/>
          </a:p>
        </p:txBody>
      </p:sp>
    </p:spTree>
    <p:extLst>
      <p:ext uri="{BB962C8B-B14F-4D97-AF65-F5344CB8AC3E}">
        <p14:creationId xmlns:p14="http://schemas.microsoft.com/office/powerpoint/2010/main" val="97952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GDP per capita</a:t>
            </a:r>
            <a:r>
              <a:rPr lang="en-US"/>
              <a:t> divides GDP by population, giving a rough measure of average living standards or productivity. It is a blunt instrument — it says nothing about distribution — but it is widely used in international comparisons.</a:t>
            </a:r>
          </a:p>
          <a:p>
            <a:endParaRPr lang="en-US" dirty="0">
              <a:ea typeface="Calibri"/>
              <a:cs typeface="Calibri"/>
            </a:endParaRPr>
          </a:p>
          <a:p>
            <a:r>
              <a:rPr lang="en-US" b="1"/>
              <a:t>GNI — Gross National Income</a:t>
            </a:r>
            <a:endParaRPr lang="en-US"/>
          </a:p>
          <a:p>
            <a:r>
              <a:rPr lang="en-US" dirty="0"/>
              <a:t>GDP measures production </a:t>
            </a:r>
            <a:r>
              <a:rPr lang="en-US" i="1" dirty="0"/>
              <a:t>within</a:t>
            </a:r>
            <a:r>
              <a:rPr lang="en-US" dirty="0"/>
              <a:t> borders regardless of who owns the factors of production. GNI (formerly GNP — Gross National Product) measures income earned </a:t>
            </a:r>
            <a:r>
              <a:rPr lang="en-US" i="1" dirty="0"/>
              <a:t>by a country's residents</a:t>
            </a:r>
            <a:r>
              <a:rPr lang="en-US" dirty="0"/>
              <a:t> regardless of where that income is generated. For most large economies the difference is small, but for countries with large diaspora remittance flows (Philippines, Mexico) or significant foreign ownership of domestic industry (Ireland, where multinational profit repatriation makes GDP substantially larger than GNI), the gap is significant and analytically important.</a:t>
            </a:r>
            <a:endParaRPr lang="en-US" dirty="0">
              <a:ea typeface="Calibri"/>
              <a:cs typeface="Calibri"/>
            </a:endParaRPr>
          </a:p>
          <a:p>
            <a:endParaRPr lang="en-US" dirty="0">
              <a:ea typeface="Calibri"/>
              <a:cs typeface="Calibri"/>
            </a:endParaRPr>
          </a:p>
          <a:p>
            <a:r>
              <a:rPr lang="en-US" b="1"/>
              <a:t>Purchasing Power Parity (PPP)</a:t>
            </a:r>
            <a:endParaRPr lang="en-US"/>
          </a:p>
          <a:p>
            <a:r>
              <a:rPr lang="en-US" dirty="0"/>
              <a:t>Raw GDP comparisons in US dollars are distorted by exchange rates and price level differences across countries. A dollar buys more in India than in Norway. PPP adjusts for this by measuring what a given amount of money can actually purchase in each country — using a </a:t>
            </a:r>
            <a:r>
              <a:rPr lang="en-US" dirty="0" err="1"/>
              <a:t>standardised</a:t>
            </a:r>
            <a:r>
              <a:rPr lang="en-US" dirty="0"/>
              <a:t> basket of goods. GDP at PPP is the standard measure for comparing living standards and real economic size across countries. On a PPP basis China's economy is larger than the US economy; on a nominal basis it is not. 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10</a:t>
            </a:fld>
            <a:endParaRPr lang="en-US"/>
          </a:p>
        </p:txBody>
      </p:sp>
    </p:spTree>
    <p:extLst>
      <p:ext uri="{BB962C8B-B14F-4D97-AF65-F5344CB8AC3E}">
        <p14:creationId xmlns:p14="http://schemas.microsoft.com/office/powerpoint/2010/main" val="3877653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conventionally two consecutive quarters of negative growth),</a:t>
            </a:r>
          </a:p>
        </p:txBody>
      </p:sp>
      <p:sp>
        <p:nvSpPr>
          <p:cNvPr id="4" name="Slide Number Placeholder 3"/>
          <p:cNvSpPr>
            <a:spLocks noGrp="1"/>
          </p:cNvSpPr>
          <p:nvPr>
            <p:ph type="sldNum" sz="quarter" idx="5"/>
          </p:nvPr>
        </p:nvSpPr>
        <p:spPr/>
        <p:txBody>
          <a:bodyPr/>
          <a:lstStyle/>
          <a:p>
            <a:fld id="{06B3A9CA-17E1-4CD1-83F3-EA43AC224296}" type="slidenum">
              <a:t>11</a:t>
            </a:fld>
            <a:endParaRPr lang="en-US"/>
          </a:p>
        </p:txBody>
      </p:sp>
    </p:spTree>
    <p:extLst>
      <p:ext uri="{BB962C8B-B14F-4D97-AF65-F5344CB8AC3E}">
        <p14:creationId xmlns:p14="http://schemas.microsoft.com/office/powerpoint/2010/main" val="1061546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GDP is an extraordinarily powerful and durable measure — it has survived because it is consistent, comparable, and regularly updated. But it was designed in the 1930s to answer a specific question about wartime productive capacity, and using it as the primary measure of national success in the twenty-first century involves importing assumptions about what matters that we have largely stopped examining. The measure shapes the policy, and the policy shapes the economy — so what we choose to measure is not a technical question but a political and ethical one.</a:t>
            </a:r>
          </a:p>
          <a:p>
            <a:r>
              <a:rPr lang="en-US" dirty="0"/>
              <a:t>That last point connects institutional theory back into the picture: the dominance of GDP as a measure is itself an example of cognitive isomorphism — a taken-for-granted assumption so embedded in how governments, international </a:t>
            </a:r>
            <a:r>
              <a:rPr lang="en-US" dirty="0" err="1"/>
              <a:t>organisations</a:t>
            </a:r>
            <a:r>
              <a:rPr lang="en-US" dirty="0"/>
              <a:t>, and firms think about economies that alternatives struggle to gain traction not because they are worse measures, but because the institutional field is </a:t>
            </a:r>
            <a:r>
              <a:rPr lang="en-US" dirty="0" err="1"/>
              <a:t>organised</a:t>
            </a:r>
            <a:r>
              <a:rPr lang="en-US" dirty="0"/>
              <a:t> around GDP.</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12</a:t>
            </a:fld>
            <a:endParaRPr lang="en-US"/>
          </a:p>
        </p:txBody>
      </p:sp>
    </p:spTree>
    <p:extLst>
      <p:ext uri="{BB962C8B-B14F-4D97-AF65-F5344CB8AC3E}">
        <p14:creationId xmlns:p14="http://schemas.microsoft.com/office/powerpoint/2010/main" val="3578378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Productivity is arguably the most important single indicator of long-term economic health, and one that GDP growth figures routinely obscure. The headline measure is GDP per hour worked — output relative to </a:t>
            </a:r>
            <a:r>
              <a:rPr lang="en-US" dirty="0" err="1"/>
              <a:t>labour</a:t>
            </a:r>
            <a:r>
              <a:rPr lang="en-US" dirty="0"/>
              <a:t> input. The UK has a well-documented productivity puzzle: growth has been </a:t>
            </a:r>
            <a:r>
              <a:rPr lang="en-US" dirty="0" err="1"/>
              <a:t>anaemic</a:t>
            </a:r>
            <a:r>
              <a:rPr lang="en-US" dirty="0"/>
              <a:t> since 2008, and the gap between UK productivity and comparable economies like Germany, France, and the United States has widened rather than narrowed. A firm deciding where to locate operations or assess </a:t>
            </a:r>
            <a:r>
              <a:rPr lang="en-US" dirty="0" err="1"/>
              <a:t>labour</a:t>
            </a:r>
            <a:r>
              <a:rPr lang="en-US" dirty="0"/>
              <a:t> costs cannot rely on GDP growth alone — productivity tells you something closer to the underlying capability of the workforce and the efficiency of the economic system.</a:t>
            </a:r>
          </a:p>
        </p:txBody>
      </p:sp>
      <p:sp>
        <p:nvSpPr>
          <p:cNvPr id="4" name="Slide Number Placeholder 3"/>
          <p:cNvSpPr>
            <a:spLocks noGrp="1"/>
          </p:cNvSpPr>
          <p:nvPr>
            <p:ph type="sldNum" sz="quarter" idx="5"/>
          </p:nvPr>
        </p:nvSpPr>
        <p:spPr/>
        <p:txBody>
          <a:bodyPr/>
          <a:lstStyle/>
          <a:p>
            <a:fld id="{06B3A9CA-17E1-4CD1-83F3-EA43AC224296}" type="slidenum">
              <a:t>13</a:t>
            </a:fld>
            <a:endParaRPr lang="en-US"/>
          </a:p>
        </p:txBody>
      </p:sp>
    </p:spTree>
    <p:extLst>
      <p:ext uri="{BB962C8B-B14F-4D97-AF65-F5344CB8AC3E}">
        <p14:creationId xmlns:p14="http://schemas.microsoft.com/office/powerpoint/2010/main" val="1587689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GDP tells you what an economy produced; productivity tells you how well it used what it had. For global business leaders, the productivity profile of an economy is a more reliable guide to long-term opportunity than headline growth figures — a fast-growing low-productivity economy is growing by adding inputs, while a slower-growing high-productivity one may be building more durable competitive foundations. That distinction matters significantly when deciding where to invest, where to source talent, and where to locate operations.</a:t>
            </a:r>
          </a:p>
        </p:txBody>
      </p:sp>
      <p:sp>
        <p:nvSpPr>
          <p:cNvPr id="4" name="Slide Number Placeholder 3"/>
          <p:cNvSpPr>
            <a:spLocks noGrp="1"/>
          </p:cNvSpPr>
          <p:nvPr>
            <p:ph type="sldNum" sz="quarter" idx="5"/>
          </p:nvPr>
        </p:nvSpPr>
        <p:spPr/>
        <p:txBody>
          <a:bodyPr/>
          <a:lstStyle/>
          <a:p>
            <a:fld id="{06B3A9CA-17E1-4CD1-83F3-EA43AC224296}" type="slidenum">
              <a:t>14</a:t>
            </a:fld>
            <a:endParaRPr lang="en-US"/>
          </a:p>
        </p:txBody>
      </p:sp>
    </p:spTree>
    <p:extLst>
      <p:ext uri="{BB962C8B-B14F-4D97-AF65-F5344CB8AC3E}">
        <p14:creationId xmlns:p14="http://schemas.microsoft.com/office/powerpoint/2010/main" val="1247841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Inflation is a sustained increase in the general price level of goods and services in an economy over time. The key word is sustained — a one-off price rise in a single sector is not inflation in the macroeconomic sense. What matters is the broad, persistent movement of the price level across the economy.</a:t>
            </a:r>
          </a:p>
          <a:p>
            <a:endParaRPr lang="en-US" dirty="0">
              <a:ea typeface="Calibri"/>
              <a:cs typeface="Calibri"/>
            </a:endParaRPr>
          </a:p>
          <a:p>
            <a:r>
              <a:rPr lang="en-US" dirty="0"/>
              <a:t>The Consumer Price Index (CPI) measures the changing cost of a representative basket of goods and services purchased by households. It is the UK's headline measure and the Bank of England's target measure — currently a 2% target. The basket is reviewed annually to reflect changing consumption patterns.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15</a:t>
            </a:fld>
            <a:endParaRPr lang="en-US"/>
          </a:p>
        </p:txBody>
      </p:sp>
    </p:spTree>
    <p:extLst>
      <p:ext uri="{BB962C8B-B14F-4D97-AF65-F5344CB8AC3E}">
        <p14:creationId xmlns:p14="http://schemas.microsoft.com/office/powerpoint/2010/main" val="1873513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diagram maps the full landscape — causes on the left feeding into the measurement instruments in the </a:t>
            </a:r>
            <a:r>
              <a:rPr lang="en-US" dirty="0" err="1"/>
              <a:t>centre</a:t>
            </a:r>
            <a:r>
              <a:rPr lang="en-US" dirty="0"/>
              <a:t>, consequences on the right, with the deflation risk and policy response boxes in the middle tier, and the international business implications grounding everything at the bottom.</a:t>
            </a:r>
          </a:p>
        </p:txBody>
      </p:sp>
      <p:sp>
        <p:nvSpPr>
          <p:cNvPr id="4" name="Slide Number Placeholder 3"/>
          <p:cNvSpPr>
            <a:spLocks noGrp="1"/>
          </p:cNvSpPr>
          <p:nvPr>
            <p:ph type="sldNum" sz="quarter" idx="5"/>
          </p:nvPr>
        </p:nvSpPr>
        <p:spPr/>
        <p:txBody>
          <a:bodyPr/>
          <a:lstStyle/>
          <a:p>
            <a:fld id="{06B3A9CA-17E1-4CD1-83F3-EA43AC224296}" type="slidenum">
              <a:t>16</a:t>
            </a:fld>
            <a:endParaRPr lang="en-US"/>
          </a:p>
        </p:txBody>
      </p:sp>
    </p:spTree>
    <p:extLst>
      <p:ext uri="{BB962C8B-B14F-4D97-AF65-F5344CB8AC3E}">
        <p14:creationId xmlns:p14="http://schemas.microsoft.com/office/powerpoint/2010/main" val="3959135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the content connects most directly to what your module is about. The inflation experience of 2021 to 2024 exposed a generational gap in leadership capability. Most senior executives in 2021 had built their entire careers in a low-inflation environment — the roughly thirty-year period from the early 1990s during which central bank independence and credible inflation targeting had delivered price stability across most developed economies. The analytical frameworks, financial models, and strategic instincts they had developed were calibrated for that environment. When inflation returned sharply, many found their standard tools inadequate.</a:t>
            </a:r>
          </a:p>
        </p:txBody>
      </p:sp>
      <p:sp>
        <p:nvSpPr>
          <p:cNvPr id="4" name="Slide Number Placeholder 3"/>
          <p:cNvSpPr>
            <a:spLocks noGrp="1"/>
          </p:cNvSpPr>
          <p:nvPr>
            <p:ph type="sldNum" sz="quarter" idx="5"/>
          </p:nvPr>
        </p:nvSpPr>
        <p:spPr/>
        <p:txBody>
          <a:bodyPr/>
          <a:lstStyle/>
          <a:p>
            <a:fld id="{06B3A9CA-17E1-4CD1-83F3-EA43AC224296}" type="slidenum">
              <a:t>17</a:t>
            </a:fld>
            <a:endParaRPr lang="en-US"/>
          </a:p>
        </p:txBody>
      </p:sp>
    </p:spTree>
    <p:extLst>
      <p:ext uri="{BB962C8B-B14F-4D97-AF65-F5344CB8AC3E}">
        <p14:creationId xmlns:p14="http://schemas.microsoft.com/office/powerpoint/2010/main" val="2533819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matrix uses macroeconomic stability and geopolitical integration as its two axes — both of which connect directly to the measuring economies content we have been developing. The two-by-two matrix is the most taught scenario tool but it is not the only one, and knowing the broader toolkit makes the methodology more flexible.</a:t>
            </a:r>
          </a:p>
          <a:p>
            <a:r>
              <a:rPr lang="en-US" dirty="0"/>
              <a:t>The wind tunnelling technique takes a specific strategy and tests it against each scenario in turn — asking not just whether the strategy survives each scenario but what adaptations would be required. It is particularly useful for investment decisions with long time horizons, because it forces leadership teams to articulate what signals they would look for to indicate which scenario is </a:t>
            </a:r>
            <a:r>
              <a:rPr lang="en-US" dirty="0" err="1"/>
              <a:t>materialising</a:t>
            </a:r>
            <a:r>
              <a:rPr lang="en-US" dirty="0"/>
              <a:t>.</a:t>
            </a:r>
            <a:endParaRPr lang="en-US" dirty="0">
              <a:ea typeface="Calibri"/>
              <a:cs typeface="Calibri"/>
            </a:endParaRPr>
          </a:p>
          <a:p>
            <a:r>
              <a:rPr lang="en-US" dirty="0"/>
              <a:t>Early warning indicators are the operational complement to the scenarios themselves. For each scenario, the team identifies two or three leading indicators that would suggest the world is moving in that direction — specific data points, policy decisions, or events that would update the probability assessment. This turns scenario planning from a one-off exercise into an ongoing environmental monitoring discipline. For the matrix we have built, an early warning indicator for the Fortress World quadrant might be the number of new bilateral trade agreements being signed versus multilateral ones, or the trend in global FDI flows. For Turbulent Fragmentation it might be sovereign credit rating trends across emerging markets or central bank foreign reserve movements.</a:t>
            </a:r>
            <a:endParaRPr lang="en-US" dirty="0">
              <a:ea typeface="Calibri"/>
              <a:cs typeface="Calibri"/>
            </a:endParaRPr>
          </a:p>
          <a:p>
            <a:r>
              <a:rPr lang="en-US" dirty="0"/>
              <a:t>The pre-mortem technique, associated with Gary Klein, asks leadership teams to imagine that a strategy has failed and to work backwards to identify what caused the failure. It is a structured way of surfacing the risks and assumptions embedded in a strategic choice that forward-looking analysis tends to miss. Applied within a scenario framework it is particularly powerful — imagine it is 2030, you chose strategy X, you are now in the Turbulent Fragmentation scenario, and it has gone badly wrong. What happened?</a:t>
            </a:r>
            <a:endParaRPr lang="en-US" dirty="0">
              <a:ea typeface="Calibri"/>
              <a:cs typeface="Calibri"/>
            </a:endParaRPr>
          </a:p>
          <a:p>
            <a:r>
              <a:rPr lang="en-US" dirty="0"/>
              <a:t>The three horizons framework, developed at McKinsey and subsequently refined by Bill Sharpe, separates strategic planning into horizon one — the current business and its near-term challenges — horizon two — emerging opportunities requiring investment now — and horizon three — genuinely uncertain future possibilities requiring exploration rather than planning. It is less a scenario tool than a portfolio planning tool, but it complements scenario planning by providing the time structure within which scenarios operate.</a:t>
            </a:r>
            <a:endParaRPr lang="en-US" dirty="0">
              <a:ea typeface="Calibri"/>
              <a:cs typeface="Calibri"/>
            </a:endParaRPr>
          </a:p>
          <a:p>
            <a:r>
              <a:rPr lang="en-US" b="1"/>
              <a:t>The connection to everything we have covered today</a:t>
            </a:r>
            <a:endParaRPr lang="en-US"/>
          </a:p>
          <a:p>
            <a:r>
              <a:rPr lang="en-US"/>
              <a:t>it is how a globally literate leader uses macroeconomic measurement, institutional analysis, and country assessment together under conditions of genuine uncertainty.</a:t>
            </a:r>
          </a:p>
          <a:p>
            <a:r>
              <a:rPr lang="en-US"/>
              <a:t>A leader who understands GDP, productivity, inflation, inequality, and the Gini coefficient has better raw material for scenario construction. A leader who understands institutional theory, varieties of capitalism, and isomorphic pressures has better analytical tools for assessing how different scenarios would play out differently in different institutional environments. A leader who has worked through a country assessment framework has the country-level building blocks for scenario construction at the global level.</a:t>
            </a:r>
          </a:p>
          <a:p>
            <a:r>
              <a:rPr lang="en-US"/>
              <a:t>Scenario planning is not a replacement for that analytical foundation — it is what you do with it when the future is genuinely uncertain, which in global business it always is.</a:t>
            </a:r>
          </a:p>
        </p:txBody>
      </p:sp>
      <p:sp>
        <p:nvSpPr>
          <p:cNvPr id="4" name="Slide Number Placeholder 3"/>
          <p:cNvSpPr>
            <a:spLocks noGrp="1"/>
          </p:cNvSpPr>
          <p:nvPr>
            <p:ph type="sldNum" sz="quarter" idx="5"/>
          </p:nvPr>
        </p:nvSpPr>
        <p:spPr/>
        <p:txBody>
          <a:bodyPr/>
          <a:lstStyle/>
          <a:p>
            <a:fld id="{06B3A9CA-17E1-4CD1-83F3-EA43AC224296}" type="slidenum">
              <a:t>19</a:t>
            </a:fld>
            <a:endParaRPr lang="en-US"/>
          </a:p>
        </p:txBody>
      </p:sp>
    </p:spTree>
    <p:extLst>
      <p:ext uri="{BB962C8B-B14F-4D97-AF65-F5344CB8AC3E}">
        <p14:creationId xmlns:p14="http://schemas.microsoft.com/office/powerpoint/2010/main" val="8678526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Responsible leadership as a distinct field of study is more recent than students often assume — it emerged as a </a:t>
            </a:r>
            <a:r>
              <a:rPr lang="en-US" dirty="0" err="1"/>
              <a:t>recognisable</a:t>
            </a:r>
            <a:r>
              <a:rPr lang="en-US" dirty="0"/>
              <a:t> body of literature in the early 2000s, partly as a response to the wave of corporate scandals — Enron, WorldCom, Tyco — that exposed the limits of a leadership model focused primarily on shareholder value and financial performance. The question those scandals forced was not just "how do we prevent fraud?" but something deeper: what kind of leadership does a complex, globally interconnected, institutionally diverse business environment actually require?</a:t>
            </a:r>
          </a:p>
          <a:p>
            <a:endParaRPr lang="en-US" dirty="0">
              <a:ea typeface="Calibri"/>
              <a:cs typeface="Calibri"/>
            </a:endParaRPr>
          </a:p>
          <a:p>
            <a:r>
              <a:rPr lang="en-US" dirty="0"/>
              <a:t>Responsible leadership is relational, not heroic — it is constituted in relationships rather than residing in an individual. It is ethical, meaning it involves normative judgments about what is right, not just instrumental judgments about what works. And it is inherently stakeholder-oriented — the relevant constituency is everyone affected by the leadership relationship, not just those with formal authority over the leader.</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20</a:t>
            </a:fld>
            <a:endParaRPr lang="en-US"/>
          </a:p>
        </p:txBody>
      </p:sp>
    </p:spTree>
    <p:extLst>
      <p:ext uri="{BB962C8B-B14F-4D97-AF65-F5344CB8AC3E}">
        <p14:creationId xmlns:p14="http://schemas.microsoft.com/office/powerpoint/2010/main" val="367970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Moral imagination</a:t>
            </a:r>
            <a:endParaRPr lang="en-US"/>
          </a:p>
          <a:p>
            <a:r>
              <a:rPr lang="en-US"/>
              <a:t>Werhane (1999) developed this concept to describe the capacity to see a situation from multiple perspectives simultaneously, to identify the moral dimensions of a situation that a purely instrumental analysis would miss, and to generate creative responses that attend to the full complexity of that situation rather than reducing it to the terms most familiar to the decision-maker.</a:t>
            </a:r>
          </a:p>
          <a:p>
            <a:endParaRPr lang="en-US" dirty="0">
              <a:ea typeface="Calibri"/>
              <a:cs typeface="Calibri"/>
            </a:endParaRPr>
          </a:p>
          <a:p>
            <a:r>
              <a:rPr lang="en-US" dirty="0"/>
              <a:t>Reflexivity as a leadership capability draws on Bourdieu's (1990) concept of reflexive sociology — the practice of examining one's own position within a social field, including the power, privilege, and structural advantages that shape what one sees and what one is capable of seeing. Applied to leadership, reflexivity means the capacity to examine one's own institutional formation — the values, assumptions, and blind spots produced by one's background, education, cultural context, and career trajectory — and to take that examination seriously as a constraint on one's capacity for responsible leadership.</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B3A9CA-17E1-4CD1-83F3-EA43AC224296}" type="slidenum">
              <a:t>22</a:t>
            </a:fld>
            <a:endParaRPr lang="en-US"/>
          </a:p>
        </p:txBody>
      </p:sp>
    </p:spTree>
    <p:extLst>
      <p:ext uri="{BB962C8B-B14F-4D97-AF65-F5344CB8AC3E}">
        <p14:creationId xmlns:p14="http://schemas.microsoft.com/office/powerpoint/2010/main" val="412626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Leaders in a Global Business</a:t>
            </a:r>
          </a:p>
        </p:txBody>
      </p:sp>
      <p:sp>
        <p:nvSpPr>
          <p:cNvPr id="3" name="Subtitle 2"/>
          <p:cNvSpPr>
            <a:spLocks noGrp="1"/>
          </p:cNvSpPr>
          <p:nvPr>
            <p:ph type="subTitle" idx="1"/>
          </p:nvPr>
        </p:nvSpPr>
        <p:spPr/>
        <p:txBody>
          <a:bodyPr vert="horz" lIns="91440" tIns="45720" rIns="91440" bIns="45720" rtlCol="0" anchor="t">
            <a:normAutofit/>
          </a:bodyPr>
          <a:lstStyle/>
          <a:p>
            <a:r>
              <a:rPr lang="en-US"/>
              <a:t>9th June 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DAD62-A0AB-ABED-F45E-38A84E5F46BC}"/>
              </a:ext>
            </a:extLst>
          </p:cNvPr>
          <p:cNvSpPr>
            <a:spLocks noGrp="1"/>
          </p:cNvSpPr>
          <p:nvPr>
            <p:ph type="title"/>
          </p:nvPr>
        </p:nvSpPr>
        <p:spPr>
          <a:xfrm>
            <a:off x="635000" y="640823"/>
            <a:ext cx="3418659" cy="5583148"/>
          </a:xfrm>
        </p:spPr>
        <p:txBody>
          <a:bodyPr anchor="ctr">
            <a:normAutofit/>
          </a:bodyPr>
          <a:lstStyle/>
          <a:p>
            <a:r>
              <a:rPr lang="en-US" sz="5400"/>
              <a:t>LAST WEEK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6440F2-1632-0931-82A6-27B1ADA9CD54}"/>
              </a:ext>
            </a:extLst>
          </p:cNvPr>
          <p:cNvGraphicFramePr>
            <a:graphicFrameLocks noGrp="1"/>
          </p:cNvGraphicFramePr>
          <p:nvPr>
            <p:ph idx="1"/>
            <p:extLst>
              <p:ext uri="{D42A27DB-BD31-4B8C-83A1-F6EECF244321}">
                <p14:modId xmlns:p14="http://schemas.microsoft.com/office/powerpoint/2010/main" val="289855233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6426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Red marker on a calendar">
            <a:extLst>
              <a:ext uri="{FF2B5EF4-FFF2-40B4-BE49-F238E27FC236}">
                <a16:creationId xmlns:a16="http://schemas.microsoft.com/office/drawing/2014/main" id="{29D41EB5-4BE2-539B-47E5-85A354D8354C}"/>
              </a:ext>
            </a:extLst>
          </p:cNvPr>
          <p:cNvPicPr>
            <a:picLocks noChangeAspect="1"/>
          </p:cNvPicPr>
          <p:nvPr/>
        </p:nvPicPr>
        <p:blipFill>
          <a:blip r:embed="rId2"/>
          <a:srcRect r="3" b="15363"/>
          <a:stretch>
            <a:fillRect/>
          </a:stretch>
        </p:blipFill>
        <p:spPr>
          <a:xfrm>
            <a:off x="-3447" y="-1"/>
            <a:ext cx="12195447" cy="6879745"/>
          </a:xfrm>
          <a:prstGeom prst="rect">
            <a:avLst/>
          </a:prstGeom>
        </p:spPr>
      </p:pic>
      <p:sp>
        <p:nvSpPr>
          <p:cNvPr id="16" name="Rectangle 15">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92E1D-5576-891B-EB43-91EFB50E6068}"/>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Deadline: assignments</a:t>
            </a:r>
          </a:p>
        </p:txBody>
      </p:sp>
      <p:sp>
        <p:nvSpPr>
          <p:cNvPr id="3" name="Content Placeholder 2">
            <a:extLst>
              <a:ext uri="{FF2B5EF4-FFF2-40B4-BE49-F238E27FC236}">
                <a16:creationId xmlns:a16="http://schemas.microsoft.com/office/drawing/2014/main" id="{B8AB82FB-DA18-2350-2570-3C6B35AE64BE}"/>
              </a:ext>
            </a:extLst>
          </p:cNvPr>
          <p:cNvSpPr>
            <a:spLocks noGrp="1"/>
          </p:cNvSpPr>
          <p:nvPr>
            <p:ph idx="1"/>
          </p:nvPr>
        </p:nvSpPr>
        <p:spPr>
          <a:xfrm>
            <a:off x="859028" y="5737867"/>
            <a:ext cx="7942381" cy="618479"/>
          </a:xfrm>
        </p:spPr>
        <p:txBody>
          <a:bodyPr vert="horz" lIns="91440" tIns="45720" rIns="91440" bIns="45720" rtlCol="0">
            <a:normAutofit/>
          </a:bodyPr>
          <a:lstStyle/>
          <a:p>
            <a:pPr marL="0" indent="0">
              <a:buNone/>
            </a:pPr>
            <a:r>
              <a:rPr lang="en-US" sz="2000">
                <a:solidFill>
                  <a:srgbClr val="FFFFFF"/>
                </a:solidFill>
              </a:rPr>
              <a:t>24th July 2026</a:t>
            </a:r>
          </a:p>
        </p:txBody>
      </p:sp>
    </p:spTree>
    <p:extLst>
      <p:ext uri="{BB962C8B-B14F-4D97-AF65-F5344CB8AC3E}">
        <p14:creationId xmlns:p14="http://schemas.microsoft.com/office/powerpoint/2010/main" val="2270135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61ECCF-9502-E793-B0BA-E90AAD73DC34}"/>
              </a:ext>
            </a:extLst>
          </p:cNvPr>
          <p:cNvSpPr>
            <a:spLocks noGrp="1"/>
          </p:cNvSpPr>
          <p:nvPr>
            <p:ph type="title"/>
          </p:nvPr>
        </p:nvSpPr>
        <p:spPr>
          <a:xfrm>
            <a:off x="838200" y="1195697"/>
            <a:ext cx="3200400" cy="4238118"/>
          </a:xfrm>
        </p:spPr>
        <p:txBody>
          <a:bodyPr>
            <a:normAutofit/>
          </a:bodyPr>
          <a:lstStyle/>
          <a:p>
            <a:r>
              <a:rPr lang="en-US">
                <a:solidFill>
                  <a:schemeClr val="bg1"/>
                </a:solidFill>
              </a:rPr>
              <a:t>This week</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7B02CFF-BCE0-67FE-D145-BD458B726191}"/>
              </a:ext>
            </a:extLst>
          </p:cNvPr>
          <p:cNvGraphicFramePr>
            <a:graphicFrameLocks noGrp="1"/>
          </p:cNvGraphicFramePr>
          <p:nvPr>
            <p:ph idx="1"/>
            <p:extLst>
              <p:ext uri="{D42A27DB-BD31-4B8C-83A1-F6EECF244321}">
                <p14:modId xmlns:p14="http://schemas.microsoft.com/office/powerpoint/2010/main" val="303122266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207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4F0C2E3-D3B0-36FC-2DCE-762A9F73A3BA}"/>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Institutional theory</a:t>
            </a:r>
          </a:p>
        </p:txBody>
      </p:sp>
      <p:pic>
        <p:nvPicPr>
          <p:cNvPr id="4" name="Content Placeholder 3" descr="A diagram of a company&#10;&#10;AI-generated content may be incorrect.">
            <a:extLst>
              <a:ext uri="{FF2B5EF4-FFF2-40B4-BE49-F238E27FC236}">
                <a16:creationId xmlns:a16="http://schemas.microsoft.com/office/drawing/2014/main" id="{6FA7329B-677D-F688-86E9-AEF56EE0804F}"/>
              </a:ext>
            </a:extLst>
          </p:cNvPr>
          <p:cNvPicPr>
            <a:picLocks noGrp="1" noChangeAspect="1"/>
          </p:cNvPicPr>
          <p:nvPr>
            <p:ph idx="1"/>
          </p:nvPr>
        </p:nvPicPr>
        <p:blipFill>
          <a:blip r:embed="rId3"/>
          <a:stretch>
            <a:fillRect/>
          </a:stretch>
        </p:blipFill>
        <p:spPr>
          <a:xfrm>
            <a:off x="4502428" y="927085"/>
            <a:ext cx="7225748" cy="5003829"/>
          </a:xfrm>
          <a:prstGeom prst="rect">
            <a:avLst/>
          </a:prstGeom>
        </p:spPr>
      </p:pic>
    </p:spTree>
    <p:extLst>
      <p:ext uri="{BB962C8B-B14F-4D97-AF65-F5344CB8AC3E}">
        <p14:creationId xmlns:p14="http://schemas.microsoft.com/office/powerpoint/2010/main" val="3060237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67BA7-6DDE-F80D-7016-8A5EC538B1E9}"/>
              </a:ext>
            </a:extLst>
          </p:cNvPr>
          <p:cNvSpPr>
            <a:spLocks noGrp="1"/>
          </p:cNvSpPr>
          <p:nvPr>
            <p:ph type="title"/>
          </p:nvPr>
        </p:nvSpPr>
        <p:spPr>
          <a:xfrm>
            <a:off x="686834" y="1153572"/>
            <a:ext cx="3200400" cy="4461163"/>
          </a:xfrm>
        </p:spPr>
        <p:txBody>
          <a:bodyPr>
            <a:normAutofit/>
          </a:bodyPr>
          <a:lstStyle/>
          <a:p>
            <a:r>
              <a:rPr lang="en-US">
                <a:solidFill>
                  <a:srgbClr val="FFFFFF"/>
                </a:solidFill>
              </a:rPr>
              <a:t>Isomorphism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3D199A-E9A2-E1B8-27A5-139D7092BA8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The tendency of </a:t>
            </a:r>
            <a:r>
              <a:rPr lang="en-US" dirty="0" err="1"/>
              <a:t>organisations</a:t>
            </a:r>
            <a:r>
              <a:rPr lang="en-US"/>
              <a:t> to become similar over time:</a:t>
            </a:r>
          </a:p>
          <a:p>
            <a:pPr lvl="1">
              <a:buFont typeface="Courier New" panose="020B0604020202020204" pitchFamily="34" charset="0"/>
              <a:buChar char="o"/>
            </a:pPr>
            <a:r>
              <a:rPr lang="en-US"/>
              <a:t>Coercive (laws, regulations, government requirements)</a:t>
            </a:r>
          </a:p>
          <a:p>
            <a:pPr lvl="1">
              <a:buFont typeface="Courier New" panose="020B0604020202020204" pitchFamily="34" charset="0"/>
              <a:buChar char="o"/>
            </a:pPr>
            <a:r>
              <a:rPr lang="en-US" dirty="0"/>
              <a:t>Mimetic (</a:t>
            </a:r>
            <a:r>
              <a:rPr lang="en-US"/>
              <a:t>copying competitors)</a:t>
            </a:r>
            <a:endParaRPr lang="en-US" dirty="0"/>
          </a:p>
          <a:p>
            <a:pPr lvl="1">
              <a:buFont typeface="Courier New" panose="020B0604020202020204" pitchFamily="34" charset="0"/>
              <a:buChar char="o"/>
            </a:pPr>
            <a:r>
              <a:rPr lang="en-US"/>
              <a:t>Normative (what consultants, MBAs, industry bodies say)</a:t>
            </a:r>
            <a:endParaRPr lang="en-US" dirty="0"/>
          </a:p>
        </p:txBody>
      </p:sp>
    </p:spTree>
    <p:extLst>
      <p:ext uri="{BB962C8B-B14F-4D97-AF65-F5344CB8AC3E}">
        <p14:creationId xmlns:p14="http://schemas.microsoft.com/office/powerpoint/2010/main" val="4052458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4BB7D37-097C-A1AA-BD21-E7D49919FBD4}"/>
              </a:ext>
            </a:extLst>
          </p:cNvPr>
          <p:cNvSpPr>
            <a:spLocks noGrp="1"/>
          </p:cNvSpPr>
          <p:nvPr>
            <p:ph type="title"/>
          </p:nvPr>
        </p:nvSpPr>
        <p:spPr>
          <a:xfrm>
            <a:off x="838200" y="643467"/>
            <a:ext cx="2951205" cy="5571066"/>
          </a:xfrm>
        </p:spPr>
        <p:txBody>
          <a:bodyPr>
            <a:normAutofit/>
          </a:bodyPr>
          <a:lstStyle/>
          <a:p>
            <a:r>
              <a:rPr lang="en-US">
                <a:solidFill>
                  <a:srgbClr val="FFFFFF"/>
                </a:solidFill>
              </a:rPr>
              <a:t>Context matters</a:t>
            </a:r>
          </a:p>
        </p:txBody>
      </p:sp>
      <p:graphicFrame>
        <p:nvGraphicFramePr>
          <p:cNvPr id="5" name="Content Placeholder 2">
            <a:extLst>
              <a:ext uri="{FF2B5EF4-FFF2-40B4-BE49-F238E27FC236}">
                <a16:creationId xmlns:a16="http://schemas.microsoft.com/office/drawing/2014/main" id="{98818943-8D1B-C31E-E269-02976B0246CF}"/>
              </a:ext>
            </a:extLst>
          </p:cNvPr>
          <p:cNvGraphicFramePr>
            <a:graphicFrameLocks noGrp="1"/>
          </p:cNvGraphicFramePr>
          <p:nvPr>
            <p:ph idx="1"/>
            <p:extLst>
              <p:ext uri="{D42A27DB-BD31-4B8C-83A1-F6EECF244321}">
                <p14:modId xmlns:p14="http://schemas.microsoft.com/office/powerpoint/2010/main" val="175060344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3189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C7DE2-D345-47FE-F7B5-94DB098A2FAA}"/>
              </a:ext>
            </a:extLst>
          </p:cNvPr>
          <p:cNvSpPr>
            <a:spLocks noGrp="1"/>
          </p:cNvSpPr>
          <p:nvPr>
            <p:ph type="title"/>
          </p:nvPr>
        </p:nvSpPr>
        <p:spPr>
          <a:xfrm>
            <a:off x="686834" y="1153572"/>
            <a:ext cx="3200400" cy="4461163"/>
          </a:xfrm>
        </p:spPr>
        <p:txBody>
          <a:bodyPr>
            <a:normAutofit/>
          </a:bodyPr>
          <a:lstStyle/>
          <a:p>
            <a:r>
              <a:rPr lang="en-US">
                <a:solidFill>
                  <a:srgbClr val="FFFFFF"/>
                </a:solidFill>
              </a:rPr>
              <a:t>Kostova (1997) Institutional Profile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451FE5-2F55-D574-68DE-7DB21275740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Regulatory (formal rules and enforcement)</a:t>
            </a:r>
          </a:p>
          <a:p>
            <a:r>
              <a:rPr lang="en-US"/>
              <a:t>Cognitive (shared knowledge and mental models)</a:t>
            </a:r>
            <a:endParaRPr lang="en-US" dirty="0"/>
          </a:p>
          <a:p>
            <a:r>
              <a:rPr lang="en-US"/>
              <a:t>Normative (values and social obligations)</a:t>
            </a:r>
            <a:endParaRPr lang="en-US" dirty="0"/>
          </a:p>
        </p:txBody>
      </p:sp>
    </p:spTree>
    <p:extLst>
      <p:ext uri="{BB962C8B-B14F-4D97-AF65-F5344CB8AC3E}">
        <p14:creationId xmlns:p14="http://schemas.microsoft.com/office/powerpoint/2010/main" val="973223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E8BA8-975A-B280-DED3-5B4099EE6BA1}"/>
              </a:ext>
            </a:extLst>
          </p:cNvPr>
          <p:cNvSpPr>
            <a:spLocks noGrp="1"/>
          </p:cNvSpPr>
          <p:nvPr>
            <p:ph type="title"/>
          </p:nvPr>
        </p:nvSpPr>
        <p:spPr>
          <a:xfrm>
            <a:off x="1043631" y="809898"/>
            <a:ext cx="10173010" cy="1554480"/>
          </a:xfrm>
        </p:spPr>
        <p:txBody>
          <a:bodyPr anchor="ctr">
            <a:normAutofit/>
          </a:bodyPr>
          <a:lstStyle/>
          <a:p>
            <a:r>
              <a:rPr lang="en-US" sz="4800"/>
              <a:t>Tension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7CF6E7-CC83-F0AD-96E1-13C5A1F4622D}"/>
              </a:ext>
            </a:extLst>
          </p:cNvPr>
          <p:cNvGraphicFramePr>
            <a:graphicFrameLocks noGrp="1"/>
          </p:cNvGraphicFramePr>
          <p:nvPr>
            <p:ph idx="1"/>
            <p:extLst>
              <p:ext uri="{D42A27DB-BD31-4B8C-83A1-F6EECF244321}">
                <p14:modId xmlns:p14="http://schemas.microsoft.com/office/powerpoint/2010/main" val="387884369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5234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39C8917F-C80B-662C-77CE-CDDEE5CE5309}"/>
              </a:ext>
            </a:extLst>
          </p:cNvPr>
          <p:cNvPicPr>
            <a:picLocks noChangeAspect="1"/>
          </p:cNvPicPr>
          <p:nvPr/>
        </p:nvPicPr>
        <p:blipFill>
          <a:blip r:embed="rId2"/>
          <a:srcRect t="15360" r="3" b="3"/>
          <a:stretch>
            <a:fillRect/>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DAEFF-3C70-52B4-06F7-4DDCF6CCF379}"/>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Measuring economies</a:t>
            </a:r>
          </a:p>
        </p:txBody>
      </p:sp>
      <p:sp>
        <p:nvSpPr>
          <p:cNvPr id="3" name="Content Placeholder 2">
            <a:extLst>
              <a:ext uri="{FF2B5EF4-FFF2-40B4-BE49-F238E27FC236}">
                <a16:creationId xmlns:a16="http://schemas.microsoft.com/office/drawing/2014/main" id="{CFFBC61E-1004-228B-27E5-8E8FEAC0DBEF}"/>
              </a:ext>
            </a:extLst>
          </p:cNvPr>
          <p:cNvSpPr>
            <a:spLocks noGrp="1"/>
          </p:cNvSpPr>
          <p:nvPr>
            <p:ph idx="1"/>
          </p:nvPr>
        </p:nvSpPr>
        <p:spPr>
          <a:xfrm>
            <a:off x="859028" y="5737867"/>
            <a:ext cx="7942381" cy="618479"/>
          </a:xfrm>
        </p:spPr>
        <p:txBody>
          <a:bodyPr vert="horz" lIns="91440" tIns="45720" rIns="91440" bIns="45720" rtlCol="0">
            <a:normAutofit/>
          </a:bodyPr>
          <a:lstStyle/>
          <a:p>
            <a:pPr marL="0" indent="0">
              <a:buNone/>
            </a:pPr>
            <a:r>
              <a:rPr lang="en-US" sz="2000">
                <a:solidFill>
                  <a:srgbClr val="FFFFFF"/>
                </a:solidFill>
              </a:rPr>
              <a:t>How do we know how large, productive or healthy an economy is?</a:t>
            </a:r>
          </a:p>
        </p:txBody>
      </p:sp>
    </p:spTree>
    <p:extLst>
      <p:ext uri="{BB962C8B-B14F-4D97-AF65-F5344CB8AC3E}">
        <p14:creationId xmlns:p14="http://schemas.microsoft.com/office/powerpoint/2010/main" val="1811863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C049C9-C72B-36FC-1493-863C61A6BC55}"/>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Gross Domestic Product</a:t>
            </a:r>
          </a:p>
        </p:txBody>
      </p:sp>
      <p:graphicFrame>
        <p:nvGraphicFramePr>
          <p:cNvPr id="5" name="Content Placeholder 2">
            <a:extLst>
              <a:ext uri="{FF2B5EF4-FFF2-40B4-BE49-F238E27FC236}">
                <a16:creationId xmlns:a16="http://schemas.microsoft.com/office/drawing/2014/main" id="{461C5D2A-BB9E-EB3E-B099-FF518A8A06E1}"/>
              </a:ext>
            </a:extLst>
          </p:cNvPr>
          <p:cNvGraphicFramePr>
            <a:graphicFrameLocks noGrp="1"/>
          </p:cNvGraphicFramePr>
          <p:nvPr>
            <p:ph idx="1"/>
            <p:extLst>
              <p:ext uri="{D42A27DB-BD31-4B8C-83A1-F6EECF244321}">
                <p14:modId xmlns:p14="http://schemas.microsoft.com/office/powerpoint/2010/main" val="7994703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2055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88EE3-BFAC-5F23-06D3-9F580C031FC8}"/>
              </a:ext>
            </a:extLst>
          </p:cNvPr>
          <p:cNvSpPr>
            <a:spLocks noGrp="1"/>
          </p:cNvSpPr>
          <p:nvPr>
            <p:ph type="title"/>
          </p:nvPr>
        </p:nvSpPr>
        <p:spPr>
          <a:xfrm>
            <a:off x="1043631" y="809898"/>
            <a:ext cx="10173010" cy="1554480"/>
          </a:xfrm>
        </p:spPr>
        <p:txBody>
          <a:bodyPr anchor="ctr">
            <a:normAutofit/>
          </a:bodyPr>
          <a:lstStyle/>
          <a:p>
            <a:r>
              <a:rPr lang="en-US" sz="4800"/>
              <a:t>What does GDP tell us?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650F7A-D215-FD32-BABB-2946990EE6AD}"/>
              </a:ext>
            </a:extLst>
          </p:cNvPr>
          <p:cNvGraphicFramePr>
            <a:graphicFrameLocks noGrp="1"/>
          </p:cNvGraphicFramePr>
          <p:nvPr>
            <p:ph idx="1"/>
            <p:extLst>
              <p:ext uri="{D42A27DB-BD31-4B8C-83A1-F6EECF244321}">
                <p14:modId xmlns:p14="http://schemas.microsoft.com/office/powerpoint/2010/main" val="19022230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793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4E6553-D95F-D944-D237-5BE5A9FE451F}"/>
              </a:ext>
            </a:extLst>
          </p:cNvPr>
          <p:cNvSpPr>
            <a:spLocks noGrp="1"/>
          </p:cNvSpPr>
          <p:nvPr>
            <p:ph type="title"/>
          </p:nvPr>
        </p:nvSpPr>
        <p:spPr>
          <a:xfrm>
            <a:off x="838200" y="1195697"/>
            <a:ext cx="3200400" cy="4238118"/>
          </a:xfrm>
        </p:spPr>
        <p:txBody>
          <a:bodyPr>
            <a:normAutofit/>
          </a:bodyPr>
          <a:lstStyle/>
          <a:p>
            <a:r>
              <a:rPr lang="en-US">
                <a:solidFill>
                  <a:schemeClr val="bg1"/>
                </a:solidFill>
              </a:rPr>
              <a:t>What doesn't it tell us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5B2B821C-E750-FD1F-3A7B-4DBD2283A044}"/>
              </a:ext>
            </a:extLst>
          </p:cNvPr>
          <p:cNvGraphicFramePr>
            <a:graphicFrameLocks noGrp="1"/>
          </p:cNvGraphicFramePr>
          <p:nvPr>
            <p:ph idx="1"/>
            <p:extLst>
              <p:ext uri="{D42A27DB-BD31-4B8C-83A1-F6EECF244321}">
                <p14:modId xmlns:p14="http://schemas.microsoft.com/office/powerpoint/2010/main" val="830445958"/>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835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D7AFE-1583-8702-DE0A-EEFEB6CC0B2A}"/>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Productivity</a:t>
            </a:r>
          </a:p>
        </p:txBody>
      </p:sp>
      <p:graphicFrame>
        <p:nvGraphicFramePr>
          <p:cNvPr id="5" name="Content Placeholder 2">
            <a:extLst>
              <a:ext uri="{FF2B5EF4-FFF2-40B4-BE49-F238E27FC236}">
                <a16:creationId xmlns:a16="http://schemas.microsoft.com/office/drawing/2014/main" id="{71DDCB06-3C1F-00A2-D0F9-B68EEFA27771}"/>
              </a:ext>
            </a:extLst>
          </p:cNvPr>
          <p:cNvGraphicFramePr>
            <a:graphicFrameLocks noGrp="1"/>
          </p:cNvGraphicFramePr>
          <p:nvPr>
            <p:ph idx="1"/>
            <p:extLst>
              <p:ext uri="{D42A27DB-BD31-4B8C-83A1-F6EECF244321}">
                <p14:modId xmlns:p14="http://schemas.microsoft.com/office/powerpoint/2010/main" val="27332456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13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ABD9E90-A49F-8ADD-A99E-AD25D718B38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Productivity</a:t>
            </a:r>
          </a:p>
        </p:txBody>
      </p:sp>
      <p:pic>
        <p:nvPicPr>
          <p:cNvPr id="4" name="Content Placeholder 3" descr="A diagram of a company&#10;&#10;AI-generated content may be incorrect.">
            <a:extLst>
              <a:ext uri="{FF2B5EF4-FFF2-40B4-BE49-F238E27FC236}">
                <a16:creationId xmlns:a16="http://schemas.microsoft.com/office/drawing/2014/main" id="{1AA9180E-996C-137E-A1F4-6000831EF019}"/>
              </a:ext>
            </a:extLst>
          </p:cNvPr>
          <p:cNvPicPr>
            <a:picLocks noGrp="1" noChangeAspect="1"/>
          </p:cNvPicPr>
          <p:nvPr>
            <p:ph idx="1"/>
          </p:nvPr>
        </p:nvPicPr>
        <p:blipFill>
          <a:blip r:embed="rId3"/>
          <a:stretch>
            <a:fillRect/>
          </a:stretch>
        </p:blipFill>
        <p:spPr>
          <a:xfrm>
            <a:off x="4503360" y="467208"/>
            <a:ext cx="7223883" cy="5923584"/>
          </a:xfrm>
          <a:prstGeom prst="rect">
            <a:avLst/>
          </a:prstGeom>
        </p:spPr>
      </p:pic>
    </p:spTree>
    <p:extLst>
      <p:ext uri="{BB962C8B-B14F-4D97-AF65-F5344CB8AC3E}">
        <p14:creationId xmlns:p14="http://schemas.microsoft.com/office/powerpoint/2010/main" val="3134749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241FB-8E4C-1836-A73C-E46DBA81932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Inflation</a:t>
            </a:r>
          </a:p>
        </p:txBody>
      </p:sp>
      <p:sp>
        <p:nvSpPr>
          <p:cNvPr id="3" name="Content Placeholder 2">
            <a:extLst>
              <a:ext uri="{FF2B5EF4-FFF2-40B4-BE49-F238E27FC236}">
                <a16:creationId xmlns:a16="http://schemas.microsoft.com/office/drawing/2014/main" id="{67285489-C470-F17D-046A-E71841797C2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t>Consumer Price Index</a:t>
            </a:r>
          </a:p>
          <a:p>
            <a:r>
              <a:rPr lang="en-US" sz="2000"/>
              <a:t>CPIH </a:t>
            </a:r>
          </a:p>
          <a:p>
            <a:r>
              <a:rPr lang="en-US" sz="2000"/>
              <a:t>Retail Price Index </a:t>
            </a:r>
          </a:p>
        </p:txBody>
      </p:sp>
    </p:spTree>
    <p:extLst>
      <p:ext uri="{BB962C8B-B14F-4D97-AF65-F5344CB8AC3E}">
        <p14:creationId xmlns:p14="http://schemas.microsoft.com/office/powerpoint/2010/main" val="3333724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B47F0-2991-C067-3831-7D5E70D7216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rPr>
              <a:t>Inflation landscape</a:t>
            </a:r>
            <a:endParaRPr lang="en-US">
              <a:ea typeface="+mj-ea"/>
              <a:cs typeface="+mj-cs"/>
            </a:endParaRPr>
          </a:p>
        </p:txBody>
      </p:sp>
      <p:pic>
        <p:nvPicPr>
          <p:cNvPr id="4" name="Content Placeholder 3" descr="A diagram of a business&#10;&#10;AI-generated content may be incorrect.">
            <a:extLst>
              <a:ext uri="{FF2B5EF4-FFF2-40B4-BE49-F238E27FC236}">
                <a16:creationId xmlns:a16="http://schemas.microsoft.com/office/drawing/2014/main" id="{89DA2135-7283-43DD-E2CA-C7887E382342}"/>
              </a:ext>
            </a:extLst>
          </p:cNvPr>
          <p:cNvPicPr>
            <a:picLocks noGrp="1" noChangeAspect="1"/>
          </p:cNvPicPr>
          <p:nvPr>
            <p:ph idx="1"/>
          </p:nvPr>
        </p:nvPicPr>
        <p:blipFill>
          <a:blip r:embed="rId3"/>
          <a:stretch>
            <a:fillRect/>
          </a:stretch>
        </p:blipFill>
        <p:spPr>
          <a:xfrm>
            <a:off x="4502428" y="592894"/>
            <a:ext cx="7225748" cy="5672211"/>
          </a:xfrm>
          <a:prstGeom prst="rect">
            <a:avLst/>
          </a:prstGeom>
        </p:spPr>
      </p:pic>
    </p:spTree>
    <p:extLst>
      <p:ext uri="{BB962C8B-B14F-4D97-AF65-F5344CB8AC3E}">
        <p14:creationId xmlns:p14="http://schemas.microsoft.com/office/powerpoint/2010/main" val="2335370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EE92D-FF5C-8188-01FA-338A8D4440F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Leadership capability</a:t>
            </a:r>
          </a:p>
        </p:txBody>
      </p:sp>
      <p:graphicFrame>
        <p:nvGraphicFramePr>
          <p:cNvPr id="5" name="Content Placeholder 2">
            <a:extLst>
              <a:ext uri="{FF2B5EF4-FFF2-40B4-BE49-F238E27FC236}">
                <a16:creationId xmlns:a16="http://schemas.microsoft.com/office/drawing/2014/main" id="{F66DEBEC-AAED-024D-AA7E-55035924EC59}"/>
              </a:ext>
            </a:extLst>
          </p:cNvPr>
          <p:cNvGraphicFramePr>
            <a:graphicFrameLocks noGrp="1"/>
          </p:cNvGraphicFramePr>
          <p:nvPr>
            <p:ph idx="1"/>
            <p:extLst>
              <p:ext uri="{D42A27DB-BD31-4B8C-83A1-F6EECF244321}">
                <p14:modId xmlns:p14="http://schemas.microsoft.com/office/powerpoint/2010/main" val="129071375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4498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17BD7-4407-F05F-2A9F-BFBB74AB3688}"/>
              </a:ext>
            </a:extLst>
          </p:cNvPr>
          <p:cNvSpPr>
            <a:spLocks noGrp="1"/>
          </p:cNvSpPr>
          <p:nvPr>
            <p:ph type="title"/>
          </p:nvPr>
        </p:nvSpPr>
        <p:spPr>
          <a:xfrm>
            <a:off x="836679" y="723898"/>
            <a:ext cx="6002110" cy="1495425"/>
          </a:xfrm>
        </p:spPr>
        <p:txBody>
          <a:bodyPr>
            <a:normAutofit/>
          </a:bodyPr>
          <a:lstStyle/>
          <a:p>
            <a:r>
              <a:rPr lang="en-US" sz="4000"/>
              <a:t>Scenario planning</a:t>
            </a:r>
          </a:p>
        </p:txBody>
      </p:sp>
      <p:pic>
        <p:nvPicPr>
          <p:cNvPr id="6" name="Picture 5">
            <a:extLst>
              <a:ext uri="{FF2B5EF4-FFF2-40B4-BE49-F238E27FC236}">
                <a16:creationId xmlns:a16="http://schemas.microsoft.com/office/drawing/2014/main" id="{78C1C8F0-326E-E5AC-3EFE-31E522583BCB}"/>
              </a:ext>
            </a:extLst>
          </p:cNvPr>
          <p:cNvPicPr>
            <a:picLocks noChangeAspect="1"/>
          </p:cNvPicPr>
          <p:nvPr/>
        </p:nvPicPr>
        <p:blipFill>
          <a:blip r:embed="rId2"/>
          <a:srcRect l="21784" r="30445" b="6"/>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91F05012-1702-70B7-DF24-86CE3D48B6F6}"/>
              </a:ext>
            </a:extLst>
          </p:cNvPr>
          <p:cNvGraphicFramePr>
            <a:graphicFrameLocks noGrp="1"/>
          </p:cNvGraphicFramePr>
          <p:nvPr>
            <p:ph idx="1"/>
            <p:extLst>
              <p:ext uri="{D42A27DB-BD31-4B8C-83A1-F6EECF244321}">
                <p14:modId xmlns:p14="http://schemas.microsoft.com/office/powerpoint/2010/main" val="4241540955"/>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6729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BE07248-F15E-AEE2-2AED-4C810F84D89C}"/>
              </a:ext>
            </a:extLst>
          </p:cNvPr>
          <p:cNvPicPr>
            <a:picLocks noGrp="1" noChangeAspect="1"/>
          </p:cNvPicPr>
          <p:nvPr>
            <p:ph idx="1"/>
          </p:nvPr>
        </p:nvPicPr>
        <p:blipFill>
          <a:blip r:embed="rId3"/>
          <a:stretch>
            <a:fillRect/>
          </a:stretch>
        </p:blipFill>
        <p:spPr>
          <a:xfrm>
            <a:off x="2346094" y="457200"/>
            <a:ext cx="7499812" cy="5943600"/>
          </a:xfrm>
          <a:prstGeom prst="rect">
            <a:avLst/>
          </a:prstGeom>
        </p:spPr>
      </p:pic>
    </p:spTree>
    <p:extLst>
      <p:ext uri="{BB962C8B-B14F-4D97-AF65-F5344CB8AC3E}">
        <p14:creationId xmlns:p14="http://schemas.microsoft.com/office/powerpoint/2010/main" val="347157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BD9E8-6725-19F4-6168-24D83C0E6BDA}"/>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do we mean by responsible leadership?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8E031B-8CAA-D567-D6DB-6394524E0ED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relational and ethical phenomenon that occurs in social processes of interaction with those who affect or are affected by leadership and have a stake in the purpose and vision of the leadership relationship. (Maak and Pless, 2006)</a:t>
            </a:r>
            <a:endParaRPr lang="en-US"/>
          </a:p>
        </p:txBody>
      </p:sp>
    </p:spTree>
    <p:extLst>
      <p:ext uri="{BB962C8B-B14F-4D97-AF65-F5344CB8AC3E}">
        <p14:creationId xmlns:p14="http://schemas.microsoft.com/office/powerpoint/2010/main" val="3804451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09781-3E1F-533B-EB46-BD1C8C7B570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The business case?​</a:t>
            </a:r>
          </a:p>
        </p:txBody>
      </p:sp>
      <p:sp>
        <p:nvSpPr>
          <p:cNvPr id="3" name="Content Placeholder 2">
            <a:extLst>
              <a:ext uri="{FF2B5EF4-FFF2-40B4-BE49-F238E27FC236}">
                <a16:creationId xmlns:a16="http://schemas.microsoft.com/office/drawing/2014/main" id="{B8187589-2AE1-AE72-A90B-9718838E693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t>Inconsistent evidence base</a:t>
            </a:r>
          </a:p>
          <a:p>
            <a:r>
              <a:rPr lang="en-US" sz="2000"/>
              <a:t>Small positive association with financial performance</a:t>
            </a:r>
          </a:p>
          <a:p>
            <a:r>
              <a:rPr lang="en-US" sz="2000"/>
              <a:t>When you do your reading, consider the critical perespective</a:t>
            </a:r>
          </a:p>
        </p:txBody>
      </p:sp>
    </p:spTree>
    <p:extLst>
      <p:ext uri="{BB962C8B-B14F-4D97-AF65-F5344CB8AC3E}">
        <p14:creationId xmlns:p14="http://schemas.microsoft.com/office/powerpoint/2010/main" val="1212682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FAA35-F8CD-D655-7E0F-E2D8EBA01405}"/>
              </a:ext>
            </a:extLst>
          </p:cNvPr>
          <p:cNvSpPr>
            <a:spLocks noGrp="1"/>
          </p:cNvSpPr>
          <p:nvPr>
            <p:ph type="title"/>
          </p:nvPr>
        </p:nvSpPr>
        <p:spPr>
          <a:xfrm>
            <a:off x="1171074" y="1396686"/>
            <a:ext cx="3240506" cy="4064628"/>
          </a:xfrm>
        </p:spPr>
        <p:txBody>
          <a:bodyPr>
            <a:normAutofit/>
          </a:bodyPr>
          <a:lstStyle/>
          <a:p>
            <a:r>
              <a:rPr lang="en-US">
                <a:solidFill>
                  <a:srgbClr val="FFFFFF"/>
                </a:solidFill>
              </a:rPr>
              <a:t>What does a responsible leader look like?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DBB3406-E80E-7019-737E-DC79FEFA25C6}"/>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600"/>
              <a:t>Moral imagination (Werhane, 1999)</a:t>
            </a:r>
          </a:p>
          <a:p>
            <a:r>
              <a:rPr lang="en-US" sz="2600" err="1"/>
              <a:t>Systemtic</a:t>
            </a:r>
            <a:r>
              <a:rPr lang="en-US" sz="2600"/>
              <a:t> thinking (Senge, 1990)</a:t>
            </a:r>
          </a:p>
          <a:p>
            <a:r>
              <a:rPr lang="en-US" sz="2600"/>
              <a:t>Institutional courage </a:t>
            </a:r>
          </a:p>
          <a:p>
            <a:r>
              <a:rPr lang="en-US" sz="2600"/>
              <a:t>Reflexivity</a:t>
            </a:r>
          </a:p>
          <a:p>
            <a:r>
              <a:rPr lang="en-US" sz="2600"/>
              <a:t>Relationship weaver (Maak and Pless, 2006)</a:t>
            </a:r>
          </a:p>
          <a:p>
            <a:r>
              <a:rPr lang="en-US" sz="2600"/>
              <a:t>Moral intelligence (Lennick and Kiel, 2005)</a:t>
            </a:r>
          </a:p>
        </p:txBody>
      </p:sp>
    </p:spTree>
    <p:extLst>
      <p:ext uri="{BB962C8B-B14F-4D97-AF65-F5344CB8AC3E}">
        <p14:creationId xmlns:p14="http://schemas.microsoft.com/office/powerpoint/2010/main" val="2715913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leader&#10;&#10;AI-generated content may be incorrect.">
            <a:extLst>
              <a:ext uri="{FF2B5EF4-FFF2-40B4-BE49-F238E27FC236}">
                <a16:creationId xmlns:a16="http://schemas.microsoft.com/office/drawing/2014/main" id="{0038996B-C66E-7B55-ED2D-8B9BAC25D30F}"/>
              </a:ext>
            </a:extLst>
          </p:cNvPr>
          <p:cNvPicPr>
            <a:picLocks noGrp="1" noChangeAspect="1"/>
          </p:cNvPicPr>
          <p:nvPr>
            <p:ph idx="1"/>
          </p:nvPr>
        </p:nvPicPr>
        <p:blipFill>
          <a:blip r:embed="rId2"/>
          <a:stretch>
            <a:fillRect/>
          </a:stretch>
        </p:blipFill>
        <p:spPr>
          <a:xfrm>
            <a:off x="2592185" y="643467"/>
            <a:ext cx="7007630" cy="5571066"/>
          </a:xfrm>
          <a:prstGeom prst="rect">
            <a:avLst/>
          </a:prstGeom>
        </p:spPr>
      </p:pic>
    </p:spTree>
    <p:extLst>
      <p:ext uri="{BB962C8B-B14F-4D97-AF65-F5344CB8AC3E}">
        <p14:creationId xmlns:p14="http://schemas.microsoft.com/office/powerpoint/2010/main" val="4254771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40E89-31BC-65D3-1BB4-47829E5ACBBA}"/>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Case study</a:t>
            </a:r>
          </a:p>
        </p:txBody>
      </p:sp>
      <p:graphicFrame>
        <p:nvGraphicFramePr>
          <p:cNvPr id="5" name="Content Placeholder 2">
            <a:extLst>
              <a:ext uri="{FF2B5EF4-FFF2-40B4-BE49-F238E27FC236}">
                <a16:creationId xmlns:a16="http://schemas.microsoft.com/office/drawing/2014/main" id="{BA41F9DE-8078-8E15-DBF3-5B1EFF2750F7}"/>
              </a:ext>
            </a:extLst>
          </p:cNvPr>
          <p:cNvGraphicFramePr>
            <a:graphicFrameLocks noGrp="1"/>
          </p:cNvGraphicFramePr>
          <p:nvPr>
            <p:ph idx="1"/>
            <p:extLst>
              <p:ext uri="{D42A27DB-BD31-4B8C-83A1-F6EECF244321}">
                <p14:modId xmlns:p14="http://schemas.microsoft.com/office/powerpoint/2010/main" val="18604427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5605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16</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Leaders in a Global Business</vt:lpstr>
      <vt:lpstr>LAST WEEK</vt:lpstr>
      <vt:lpstr>Deadline: assignments</vt:lpstr>
      <vt:lpstr>This week</vt:lpstr>
      <vt:lpstr>Institutional theory</vt:lpstr>
      <vt:lpstr>Isomorphism</vt:lpstr>
      <vt:lpstr>Context matters</vt:lpstr>
      <vt:lpstr>Kostova (1997) Institutional Profile</vt:lpstr>
      <vt:lpstr>Tension</vt:lpstr>
      <vt:lpstr>Measuring economies</vt:lpstr>
      <vt:lpstr>Gross Domestic Product</vt:lpstr>
      <vt:lpstr>What does GDP tell us?</vt:lpstr>
      <vt:lpstr>What doesn't it tell us</vt:lpstr>
      <vt:lpstr>Productivity</vt:lpstr>
      <vt:lpstr>Productivity</vt:lpstr>
      <vt:lpstr>Inflation</vt:lpstr>
      <vt:lpstr>Inflation landscape</vt:lpstr>
      <vt:lpstr>Leadership capability</vt:lpstr>
      <vt:lpstr>Scenario planning</vt:lpstr>
      <vt:lpstr>PowerPoint Presentation</vt:lpstr>
      <vt:lpstr>What do we mean by responsible leadership?</vt:lpstr>
      <vt:lpstr>The business case?​</vt:lpstr>
      <vt:lpstr>What does a responsible leader look like?</vt:lpstr>
      <vt:lpstr>PowerPoint Presentation</vt:lpstr>
      <vt:lpstr>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355</cp:revision>
  <dcterms:created xsi:type="dcterms:W3CDTF">2013-07-15T20:26:40Z</dcterms:created>
  <dcterms:modified xsi:type="dcterms:W3CDTF">2026-06-09T07:56:53Z</dcterms:modified>
</cp:coreProperties>
</file>