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5" r:id="rId2"/>
    <p:sldId id="320" r:id="rId3"/>
    <p:sldId id="311" r:id="rId4"/>
    <p:sldId id="323" r:id="rId5"/>
    <p:sldId id="313" r:id="rId6"/>
    <p:sldId id="321" r:id="rId7"/>
    <p:sldId id="322" r:id="rId8"/>
    <p:sldId id="325" r:id="rId9"/>
    <p:sldId id="324" r:id="rId10"/>
    <p:sldId id="316" r:id="rId11"/>
    <p:sldId id="327" r:id="rId12"/>
    <p:sldId id="326" r:id="rId13"/>
  </p:sldIdLst>
  <p:sldSz cx="12188825" cy="6858000"/>
  <p:notesSz cx="6794500" cy="9906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29" autoAdjust="0"/>
  </p:normalViewPr>
  <p:slideViewPr>
    <p:cSldViewPr showGuides="1">
      <p:cViewPr varScale="1">
        <p:scale>
          <a:sx n="115" d="100"/>
          <a:sy n="115" d="100"/>
        </p:scale>
        <p:origin x="318" y="108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702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1/18/2019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08981"/>
            <a:ext cx="2944283" cy="49701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8645" y="9408981"/>
            <a:ext cx="2944283" cy="49701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1/18/2019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6838" y="742950"/>
            <a:ext cx="6600825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05350"/>
            <a:ext cx="5435600" cy="44577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1/18/2019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1/18/2019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 smtClean="0"/>
              <a:pPr/>
              <a:t>1/18/2019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981844" y="908720"/>
            <a:ext cx="8229600" cy="2895600"/>
          </a:xfrm>
        </p:spPr>
        <p:txBody>
          <a:bodyPr>
            <a:normAutofit/>
          </a:bodyPr>
          <a:lstStyle/>
          <a:p>
            <a:r>
              <a:rPr lang="en-US" sz="5400" dirty="0"/>
              <a:t>Impact of the Internet on Daily Lives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006043" y="3861048"/>
            <a:ext cx="8229600" cy="1219200"/>
          </a:xfrm>
        </p:spPr>
        <p:txBody>
          <a:bodyPr/>
          <a:lstStyle/>
          <a:p>
            <a:r>
              <a:rPr lang="it-IT" dirty="0"/>
              <a:t>Luke Davies 1707263</a:t>
            </a:r>
          </a:p>
        </p:txBody>
      </p:sp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DAD20-DED2-44FF-BEF1-BF329670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Overview</a:t>
            </a:r>
            <a:endParaRPr lang="en-GB" sz="28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AE004-02E2-4807-8BD6-88D91F5CD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Introduction</a:t>
            </a:r>
          </a:p>
          <a:p>
            <a:r>
              <a:rPr lang="en-US" dirty="0"/>
              <a:t>Outcomes of Research </a:t>
            </a:r>
          </a:p>
          <a:p>
            <a:r>
              <a:rPr lang="en-US" dirty="0"/>
              <a:t>Data of interest</a:t>
            </a:r>
          </a:p>
          <a:p>
            <a:r>
              <a:rPr lang="en-US" dirty="0"/>
              <a:t>Key Points</a:t>
            </a:r>
          </a:p>
          <a:p>
            <a:r>
              <a:rPr lang="en-US" dirty="0"/>
              <a:t>Advantages of Research</a:t>
            </a:r>
          </a:p>
          <a:p>
            <a:r>
              <a:rPr lang="en-US" dirty="0"/>
              <a:t>Difficulties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Improvements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383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Introduction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76FF2E6-05FA-420A-BA07-0B83DB99C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rapid advancement of the internet has created unmistakable, significant changes to our everyday lives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This presentation is focused on the research journey evaluating this impact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Data and information gathered from different sources was reviewed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620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876C9-918B-48BD-BE38-C2867C45B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Outcomes of Research</a:t>
            </a:r>
            <a:endParaRPr lang="en-GB" sz="28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3F3E6-F284-46B2-AABF-151664C273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Gain an understanding of how many people use the internet </a:t>
            </a:r>
          </a:p>
          <a:p>
            <a:endParaRPr lang="en-US" dirty="0"/>
          </a:p>
          <a:p>
            <a:r>
              <a:rPr lang="en-US" dirty="0"/>
              <a:t>Highlight the different uses of the internet</a:t>
            </a:r>
          </a:p>
          <a:p>
            <a:endParaRPr lang="en-US" dirty="0"/>
          </a:p>
          <a:p>
            <a:r>
              <a:rPr lang="en-US" dirty="0"/>
              <a:t>Conclusion on the impact which the internet has  - Negative or Positive?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318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1" y="294928"/>
            <a:ext cx="9144001" cy="13716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Data of Interest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6821879" cy="3972271"/>
          </a:xfrm>
        </p:spPr>
        <p:txBody>
          <a:bodyPr>
            <a:normAutofit/>
          </a:bodyPr>
          <a:lstStyle/>
          <a:p>
            <a:r>
              <a:rPr lang="en-US" dirty="0"/>
              <a:t>The increase in internet users. There are more than 4 Billion internet users worldwide, (wearesocial,2018)</a:t>
            </a:r>
          </a:p>
          <a:p>
            <a:endParaRPr lang="en-US" dirty="0"/>
          </a:p>
          <a:p>
            <a:r>
              <a:rPr lang="en-US" dirty="0"/>
              <a:t>In Europe,86% of teachers state pupils are more motivated and attentive when using the internet in class </a:t>
            </a:r>
            <a:r>
              <a:rPr lang="en-GB" dirty="0"/>
              <a:t>(Korte &amp; </a:t>
            </a:r>
            <a:r>
              <a:rPr lang="en-GB" dirty="0" err="1"/>
              <a:t>Hüsing</a:t>
            </a:r>
            <a:r>
              <a:rPr lang="en-GB" dirty="0"/>
              <a:t>, 2006)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250 Billion emails are sent daily,(lifehacks,2018) 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A641D8-27A7-44E6-8561-1D11716AC8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6660" y="3277339"/>
            <a:ext cx="3312083" cy="1856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98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FB832D-82D6-4236-B741-74AB1CA84AC5}"/>
              </a:ext>
            </a:extLst>
          </p:cNvPr>
          <p:cNvSpPr txBox="1"/>
          <p:nvPr/>
        </p:nvSpPr>
        <p:spPr>
          <a:xfrm>
            <a:off x="1052887" y="908720"/>
            <a:ext cx="820891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2800" dirty="0">
                <a:solidFill>
                  <a:schemeClr val="accent1"/>
                </a:solidFill>
              </a:rPr>
              <a:t> Key Points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DD7CB2-3025-47B0-B896-BF9F3567483D}"/>
              </a:ext>
            </a:extLst>
          </p:cNvPr>
          <p:cNvSpPr txBox="1"/>
          <p:nvPr/>
        </p:nvSpPr>
        <p:spPr>
          <a:xfrm>
            <a:off x="1125860" y="2060848"/>
            <a:ext cx="640871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(Kumar,2016) states that societies around the globe are becoming stronger, developed and more intelligent because most technologies are now interlinked with the internet.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People are also becoming addicted to the internet,</a:t>
            </a:r>
          </a:p>
          <a:p>
            <a:r>
              <a:rPr lang="en-US" sz="2400" dirty="0"/>
              <a:t>with societies ‘inside’ the internet, wanting to get away from </a:t>
            </a:r>
            <a:r>
              <a:rPr lang="en-US" sz="2400" dirty="0" smtClean="0"/>
              <a:t>it (Kumar,2016).</a:t>
            </a:r>
            <a:endParaRPr lang="en-US" sz="2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7884F9-09D1-42E5-A332-7519950718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2604" y="2763944"/>
            <a:ext cx="2865368" cy="3810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133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0F1C8-5346-4E12-8EDF-D92618E9B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892" y="692696"/>
            <a:ext cx="9144001" cy="1371600"/>
          </a:xfrm>
        </p:spPr>
        <p:txBody>
          <a:bodyPr/>
          <a:lstStyle/>
          <a:p>
            <a:r>
              <a:rPr lang="en-US" sz="2800" dirty="0">
                <a:solidFill>
                  <a:schemeClr val="accent1"/>
                </a:solidFill>
              </a:rPr>
              <a:t>Advantages of Research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85CB50-8E30-4FFA-9155-D7404B097529}"/>
              </a:ext>
            </a:extLst>
          </p:cNvPr>
          <p:cNvSpPr txBox="1"/>
          <p:nvPr/>
        </p:nvSpPr>
        <p:spPr>
          <a:xfrm>
            <a:off x="1413892" y="1988840"/>
            <a:ext cx="806489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Improve Personal understanding and knowledge of the subject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Compare and contrast different view points from a variety of different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Create conclusions based on the information gathered and reviewed.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0674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17811-A8CE-423C-A076-66A88D884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907" y="29168"/>
            <a:ext cx="9144001" cy="13716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Difficulties</a:t>
            </a:r>
            <a:endParaRPr lang="en-GB" sz="28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45D0F-8175-4F6A-B063-EE989E7C0F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14907" y="1905001"/>
            <a:ext cx="9504041" cy="253211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Condensing the amount of information available</a:t>
            </a:r>
          </a:p>
          <a:p>
            <a:endParaRPr lang="en-US" dirty="0"/>
          </a:p>
          <a:p>
            <a:r>
              <a:rPr lang="en-US" dirty="0"/>
              <a:t>Drawing conclusions based on the amount of information </a:t>
            </a:r>
            <a:r>
              <a:rPr lang="en-US" dirty="0" smtClean="0"/>
              <a:t>available</a:t>
            </a:r>
          </a:p>
          <a:p>
            <a:endParaRPr lang="en-US" dirty="0"/>
          </a:p>
          <a:p>
            <a:r>
              <a:rPr lang="en-US" dirty="0" smtClean="0"/>
              <a:t>Large amount of unreliable sources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41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2E940B-BF32-4235-A7D7-0C2526D94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5860" y="692696"/>
            <a:ext cx="8687333" cy="609601"/>
          </a:xfrm>
        </p:spPr>
        <p:txBody>
          <a:bodyPr/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1E21D3-95BB-4373-9F5F-135FE4F5620B}"/>
              </a:ext>
            </a:extLst>
          </p:cNvPr>
          <p:cNvSpPr txBox="1"/>
          <p:nvPr/>
        </p:nvSpPr>
        <p:spPr>
          <a:xfrm>
            <a:off x="1125860" y="1905506"/>
            <a:ext cx="986509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With increasing developments of new technologies, it is inevitable  that the internet is going to have an impact on the lives of an ever increasing number of people.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The balance between using the internet and addiction of the internet, particularly social networking must be considered, particularly with new generations.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E99AD5-F38B-41C2-B78D-7C57F6155869}"/>
              </a:ext>
            </a:extLst>
          </p:cNvPr>
          <p:cNvSpPr txBox="1"/>
          <p:nvPr/>
        </p:nvSpPr>
        <p:spPr>
          <a:xfrm>
            <a:off x="1107625" y="854459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Conclusion</a:t>
            </a:r>
            <a:endParaRPr lang="en-GB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80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1600" y="-243408"/>
            <a:ext cx="9144001" cy="13716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/>
            </a:r>
            <a:br>
              <a:rPr lang="en-US" sz="2800" dirty="0">
                <a:solidFill>
                  <a:schemeClr val="accent1"/>
                </a:solidFill>
              </a:rPr>
            </a:br>
            <a:r>
              <a:rPr lang="en-US" sz="2800" dirty="0">
                <a:solidFill>
                  <a:schemeClr val="accent1"/>
                </a:solidFill>
              </a:rPr>
              <a:t/>
            </a:r>
            <a:br>
              <a:rPr lang="en-US" sz="2800" dirty="0">
                <a:solidFill>
                  <a:schemeClr val="accent1"/>
                </a:solidFill>
              </a:rPr>
            </a:br>
            <a:r>
              <a:rPr lang="en-US" sz="2800" dirty="0">
                <a:solidFill>
                  <a:schemeClr val="accent1"/>
                </a:solidFill>
              </a:rPr>
              <a:t>Improvements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80F1D4-F67A-4BE9-A201-35007EE814C2}"/>
              </a:ext>
            </a:extLst>
          </p:cNvPr>
          <p:cNvSpPr txBox="1"/>
          <p:nvPr/>
        </p:nvSpPr>
        <p:spPr>
          <a:xfrm>
            <a:off x="1197868" y="1556792"/>
            <a:ext cx="89289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Better time management when researching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Using a wider variety of resources (Books, Journals)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50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7908" y="2708920"/>
            <a:ext cx="9144793" cy="137171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2154"/>
            <a:ext cx="12188825" cy="686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015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229772-82E9-4C72-95DA-B830F6455D45}"/>
              </a:ext>
            </a:extLst>
          </p:cNvPr>
          <p:cNvSpPr txBox="1"/>
          <p:nvPr/>
        </p:nvSpPr>
        <p:spPr>
          <a:xfrm>
            <a:off x="2422004" y="1628800"/>
            <a:ext cx="71287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u="sng" dirty="0"/>
              <a:t>Thank you for listening</a:t>
            </a:r>
          </a:p>
          <a:p>
            <a:pPr algn="ctr"/>
            <a:endParaRPr lang="en-US" sz="5400" u="sng" dirty="0"/>
          </a:p>
          <a:p>
            <a:pPr algn="ctr"/>
            <a:r>
              <a:rPr lang="en-US" sz="5400" u="sng" dirty="0"/>
              <a:t>Any Questions?</a:t>
            </a:r>
            <a:endParaRPr lang="en-GB" sz="5400" u="sng" dirty="0"/>
          </a:p>
        </p:txBody>
      </p:sp>
    </p:spTree>
    <p:extLst>
      <p:ext uri="{BB962C8B-B14F-4D97-AF65-F5344CB8AC3E}">
        <p14:creationId xmlns:p14="http://schemas.microsoft.com/office/powerpoint/2010/main" val="21420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895261.potx" id="{4CBF9558-C12D-4F51-9AA3-9D0796951DBC}" vid="{FFC159E6-A134-46E7-B1A0-C306E39FC295}"/>
    </a:ext>
  </a:extLst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573</TotalTime>
  <Words>342</Words>
  <Application>Microsoft Office PowerPoint</Application>
  <PresentationFormat>Custom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Corbel</vt:lpstr>
      <vt:lpstr>Digital Blue Tunnel 16x9</vt:lpstr>
      <vt:lpstr>Impact of the Internet on Daily Lives</vt:lpstr>
      <vt:lpstr>Overview</vt:lpstr>
      <vt:lpstr>Introduction</vt:lpstr>
      <vt:lpstr>Outcomes of Research</vt:lpstr>
      <vt:lpstr>Data of Interest</vt:lpstr>
      <vt:lpstr>PowerPoint Presentation</vt:lpstr>
      <vt:lpstr>Advantages of Research </vt:lpstr>
      <vt:lpstr>Difficulties</vt:lpstr>
      <vt:lpstr>PowerPoint Presentation</vt:lpstr>
      <vt:lpstr>  Improvements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the Internet on Daily Lives</dc:title>
  <dc:creator>Luke Davies</dc:creator>
  <cp:lastModifiedBy>Luke Davies (1707263)</cp:lastModifiedBy>
  <cp:revision>38</cp:revision>
  <cp:lastPrinted>2019-01-18T11:43:09Z</cp:lastPrinted>
  <dcterms:created xsi:type="dcterms:W3CDTF">2019-01-15T17:53:23Z</dcterms:created>
  <dcterms:modified xsi:type="dcterms:W3CDTF">2019-01-18T16:29:54Z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