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9" r:id="rId7"/>
    <p:sldId id="270" r:id="rId8"/>
    <p:sldId id="262" r:id="rId9"/>
    <p:sldId id="267" r:id="rId10"/>
    <p:sldId id="268" r:id="rId11"/>
    <p:sldId id="271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9300" autoAdjust="0"/>
  </p:normalViewPr>
  <p:slideViewPr>
    <p:cSldViewPr snapToGrid="0">
      <p:cViewPr>
        <p:scale>
          <a:sx n="59" d="100"/>
          <a:sy n="59" d="100"/>
        </p:scale>
        <p:origin x="117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no D Silva" userId="92cf8d0e3f3610dc" providerId="LiveId" clId="{1D7B6022-4CB5-4B7D-93F8-4EA7E281AF88}"/>
    <pc:docChg chg="undo redo custSel addSld delSld modSld">
      <pc:chgData name="Mariano D Silva" userId="92cf8d0e3f3610dc" providerId="LiveId" clId="{1D7B6022-4CB5-4B7D-93F8-4EA7E281AF88}" dt="2025-11-08T16:21:23.670" v="3418" actId="20577"/>
      <pc:docMkLst>
        <pc:docMk/>
      </pc:docMkLst>
      <pc:sldChg chg="modSp mod">
        <pc:chgData name="Mariano D Silva" userId="92cf8d0e3f3610dc" providerId="LiveId" clId="{1D7B6022-4CB5-4B7D-93F8-4EA7E281AF88}" dt="2025-10-18T12:27:17.372" v="114" actId="20577"/>
        <pc:sldMkLst>
          <pc:docMk/>
          <pc:sldMk cId="2563627717" sldId="256"/>
        </pc:sldMkLst>
        <pc:spChg chg="mod">
          <ac:chgData name="Mariano D Silva" userId="92cf8d0e3f3610dc" providerId="LiveId" clId="{1D7B6022-4CB5-4B7D-93F8-4EA7E281AF88}" dt="2025-10-18T12:27:17.372" v="114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 mod">
        <pc:chgData name="Mariano D Silva" userId="92cf8d0e3f3610dc" providerId="LiveId" clId="{1D7B6022-4CB5-4B7D-93F8-4EA7E281AF88}" dt="2025-11-08T16:03:24.652" v="3375"/>
        <pc:sldMkLst>
          <pc:docMk/>
          <pc:sldMk cId="2715806010" sldId="257"/>
        </pc:sldMkLst>
        <pc:spChg chg="mod">
          <ac:chgData name="Mariano D Silva" userId="92cf8d0e3f3610dc" providerId="LiveId" clId="{1D7B6022-4CB5-4B7D-93F8-4EA7E281AF88}" dt="2025-11-08T16:03:24.652" v="3375"/>
          <ac:spMkLst>
            <pc:docMk/>
            <pc:sldMk cId="2715806010" sldId="257"/>
            <ac:spMk id="2" creationId="{84E262C7-2C0D-83A7-4B68-88CCFBE724BB}"/>
          </ac:spMkLst>
        </pc:spChg>
      </pc:sldChg>
      <pc:sldChg chg="modSp mod">
        <pc:chgData name="Mariano D Silva" userId="92cf8d0e3f3610dc" providerId="LiveId" clId="{1D7B6022-4CB5-4B7D-93F8-4EA7E281AF88}" dt="2025-10-25T13:27:27.438" v="1835" actId="255"/>
        <pc:sldMkLst>
          <pc:docMk/>
          <pc:sldMk cId="2897957523" sldId="258"/>
        </pc:sldMkLst>
        <pc:spChg chg="mod">
          <ac:chgData name="Mariano D Silva" userId="92cf8d0e3f3610dc" providerId="LiveId" clId="{1D7B6022-4CB5-4B7D-93F8-4EA7E281AF88}" dt="2025-10-25T13:27:27.438" v="1835" actId="255"/>
          <ac:spMkLst>
            <pc:docMk/>
            <pc:sldMk cId="2897957523" sldId="258"/>
            <ac:spMk id="3" creationId="{028A8359-438A-7EDF-F235-AE5BAE7FB208}"/>
          </ac:spMkLst>
        </pc:spChg>
      </pc:sldChg>
      <pc:sldChg chg="modSp mod">
        <pc:chgData name="Mariano D Silva" userId="92cf8d0e3f3610dc" providerId="LiveId" clId="{1D7B6022-4CB5-4B7D-93F8-4EA7E281AF88}" dt="2025-11-08T16:21:22.361" v="3417"/>
        <pc:sldMkLst>
          <pc:docMk/>
          <pc:sldMk cId="1748499028" sldId="259"/>
        </pc:sldMkLst>
        <pc:spChg chg="mod">
          <ac:chgData name="Mariano D Silva" userId="92cf8d0e3f3610dc" providerId="LiveId" clId="{1D7B6022-4CB5-4B7D-93F8-4EA7E281AF88}" dt="2025-11-08T16:03:24.652" v="3375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Mariano D Silva" userId="92cf8d0e3f3610dc" providerId="LiveId" clId="{1D7B6022-4CB5-4B7D-93F8-4EA7E281AF88}" dt="2025-11-08T16:21:22.361" v="3417"/>
          <ac:spMkLst>
            <pc:docMk/>
            <pc:sldMk cId="1748499028" sldId="259"/>
            <ac:spMk id="3" creationId="{F9C1CCB3-874D-5E4A-629C-E7AA4A8AB46C}"/>
          </ac:spMkLst>
        </pc:spChg>
      </pc:sldChg>
      <pc:sldChg chg="addSp delSp modSp mod setBg">
        <pc:chgData name="Mariano D Silva" userId="92cf8d0e3f3610dc" providerId="LiveId" clId="{1D7B6022-4CB5-4B7D-93F8-4EA7E281AF88}" dt="2025-11-08T16:21:22.361" v="3417"/>
        <pc:sldMkLst>
          <pc:docMk/>
          <pc:sldMk cId="1424087263" sldId="260"/>
        </pc:sldMkLst>
        <pc:spChg chg="mod">
          <ac:chgData name="Mariano D Silva" userId="92cf8d0e3f3610dc" providerId="LiveId" clId="{1D7B6022-4CB5-4B7D-93F8-4EA7E281AF88}" dt="2025-11-08T16:13:20.774" v="3388" actId="2660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Mariano D Silva" userId="92cf8d0e3f3610dc" providerId="LiveId" clId="{1D7B6022-4CB5-4B7D-93F8-4EA7E281AF88}" dt="2025-11-08T16:21:22.361" v="3417"/>
          <ac:spMkLst>
            <pc:docMk/>
            <pc:sldMk cId="1424087263" sldId="260"/>
            <ac:spMk id="3" creationId="{E73EC453-8E6E-AAA5-639A-7F2EB8FCDBC5}"/>
          </ac:spMkLst>
        </pc:spChg>
        <pc:grpChg chg="add del">
          <ac:chgData name="Mariano D Silva" userId="92cf8d0e3f3610dc" providerId="LiveId" clId="{1D7B6022-4CB5-4B7D-93F8-4EA7E281AF88}" dt="2025-11-08T16:13:20.774" v="3388" actId="26606"/>
          <ac:grpSpMkLst>
            <pc:docMk/>
            <pc:sldMk cId="1424087263" sldId="260"/>
            <ac:grpSpMk id="9" creationId="{88C9B83F-64CD-41C1-925F-A08801FFD0BD}"/>
          </ac:grpSpMkLst>
        </pc:grpChg>
        <pc:picChg chg="add del">
          <ac:chgData name="Mariano D Silva" userId="92cf8d0e3f3610dc" providerId="LiveId" clId="{1D7B6022-4CB5-4B7D-93F8-4EA7E281AF88}" dt="2025-11-08T16:13:20.774" v="3388" actId="26606"/>
          <ac:picMkLst>
            <pc:docMk/>
            <pc:sldMk cId="1424087263" sldId="260"/>
            <ac:picMk id="5" creationId="{F07402D0-C189-3D3D-D50D-65DD81692FA7}"/>
          </ac:picMkLst>
        </pc:picChg>
      </pc:sldChg>
      <pc:sldChg chg="addSp delSp modSp mod">
        <pc:chgData name="Mariano D Silva" userId="92cf8d0e3f3610dc" providerId="LiveId" clId="{1D7B6022-4CB5-4B7D-93F8-4EA7E281AF88}" dt="2025-11-08T16:15:18.044" v="3400"/>
        <pc:sldMkLst>
          <pc:docMk/>
          <pc:sldMk cId="1382716628" sldId="262"/>
        </pc:sldMkLst>
        <pc:spChg chg="mod">
          <ac:chgData name="Mariano D Silva" userId="92cf8d0e3f3610dc" providerId="LiveId" clId="{1D7B6022-4CB5-4B7D-93F8-4EA7E281AF88}" dt="2025-11-01T13:31:33.448" v="2108" actId="107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Mariano D Silva" userId="92cf8d0e3f3610dc" providerId="LiveId" clId="{1D7B6022-4CB5-4B7D-93F8-4EA7E281AF88}" dt="2025-11-08T16:15:18.044" v="3400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Mariano D Silva" userId="92cf8d0e3f3610dc" providerId="LiveId" clId="{1D7B6022-4CB5-4B7D-93F8-4EA7E281AF88}" dt="2025-11-08T16:03:24.652" v="3375"/>
        <pc:sldMkLst>
          <pc:docMk/>
          <pc:sldMk cId="3970473306" sldId="264"/>
        </pc:sldMkLst>
        <pc:spChg chg="mod">
          <ac:chgData name="Mariano D Silva" userId="92cf8d0e3f3610dc" providerId="LiveId" clId="{1D7B6022-4CB5-4B7D-93F8-4EA7E281AF88}" dt="2025-11-08T16:03:24.652" v="3375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Mariano D Silva" userId="92cf8d0e3f3610dc" providerId="LiveId" clId="{1D7B6022-4CB5-4B7D-93F8-4EA7E281AF88}" dt="2025-11-08T15:41:03.996" v="3316"/>
          <ac:spMkLst>
            <pc:docMk/>
            <pc:sldMk cId="3970473306" sldId="264"/>
            <ac:spMk id="3" creationId="{4A53051C-8483-F6FD-7AB5-FC885653EC99}"/>
          </ac:spMkLst>
        </pc:spChg>
      </pc:sldChg>
      <pc:sldChg chg="addSp delSp modSp mod setBg setClrOvrMap">
        <pc:chgData name="Mariano D Silva" userId="92cf8d0e3f3610dc" providerId="LiveId" clId="{1D7B6022-4CB5-4B7D-93F8-4EA7E281AF88}" dt="2025-11-08T16:21:23.670" v="3418" actId="20577"/>
        <pc:sldMkLst>
          <pc:docMk/>
          <pc:sldMk cId="359125969" sldId="265"/>
        </pc:sldMkLst>
        <pc:spChg chg="mod">
          <ac:chgData name="Mariano D Silva" userId="92cf8d0e3f3610dc" providerId="LiveId" clId="{1D7B6022-4CB5-4B7D-93F8-4EA7E281AF88}" dt="2025-11-08T16:15:34.114" v="3403" actId="2660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Mariano D Silva" userId="92cf8d0e3f3610dc" providerId="LiveId" clId="{1D7B6022-4CB5-4B7D-93F8-4EA7E281AF88}" dt="2025-11-08T16:21:23.670" v="3418" actId="20577"/>
          <ac:spMkLst>
            <pc:docMk/>
            <pc:sldMk cId="359125969" sldId="265"/>
            <ac:spMk id="3" creationId="{5F8D0C3B-0DFC-3E5A-28D7-AC7CD95B6A10}"/>
          </ac:spMkLst>
        </pc:spChg>
        <pc:spChg chg="add del">
          <ac:chgData name="Mariano D Silva" userId="92cf8d0e3f3610dc" providerId="LiveId" clId="{1D7B6022-4CB5-4B7D-93F8-4EA7E281AF88}" dt="2025-11-08T16:15:34.114" v="3403" actId="26606"/>
          <ac:spMkLst>
            <pc:docMk/>
            <pc:sldMk cId="359125969" sldId="265"/>
            <ac:spMk id="37" creationId="{DE91395A-2D18-4AF6-A0AC-AAA7189FED11}"/>
          </ac:spMkLst>
        </pc:spChg>
        <pc:spChg chg="add del">
          <ac:chgData name="Mariano D Silva" userId="92cf8d0e3f3610dc" providerId="LiveId" clId="{1D7B6022-4CB5-4B7D-93F8-4EA7E281AF88}" dt="2025-11-08T16:15:34.114" v="3403" actId="26606"/>
          <ac:spMkLst>
            <pc:docMk/>
            <pc:sldMk cId="359125969" sldId="265"/>
            <ac:spMk id="39" creationId="{7BD08880-457D-4C62-A3B5-6A9B0878C7E9}"/>
          </ac:spMkLst>
        </pc:spChg>
        <pc:spChg chg="add del">
          <ac:chgData name="Mariano D Silva" userId="92cf8d0e3f3610dc" providerId="LiveId" clId="{1D7B6022-4CB5-4B7D-93F8-4EA7E281AF88}" dt="2025-11-08T16:15:34.114" v="3403" actId="26606"/>
          <ac:spMkLst>
            <pc:docMk/>
            <pc:sldMk cId="359125969" sldId="265"/>
            <ac:spMk id="41" creationId="{1FF9CEF5-A50D-4B8B-9852-D76F7037867E}"/>
          </ac:spMkLst>
        </pc:spChg>
        <pc:spChg chg="add del">
          <ac:chgData name="Mariano D Silva" userId="92cf8d0e3f3610dc" providerId="LiveId" clId="{1D7B6022-4CB5-4B7D-93F8-4EA7E281AF88}" dt="2025-11-08T16:15:34.114" v="3403" actId="26606"/>
          <ac:spMkLst>
            <pc:docMk/>
            <pc:sldMk cId="359125969" sldId="265"/>
            <ac:spMk id="43" creationId="{30684D86-C9D1-40C3-A9B6-EC935C7312E3}"/>
          </ac:spMkLst>
        </pc:spChg>
        <pc:spChg chg="add del">
          <ac:chgData name="Mariano D Silva" userId="92cf8d0e3f3610dc" providerId="LiveId" clId="{1D7B6022-4CB5-4B7D-93F8-4EA7E281AF88}" dt="2025-11-08T16:15:34.114" v="3403" actId="26606"/>
          <ac:spMkLst>
            <pc:docMk/>
            <pc:sldMk cId="359125969" sldId="265"/>
            <ac:spMk id="45" creationId="{1EDF7896-F56A-49DA-90F3-F5CE8B9833AD}"/>
          </ac:spMkLst>
        </pc:spChg>
        <pc:grpChg chg="add del">
          <ac:chgData name="Mariano D Silva" userId="92cf8d0e3f3610dc" providerId="LiveId" clId="{1D7B6022-4CB5-4B7D-93F8-4EA7E281AF88}" dt="2025-11-08T16:15:34.114" v="3403" actId="26606"/>
          <ac:grpSpMkLst>
            <pc:docMk/>
            <pc:sldMk cId="359125969" sldId="265"/>
            <ac:grpSpMk id="9" creationId="{7398C59F-5A18-487B-91D6-B955AACF2E50}"/>
          </ac:grpSpMkLst>
        </pc:grpChg>
        <pc:grpChg chg="add del">
          <ac:chgData name="Mariano D Silva" userId="92cf8d0e3f3610dc" providerId="LiveId" clId="{1D7B6022-4CB5-4B7D-93F8-4EA7E281AF88}" dt="2025-11-08T16:15:34.114" v="3403" actId="26606"/>
          <ac:grpSpMkLst>
            <pc:docMk/>
            <pc:sldMk cId="359125969" sldId="265"/>
            <ac:grpSpMk id="23" creationId="{520234FB-542E-4550-9C2F-1B56FD41A1CA}"/>
          </ac:grpSpMkLst>
        </pc:grpChg>
        <pc:picChg chg="add del">
          <ac:chgData name="Mariano D Silva" userId="92cf8d0e3f3610dc" providerId="LiveId" clId="{1D7B6022-4CB5-4B7D-93F8-4EA7E281AF88}" dt="2025-11-08T16:15:34.114" v="3403" actId="26606"/>
          <ac:picMkLst>
            <pc:docMk/>
            <pc:sldMk cId="359125969" sldId="265"/>
            <ac:picMk id="5" creationId="{84825E40-05FF-DE78-2423-21AFC68C9E4F}"/>
          </ac:picMkLst>
        </pc:picChg>
      </pc:sldChg>
      <pc:sldChg chg="addSp delSp delDesignElem">
        <pc:chgData name="Mariano D Silva" userId="92cf8d0e3f3610dc" providerId="LiveId" clId="{1D7B6022-4CB5-4B7D-93F8-4EA7E281AF88}" dt="2025-11-08T16:21:22.361" v="3417"/>
        <pc:sldMkLst>
          <pc:docMk/>
          <pc:sldMk cId="2850782885" sldId="266"/>
        </pc:sldMkLst>
        <pc:spChg chg="add del">
          <ac:chgData name="Mariano D Silva" userId="92cf8d0e3f3610dc" providerId="LiveId" clId="{1D7B6022-4CB5-4B7D-93F8-4EA7E281AF88}" dt="2025-11-08T16:21:22.361" v="3417"/>
          <ac:spMkLst>
            <pc:docMk/>
            <pc:sldMk cId="2850782885" sldId="266"/>
            <ac:spMk id="1067" creationId="{97A5CE44-9D07-4AD7-B94C-7C93513677DA}"/>
          </ac:spMkLst>
        </pc:spChg>
        <pc:spChg chg="add del">
          <ac:chgData name="Mariano D Silva" userId="92cf8d0e3f3610dc" providerId="LiveId" clId="{1D7B6022-4CB5-4B7D-93F8-4EA7E281AF88}" dt="2025-11-08T16:21:22.361" v="3417"/>
          <ac:spMkLst>
            <pc:docMk/>
            <pc:sldMk cId="2850782885" sldId="266"/>
            <ac:spMk id="1069" creationId="{1A703601-C9B7-448F-B403-01CBCB088B29}"/>
          </ac:spMkLst>
        </pc:spChg>
        <pc:spChg chg="add del">
          <ac:chgData name="Mariano D Silva" userId="92cf8d0e3f3610dc" providerId="LiveId" clId="{1D7B6022-4CB5-4B7D-93F8-4EA7E281AF88}" dt="2025-11-08T16:21:22.361" v="3417"/>
          <ac:spMkLst>
            <pc:docMk/>
            <pc:sldMk cId="2850782885" sldId="266"/>
            <ac:spMk id="1099" creationId="{E15F4FDF-1B24-4F56-AF01-4D0645A83005}"/>
          </ac:spMkLst>
        </pc:spChg>
        <pc:spChg chg="add del">
          <ac:chgData name="Mariano D Silva" userId="92cf8d0e3f3610dc" providerId="LiveId" clId="{1D7B6022-4CB5-4B7D-93F8-4EA7E281AF88}" dt="2025-11-08T16:21:22.361" v="3417"/>
          <ac:spMkLst>
            <pc:docMk/>
            <pc:sldMk cId="2850782885" sldId="266"/>
            <ac:spMk id="1101" creationId="{4FD76CDA-1C6B-40B2-9A61-FD38CE1B4DCF}"/>
          </ac:spMkLst>
        </pc:spChg>
        <pc:spChg chg="add del">
          <ac:chgData name="Mariano D Silva" userId="92cf8d0e3f3610dc" providerId="LiveId" clId="{1D7B6022-4CB5-4B7D-93F8-4EA7E281AF88}" dt="2025-11-08T16:21:22.361" v="3417"/>
          <ac:spMkLst>
            <pc:docMk/>
            <pc:sldMk cId="2850782885" sldId="266"/>
            <ac:spMk id="1123" creationId="{DE91395A-2D18-4AF6-A0AC-AAA7189FED11}"/>
          </ac:spMkLst>
        </pc:spChg>
        <pc:spChg chg="add del">
          <ac:chgData name="Mariano D Silva" userId="92cf8d0e3f3610dc" providerId="LiveId" clId="{1D7B6022-4CB5-4B7D-93F8-4EA7E281AF88}" dt="2025-11-08T16:21:22.361" v="3417"/>
          <ac:spMkLst>
            <pc:docMk/>
            <pc:sldMk cId="2850782885" sldId="266"/>
            <ac:spMk id="1124" creationId="{7BD08880-457D-4C62-A3B5-6A9B0878C7E9}"/>
          </ac:spMkLst>
        </pc:spChg>
        <pc:grpChg chg="add del">
          <ac:chgData name="Mariano D Silva" userId="92cf8d0e3f3610dc" providerId="LiveId" clId="{1D7B6022-4CB5-4B7D-93F8-4EA7E281AF88}" dt="2025-11-08T16:21:22.361" v="3417"/>
          <ac:grpSpMkLst>
            <pc:docMk/>
            <pc:sldMk cId="2850782885" sldId="266"/>
            <ac:grpSpMk id="1068" creationId="{7398C59F-5A18-487B-91D6-B955AACF2E50}"/>
          </ac:grpSpMkLst>
        </pc:grpChg>
        <pc:grpChg chg="add del">
          <ac:chgData name="Mariano D Silva" userId="92cf8d0e3f3610dc" providerId="LiveId" clId="{1D7B6022-4CB5-4B7D-93F8-4EA7E281AF88}" dt="2025-11-08T16:21:22.361" v="3417"/>
          <ac:grpSpMkLst>
            <pc:docMk/>
            <pc:sldMk cId="2850782885" sldId="266"/>
            <ac:grpSpMk id="1071" creationId="{7923CDCA-D161-4CE7-BA92-92AE20B96D6D}"/>
          </ac:grpSpMkLst>
        </pc:grpChg>
        <pc:grpChg chg="add del">
          <ac:chgData name="Mariano D Silva" userId="92cf8d0e3f3610dc" providerId="LiveId" clId="{1D7B6022-4CB5-4B7D-93F8-4EA7E281AF88}" dt="2025-11-08T16:21:22.361" v="3417"/>
          <ac:grpSpMkLst>
            <pc:docMk/>
            <pc:sldMk cId="2850782885" sldId="266"/>
            <ac:grpSpMk id="1085" creationId="{B28C8CE4-C5A6-4B6C-B428-1D2852C394FC}"/>
          </ac:grpSpMkLst>
        </pc:grpChg>
        <pc:grpChg chg="add del">
          <ac:chgData name="Mariano D Silva" userId="92cf8d0e3f3610dc" providerId="LiveId" clId="{1D7B6022-4CB5-4B7D-93F8-4EA7E281AF88}" dt="2025-11-08T16:21:22.361" v="3417"/>
          <ac:grpSpMkLst>
            <pc:docMk/>
            <pc:sldMk cId="2850782885" sldId="266"/>
            <ac:grpSpMk id="1110" creationId="{520234FB-542E-4550-9C2F-1B56FD41A1CA}"/>
          </ac:grpSpMkLst>
        </pc:grpChg>
      </pc:sldChg>
      <pc:sldChg chg="modSp mod">
        <pc:chgData name="Mariano D Silva" userId="92cf8d0e3f3610dc" providerId="LiveId" clId="{1D7B6022-4CB5-4B7D-93F8-4EA7E281AF88}" dt="2025-11-08T16:21:22.361" v="3417"/>
        <pc:sldMkLst>
          <pc:docMk/>
          <pc:sldMk cId="1917974163" sldId="267"/>
        </pc:sldMkLst>
        <pc:spChg chg="mod">
          <ac:chgData name="Mariano D Silva" userId="92cf8d0e3f3610dc" providerId="LiveId" clId="{1D7B6022-4CB5-4B7D-93F8-4EA7E281AF88}" dt="2025-11-08T15:37:53.370" v="3312" actId="107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Mariano D Silva" userId="92cf8d0e3f3610dc" providerId="LiveId" clId="{1D7B6022-4CB5-4B7D-93F8-4EA7E281AF88}" dt="2025-11-08T16:21:22.361" v="3417"/>
          <ac:spMkLst>
            <pc:docMk/>
            <pc:sldMk cId="1917974163" sldId="267"/>
            <ac:spMk id="3" creationId="{C71705AF-A114-46D3-808C-4A69D3AE5A69}"/>
          </ac:spMkLst>
        </pc:spChg>
      </pc:sldChg>
      <pc:sldChg chg="modSp mod">
        <pc:chgData name="Mariano D Silva" userId="92cf8d0e3f3610dc" providerId="LiveId" clId="{1D7B6022-4CB5-4B7D-93F8-4EA7E281AF88}" dt="2025-11-08T16:21:22.361" v="3417"/>
        <pc:sldMkLst>
          <pc:docMk/>
          <pc:sldMk cId="3645478630" sldId="268"/>
        </pc:sldMkLst>
        <pc:spChg chg="mod">
          <ac:chgData name="Mariano D Silva" userId="92cf8d0e3f3610dc" providerId="LiveId" clId="{1D7B6022-4CB5-4B7D-93F8-4EA7E281AF88}" dt="2025-11-08T16:21:22.361" v="3417"/>
          <ac:spMkLst>
            <pc:docMk/>
            <pc:sldMk cId="3645478630" sldId="268"/>
            <ac:spMk id="2" creationId="{3FC915AA-9AD6-9DEC-20C0-9E11999F2E2F}"/>
          </ac:spMkLst>
        </pc:spChg>
        <pc:spChg chg="mod">
          <ac:chgData name="Mariano D Silva" userId="92cf8d0e3f3610dc" providerId="LiveId" clId="{1D7B6022-4CB5-4B7D-93F8-4EA7E281AF88}" dt="2025-11-08T16:15:18.044" v="3400"/>
          <ac:spMkLst>
            <pc:docMk/>
            <pc:sldMk cId="3645478630" sldId="268"/>
            <ac:spMk id="3" creationId="{6ED3E622-CB09-1362-15C9-BF616871B4C4}"/>
          </ac:spMkLst>
        </pc:spChg>
      </pc:sldChg>
      <pc:sldChg chg="addSp delSp modSp new mod">
        <pc:chgData name="Mariano D Silva" userId="92cf8d0e3f3610dc" providerId="LiveId" clId="{1D7B6022-4CB5-4B7D-93F8-4EA7E281AF88}" dt="2025-11-08T16:03:24.652" v="3375"/>
        <pc:sldMkLst>
          <pc:docMk/>
          <pc:sldMk cId="4234466541" sldId="269"/>
        </pc:sldMkLst>
        <pc:spChg chg="mod">
          <ac:chgData name="Mariano D Silva" userId="92cf8d0e3f3610dc" providerId="LiveId" clId="{1D7B6022-4CB5-4B7D-93F8-4EA7E281AF88}" dt="2025-10-25T13:22:54.009" v="1822" actId="27107"/>
          <ac:spMkLst>
            <pc:docMk/>
            <pc:sldMk cId="4234466541" sldId="269"/>
            <ac:spMk id="3" creationId="{BD80E150-4CC7-9D93-535A-08DAEDFE5BEE}"/>
          </ac:spMkLst>
        </pc:spChg>
        <pc:spChg chg="add mod">
          <ac:chgData name="Mariano D Silva" userId="92cf8d0e3f3610dc" providerId="LiveId" clId="{1D7B6022-4CB5-4B7D-93F8-4EA7E281AF88}" dt="2025-11-08T16:03:24.652" v="3375"/>
          <ac:spMkLst>
            <pc:docMk/>
            <pc:sldMk cId="4234466541" sldId="269"/>
            <ac:spMk id="4" creationId="{4FAB5DC6-5F8E-C668-C8FB-117CB823E6B5}"/>
          </ac:spMkLst>
        </pc:spChg>
      </pc:sldChg>
      <pc:sldChg chg="modSp new mod">
        <pc:chgData name="Mariano D Silva" userId="92cf8d0e3f3610dc" providerId="LiveId" clId="{1D7B6022-4CB5-4B7D-93F8-4EA7E281AF88}" dt="2025-11-08T16:03:24.652" v="3375"/>
        <pc:sldMkLst>
          <pc:docMk/>
          <pc:sldMk cId="1873316807" sldId="270"/>
        </pc:sldMkLst>
        <pc:spChg chg="mod">
          <ac:chgData name="Mariano D Silva" userId="92cf8d0e3f3610dc" providerId="LiveId" clId="{1D7B6022-4CB5-4B7D-93F8-4EA7E281AF88}" dt="2025-11-08T16:03:24.652" v="3375"/>
          <ac:spMkLst>
            <pc:docMk/>
            <pc:sldMk cId="1873316807" sldId="270"/>
            <ac:spMk id="2" creationId="{A58671FD-09AC-4252-0EB7-8EE42E3F5A06}"/>
          </ac:spMkLst>
        </pc:spChg>
        <pc:spChg chg="mod">
          <ac:chgData name="Mariano D Silva" userId="92cf8d0e3f3610dc" providerId="LiveId" clId="{1D7B6022-4CB5-4B7D-93F8-4EA7E281AF88}" dt="2025-11-08T14:40:25.882" v="3098" actId="20577"/>
          <ac:spMkLst>
            <pc:docMk/>
            <pc:sldMk cId="1873316807" sldId="270"/>
            <ac:spMk id="3" creationId="{EEBC28DC-0CD5-E080-DB8D-8A23F41938BE}"/>
          </ac:spMkLst>
        </pc:spChg>
      </pc:sldChg>
      <pc:sldChg chg="addSp delSp modSp new mod">
        <pc:chgData name="Mariano D Silva" userId="92cf8d0e3f3610dc" providerId="LiveId" clId="{1D7B6022-4CB5-4B7D-93F8-4EA7E281AF88}" dt="2025-11-08T15:44:21.433" v="3336" actId="20577"/>
        <pc:sldMkLst>
          <pc:docMk/>
          <pc:sldMk cId="527328781" sldId="271"/>
        </pc:sldMkLst>
        <pc:spChg chg="mod">
          <ac:chgData name="Mariano D Silva" userId="92cf8d0e3f3610dc" providerId="LiveId" clId="{1D7B6022-4CB5-4B7D-93F8-4EA7E281AF88}" dt="2025-11-08T14:22:37.887" v="2919" actId="14100"/>
          <ac:spMkLst>
            <pc:docMk/>
            <pc:sldMk cId="527328781" sldId="271"/>
            <ac:spMk id="2" creationId="{74538A29-D6FC-40CD-9BBE-3C81E98E9537}"/>
          </ac:spMkLst>
        </pc:spChg>
        <pc:spChg chg="add del mod">
          <ac:chgData name="Mariano D Silva" userId="92cf8d0e3f3610dc" providerId="LiveId" clId="{1D7B6022-4CB5-4B7D-93F8-4EA7E281AF88}" dt="2025-11-08T14:25:39.577" v="2938" actId="14100"/>
          <ac:spMkLst>
            <pc:docMk/>
            <pc:sldMk cId="527328781" sldId="271"/>
            <ac:spMk id="3" creationId="{19BB3A26-49D6-242F-C4F8-D1FD770E3BDC}"/>
          </ac:spMkLst>
        </pc:spChg>
        <pc:spChg chg="add mod">
          <ac:chgData name="Mariano D Silva" userId="92cf8d0e3f3610dc" providerId="LiveId" clId="{1D7B6022-4CB5-4B7D-93F8-4EA7E281AF88}" dt="2025-11-08T13:41:56.936" v="2516" actId="1076"/>
          <ac:spMkLst>
            <pc:docMk/>
            <pc:sldMk cId="527328781" sldId="271"/>
            <ac:spMk id="4" creationId="{A9BE0F11-6CBC-9820-3A31-D68950B5D96C}"/>
          </ac:spMkLst>
        </pc:spChg>
        <pc:spChg chg="add mod">
          <ac:chgData name="Mariano D Silva" userId="92cf8d0e3f3610dc" providerId="LiveId" clId="{1D7B6022-4CB5-4B7D-93F8-4EA7E281AF88}" dt="2025-11-08T15:24:30.911" v="3299" actId="1076"/>
          <ac:spMkLst>
            <pc:docMk/>
            <pc:sldMk cId="527328781" sldId="271"/>
            <ac:spMk id="7" creationId="{6EF6D4D8-B74E-F105-8371-8C8875FF3959}"/>
          </ac:spMkLst>
        </pc:spChg>
        <pc:spChg chg="add mod">
          <ac:chgData name="Mariano D Silva" userId="92cf8d0e3f3610dc" providerId="LiveId" clId="{1D7B6022-4CB5-4B7D-93F8-4EA7E281AF88}" dt="2025-11-08T13:17:41.648" v="2296"/>
          <ac:spMkLst>
            <pc:docMk/>
            <pc:sldMk cId="527328781" sldId="271"/>
            <ac:spMk id="8" creationId="{6FEAAD4C-C0DF-BA92-FEE0-BD3620B2D624}"/>
          </ac:spMkLst>
        </pc:spChg>
        <pc:spChg chg="add mod">
          <ac:chgData name="Mariano D Silva" userId="92cf8d0e3f3610dc" providerId="LiveId" clId="{1D7B6022-4CB5-4B7D-93F8-4EA7E281AF88}" dt="2025-11-08T15:24:35.657" v="3300" actId="1076"/>
          <ac:spMkLst>
            <pc:docMk/>
            <pc:sldMk cId="527328781" sldId="271"/>
            <ac:spMk id="9" creationId="{51707466-AE0D-F142-7054-DBA578F2F3E0}"/>
          </ac:spMkLst>
        </pc:spChg>
        <pc:spChg chg="add mod">
          <ac:chgData name="Mariano D Silva" userId="92cf8d0e3f3610dc" providerId="LiveId" clId="{1D7B6022-4CB5-4B7D-93F8-4EA7E281AF88}" dt="2025-11-08T13:18:53.126" v="2304"/>
          <ac:spMkLst>
            <pc:docMk/>
            <pc:sldMk cId="527328781" sldId="271"/>
            <ac:spMk id="10" creationId="{6B9A4F53-AAB4-699E-81C9-49D4151274CC}"/>
          </ac:spMkLst>
        </pc:spChg>
        <pc:spChg chg="add mod">
          <ac:chgData name="Mariano D Silva" userId="92cf8d0e3f3610dc" providerId="LiveId" clId="{1D7B6022-4CB5-4B7D-93F8-4EA7E281AF88}" dt="2025-11-08T15:23:05.294" v="3291" actId="1076"/>
          <ac:spMkLst>
            <pc:docMk/>
            <pc:sldMk cId="527328781" sldId="271"/>
            <ac:spMk id="12" creationId="{7957E790-566A-1CA9-A0A4-B814BA3B06D6}"/>
          </ac:spMkLst>
        </pc:spChg>
        <pc:spChg chg="add mod">
          <ac:chgData name="Mariano D Silva" userId="92cf8d0e3f3610dc" providerId="LiveId" clId="{1D7B6022-4CB5-4B7D-93F8-4EA7E281AF88}" dt="2025-11-08T14:25:54.480" v="2941" actId="1076"/>
          <ac:spMkLst>
            <pc:docMk/>
            <pc:sldMk cId="527328781" sldId="271"/>
            <ac:spMk id="13" creationId="{84CCA04C-F82C-D05E-A94E-DC9F1891EDEC}"/>
          </ac:spMkLst>
        </pc:spChg>
        <pc:spChg chg="add mod">
          <ac:chgData name="Mariano D Silva" userId="92cf8d0e3f3610dc" providerId="LiveId" clId="{1D7B6022-4CB5-4B7D-93F8-4EA7E281AF88}" dt="2025-11-08T14:25:50.019" v="2940" actId="1076"/>
          <ac:spMkLst>
            <pc:docMk/>
            <pc:sldMk cId="527328781" sldId="271"/>
            <ac:spMk id="14" creationId="{CA423DF0-014A-7CBF-8C0A-B67A3B3296D1}"/>
          </ac:spMkLst>
        </pc:spChg>
        <pc:spChg chg="add mod">
          <ac:chgData name="Mariano D Silva" userId="92cf8d0e3f3610dc" providerId="LiveId" clId="{1D7B6022-4CB5-4B7D-93F8-4EA7E281AF88}" dt="2025-11-08T14:25:44.951" v="2939" actId="1076"/>
          <ac:spMkLst>
            <pc:docMk/>
            <pc:sldMk cId="527328781" sldId="271"/>
            <ac:spMk id="15" creationId="{D6322781-26D3-4795-AF0A-8AB7172533E5}"/>
          </ac:spMkLst>
        </pc:spChg>
        <pc:spChg chg="add mod">
          <ac:chgData name="Mariano D Silva" userId="92cf8d0e3f3610dc" providerId="LiveId" clId="{1D7B6022-4CB5-4B7D-93F8-4EA7E281AF88}" dt="2025-11-08T13:29:48.759" v="2438"/>
          <ac:spMkLst>
            <pc:docMk/>
            <pc:sldMk cId="527328781" sldId="271"/>
            <ac:spMk id="30" creationId="{B576DBF3-27B3-BDF5-8E8E-7E876C91837E}"/>
          </ac:spMkLst>
        </pc:spChg>
        <pc:spChg chg="add mod">
          <ac:chgData name="Mariano D Silva" userId="92cf8d0e3f3610dc" providerId="LiveId" clId="{1D7B6022-4CB5-4B7D-93F8-4EA7E281AF88}" dt="2025-11-08T13:59:00.447" v="2721" actId="20577"/>
          <ac:spMkLst>
            <pc:docMk/>
            <pc:sldMk cId="527328781" sldId="271"/>
            <ac:spMk id="49" creationId="{F7C6A179-2B1E-2658-FABB-ABED74D21318}"/>
          </ac:spMkLst>
        </pc:spChg>
        <pc:spChg chg="add mod">
          <ac:chgData name="Mariano D Silva" userId="92cf8d0e3f3610dc" providerId="LiveId" clId="{1D7B6022-4CB5-4B7D-93F8-4EA7E281AF88}" dt="2025-11-08T14:00:57.264" v="2745" actId="14100"/>
          <ac:spMkLst>
            <pc:docMk/>
            <pc:sldMk cId="527328781" sldId="271"/>
            <ac:spMk id="50" creationId="{7561F0E1-0EB4-5D3A-56D3-196B877B2679}"/>
          </ac:spMkLst>
        </pc:spChg>
        <pc:spChg chg="add mod">
          <ac:chgData name="Mariano D Silva" userId="92cf8d0e3f3610dc" providerId="LiveId" clId="{1D7B6022-4CB5-4B7D-93F8-4EA7E281AF88}" dt="2025-11-08T14:03:21.047" v="2809" actId="20577"/>
          <ac:spMkLst>
            <pc:docMk/>
            <pc:sldMk cId="527328781" sldId="271"/>
            <ac:spMk id="51" creationId="{F04A8FAC-5E62-4A08-103B-F07E04F5E180}"/>
          </ac:spMkLst>
        </pc:spChg>
        <pc:spChg chg="add mod">
          <ac:chgData name="Mariano D Silva" userId="92cf8d0e3f3610dc" providerId="LiveId" clId="{1D7B6022-4CB5-4B7D-93F8-4EA7E281AF88}" dt="2025-11-08T14:01:39.730" v="2778" actId="255"/>
          <ac:spMkLst>
            <pc:docMk/>
            <pc:sldMk cId="527328781" sldId="271"/>
            <ac:spMk id="52" creationId="{704188EC-8C2C-4D55-349A-11D035B048DB}"/>
          </ac:spMkLst>
        </pc:spChg>
        <pc:spChg chg="add mod">
          <ac:chgData name="Mariano D Silva" userId="92cf8d0e3f3610dc" providerId="LiveId" clId="{1D7B6022-4CB5-4B7D-93F8-4EA7E281AF88}" dt="2025-11-08T15:24:08.050" v="3297" actId="1076"/>
          <ac:spMkLst>
            <pc:docMk/>
            <pc:sldMk cId="527328781" sldId="271"/>
            <ac:spMk id="53" creationId="{BE7CAFED-8FF2-5181-B960-87F58093226D}"/>
          </ac:spMkLst>
        </pc:spChg>
        <pc:spChg chg="add mod">
          <ac:chgData name="Mariano D Silva" userId="92cf8d0e3f3610dc" providerId="LiveId" clId="{1D7B6022-4CB5-4B7D-93F8-4EA7E281AF88}" dt="2025-11-08T15:23:27.112" v="3293" actId="1076"/>
          <ac:spMkLst>
            <pc:docMk/>
            <pc:sldMk cId="527328781" sldId="271"/>
            <ac:spMk id="54" creationId="{3A4DE2CF-331A-A2C2-172B-7AA07EB37A15}"/>
          </ac:spMkLst>
        </pc:spChg>
        <pc:spChg chg="add mod">
          <ac:chgData name="Mariano D Silva" userId="92cf8d0e3f3610dc" providerId="LiveId" clId="{1D7B6022-4CB5-4B7D-93F8-4EA7E281AF88}" dt="2025-11-08T14:20:34.483" v="2901" actId="1076"/>
          <ac:spMkLst>
            <pc:docMk/>
            <pc:sldMk cId="527328781" sldId="271"/>
            <ac:spMk id="55" creationId="{74B4FD0B-A575-80BC-07F2-278CD22472AC}"/>
          </ac:spMkLst>
        </pc:spChg>
        <pc:spChg chg="add mod">
          <ac:chgData name="Mariano D Silva" userId="92cf8d0e3f3610dc" providerId="LiveId" clId="{1D7B6022-4CB5-4B7D-93F8-4EA7E281AF88}" dt="2025-11-08T14:24:58.305" v="2933" actId="14100"/>
          <ac:spMkLst>
            <pc:docMk/>
            <pc:sldMk cId="527328781" sldId="271"/>
            <ac:spMk id="56" creationId="{8FC79BF9-8666-D823-9AE2-BABCE2F6F306}"/>
          </ac:spMkLst>
        </pc:spChg>
        <pc:spChg chg="add mod">
          <ac:chgData name="Mariano D Silva" userId="92cf8d0e3f3610dc" providerId="LiveId" clId="{1D7B6022-4CB5-4B7D-93F8-4EA7E281AF88}" dt="2025-11-08T15:19:33.019" v="3282" actId="1076"/>
          <ac:spMkLst>
            <pc:docMk/>
            <pc:sldMk cId="527328781" sldId="271"/>
            <ac:spMk id="58" creationId="{14F11FD9-D35E-1B95-ECDE-B9C06FD4CA68}"/>
          </ac:spMkLst>
        </pc:spChg>
        <pc:spChg chg="add mod">
          <ac:chgData name="Mariano D Silva" userId="92cf8d0e3f3610dc" providerId="LiveId" clId="{1D7B6022-4CB5-4B7D-93F8-4EA7E281AF88}" dt="2025-11-08T14:07:47.481" v="2881" actId="14100"/>
          <ac:spMkLst>
            <pc:docMk/>
            <pc:sldMk cId="527328781" sldId="271"/>
            <ac:spMk id="59" creationId="{911C1C3E-5B41-7B8C-4450-24096C66994A}"/>
          </ac:spMkLst>
        </pc:spChg>
        <pc:spChg chg="add mod">
          <ac:chgData name="Mariano D Silva" userId="92cf8d0e3f3610dc" providerId="LiveId" clId="{1D7B6022-4CB5-4B7D-93F8-4EA7E281AF88}" dt="2025-11-08T15:19:53.851" v="3284" actId="1076"/>
          <ac:spMkLst>
            <pc:docMk/>
            <pc:sldMk cId="527328781" sldId="271"/>
            <ac:spMk id="60" creationId="{614A3832-BF7A-1939-BC62-7DE31B953972}"/>
          </ac:spMkLst>
        </pc:spChg>
        <pc:spChg chg="add mod">
          <ac:chgData name="Mariano D Silva" userId="92cf8d0e3f3610dc" providerId="LiveId" clId="{1D7B6022-4CB5-4B7D-93F8-4EA7E281AF88}" dt="2025-11-08T13:50:06.378" v="2546" actId="255"/>
          <ac:spMkLst>
            <pc:docMk/>
            <pc:sldMk cId="527328781" sldId="271"/>
            <ac:spMk id="61" creationId="{11D4C824-06FC-AA24-29AC-82B09B516C81}"/>
          </ac:spMkLst>
        </pc:spChg>
        <pc:spChg chg="add mod">
          <ac:chgData name="Mariano D Silva" userId="92cf8d0e3f3610dc" providerId="LiveId" clId="{1D7B6022-4CB5-4B7D-93F8-4EA7E281AF88}" dt="2025-11-08T14:06:42.906" v="2852"/>
          <ac:spMkLst>
            <pc:docMk/>
            <pc:sldMk cId="527328781" sldId="271"/>
            <ac:spMk id="67" creationId="{C422D8F3-618F-B255-D708-B77095FD899C}"/>
          </ac:spMkLst>
        </pc:spChg>
        <pc:spChg chg="add mod">
          <ac:chgData name="Mariano D Silva" userId="92cf8d0e3f3610dc" providerId="LiveId" clId="{1D7B6022-4CB5-4B7D-93F8-4EA7E281AF88}" dt="2025-11-08T15:44:21.433" v="3336" actId="20577"/>
          <ac:spMkLst>
            <pc:docMk/>
            <pc:sldMk cId="527328781" sldId="271"/>
            <ac:spMk id="88" creationId="{86EBAAD4-ED93-6F4D-BA59-CBC717A9E37B}"/>
          </ac:spMkLst>
        </pc:spChg>
        <pc:spChg chg="add del mod">
          <ac:chgData name="Mariano D Silva" userId="92cf8d0e3f3610dc" providerId="LiveId" clId="{1D7B6022-4CB5-4B7D-93F8-4EA7E281AF88}" dt="2025-11-08T14:51:54.121" v="3214" actId="478"/>
          <ac:spMkLst>
            <pc:docMk/>
            <pc:sldMk cId="527328781" sldId="271"/>
            <ac:spMk id="89" creationId="{87EBBB61-9CB6-A396-3F98-4B76236FED37}"/>
          </ac:spMkLst>
        </pc:spChg>
        <pc:picChg chg="add">
          <ac:chgData name="Mariano D Silva" userId="92cf8d0e3f3610dc" providerId="LiveId" clId="{1D7B6022-4CB5-4B7D-93F8-4EA7E281AF88}" dt="2025-11-08T13:19:01.951" v="2305"/>
          <ac:picMkLst>
            <pc:docMk/>
            <pc:sldMk cId="527328781" sldId="271"/>
            <ac:picMk id="11" creationId="{72F40687-6183-D941-5FBB-F9644CA421E5}"/>
          </ac:picMkLst>
        </pc:picChg>
        <pc:cxnChg chg="add mod">
          <ac:chgData name="Mariano D Silva" userId="92cf8d0e3f3610dc" providerId="LiveId" clId="{1D7B6022-4CB5-4B7D-93F8-4EA7E281AF88}" dt="2025-11-08T14:28:13.474" v="2952" actId="14100"/>
          <ac:cxnSpMkLst>
            <pc:docMk/>
            <pc:sldMk cId="527328781" sldId="271"/>
            <ac:cxnSpMk id="6" creationId="{18D69442-00EA-E891-8308-2664B5609EBD}"/>
          </ac:cxnSpMkLst>
        </pc:cxnChg>
        <pc:cxnChg chg="add mod">
          <ac:chgData name="Mariano D Silva" userId="92cf8d0e3f3610dc" providerId="LiveId" clId="{1D7B6022-4CB5-4B7D-93F8-4EA7E281AF88}" dt="2025-11-08T15:38:22.312" v="3313" actId="14100"/>
          <ac:cxnSpMkLst>
            <pc:docMk/>
            <pc:sldMk cId="527328781" sldId="271"/>
            <ac:cxnSpMk id="17" creationId="{4C28A9DC-BDEA-C5FE-C7BC-FD2129362626}"/>
          </ac:cxnSpMkLst>
        </pc:cxnChg>
        <pc:cxnChg chg="add mod">
          <ac:chgData name="Mariano D Silva" userId="92cf8d0e3f3610dc" providerId="LiveId" clId="{1D7B6022-4CB5-4B7D-93F8-4EA7E281AF88}" dt="2025-11-08T14:26:48.621" v="2944" actId="14100"/>
          <ac:cxnSpMkLst>
            <pc:docMk/>
            <pc:sldMk cId="527328781" sldId="271"/>
            <ac:cxnSpMk id="19" creationId="{2D98C751-4CC2-0F91-08FC-E29554222587}"/>
          </ac:cxnSpMkLst>
        </pc:cxnChg>
        <pc:cxnChg chg="add mod">
          <ac:chgData name="Mariano D Silva" userId="92cf8d0e3f3610dc" providerId="LiveId" clId="{1D7B6022-4CB5-4B7D-93F8-4EA7E281AF88}" dt="2025-11-08T15:38:53.506" v="3315" actId="14100"/>
          <ac:cxnSpMkLst>
            <pc:docMk/>
            <pc:sldMk cId="527328781" sldId="271"/>
            <ac:cxnSpMk id="23" creationId="{1F92A24E-ADEA-1539-C5CD-AB6D6F7E4F1E}"/>
          </ac:cxnSpMkLst>
        </pc:cxnChg>
        <pc:cxnChg chg="add mod">
          <ac:chgData name="Mariano D Silva" userId="92cf8d0e3f3610dc" providerId="LiveId" clId="{1D7B6022-4CB5-4B7D-93F8-4EA7E281AF88}" dt="2025-11-08T14:25:59.897" v="2942" actId="14100"/>
          <ac:cxnSpMkLst>
            <pc:docMk/>
            <pc:sldMk cId="527328781" sldId="271"/>
            <ac:cxnSpMk id="25" creationId="{D459F0EB-CB1B-F0B7-53D3-47244AA736D1}"/>
          </ac:cxnSpMkLst>
        </pc:cxnChg>
        <pc:cxnChg chg="add mod">
          <ac:chgData name="Mariano D Silva" userId="92cf8d0e3f3610dc" providerId="LiveId" clId="{1D7B6022-4CB5-4B7D-93F8-4EA7E281AF88}" dt="2025-11-08T15:23:20.976" v="3292" actId="14100"/>
          <ac:cxnSpMkLst>
            <pc:docMk/>
            <pc:sldMk cId="527328781" sldId="271"/>
            <ac:cxnSpMk id="27" creationId="{C88687DC-035B-90BA-248F-B70D986FD882}"/>
          </ac:cxnSpMkLst>
        </pc:cxnChg>
        <pc:cxnChg chg="add mod">
          <ac:chgData name="Mariano D Silva" userId="92cf8d0e3f3610dc" providerId="LiveId" clId="{1D7B6022-4CB5-4B7D-93F8-4EA7E281AF88}" dt="2025-11-08T14:26:24.811" v="2943" actId="14100"/>
          <ac:cxnSpMkLst>
            <pc:docMk/>
            <pc:sldMk cId="527328781" sldId="271"/>
            <ac:cxnSpMk id="29" creationId="{CEEC102B-57CB-D1B0-8126-E716F7CDA9A1}"/>
          </ac:cxnSpMkLst>
        </pc:cxnChg>
        <pc:cxnChg chg="add mod">
          <ac:chgData name="Mariano D Silva" userId="92cf8d0e3f3610dc" providerId="LiveId" clId="{1D7B6022-4CB5-4B7D-93F8-4EA7E281AF88}" dt="2025-11-08T13:30:53.184" v="2460" actId="14100"/>
          <ac:cxnSpMkLst>
            <pc:docMk/>
            <pc:sldMk cId="527328781" sldId="271"/>
            <ac:cxnSpMk id="32" creationId="{7B5EC248-8000-E4BC-7313-0E66D139ABC7}"/>
          </ac:cxnSpMkLst>
        </pc:cxnChg>
        <pc:cxnChg chg="add mod">
          <ac:chgData name="Mariano D Silva" userId="92cf8d0e3f3610dc" providerId="LiveId" clId="{1D7B6022-4CB5-4B7D-93F8-4EA7E281AF88}" dt="2025-11-08T13:31:15.485" v="2463" actId="14100"/>
          <ac:cxnSpMkLst>
            <pc:docMk/>
            <pc:sldMk cId="527328781" sldId="271"/>
            <ac:cxnSpMk id="35" creationId="{48A6D0B6-27D5-D9CA-2CC8-4CF9FB3E6D19}"/>
          </ac:cxnSpMkLst>
        </pc:cxnChg>
        <pc:cxnChg chg="add mod">
          <ac:chgData name="Mariano D Silva" userId="92cf8d0e3f3610dc" providerId="LiveId" clId="{1D7B6022-4CB5-4B7D-93F8-4EA7E281AF88}" dt="2025-11-08T13:36:38.531" v="2473" actId="1076"/>
          <ac:cxnSpMkLst>
            <pc:docMk/>
            <pc:sldMk cId="527328781" sldId="271"/>
            <ac:cxnSpMk id="38" creationId="{C58575C6-941B-9CA4-9AF1-581D280B4128}"/>
          </ac:cxnSpMkLst>
        </pc:cxnChg>
        <pc:cxnChg chg="add mod">
          <ac:chgData name="Mariano D Silva" userId="92cf8d0e3f3610dc" providerId="LiveId" clId="{1D7B6022-4CB5-4B7D-93F8-4EA7E281AF88}" dt="2025-11-08T14:24:15.230" v="2929" actId="14100"/>
          <ac:cxnSpMkLst>
            <pc:docMk/>
            <pc:sldMk cId="527328781" sldId="271"/>
            <ac:cxnSpMk id="39" creationId="{70A495D9-163B-7BF6-1BC5-7C6AB0F5292F}"/>
          </ac:cxnSpMkLst>
        </pc:cxnChg>
        <pc:cxnChg chg="add mod">
          <ac:chgData name="Mariano D Silva" userId="92cf8d0e3f3610dc" providerId="LiveId" clId="{1D7B6022-4CB5-4B7D-93F8-4EA7E281AF88}" dt="2025-11-08T15:23:53.162" v="3296" actId="1076"/>
          <ac:cxnSpMkLst>
            <pc:docMk/>
            <pc:sldMk cId="527328781" sldId="271"/>
            <ac:cxnSpMk id="40" creationId="{22DBDE1B-946E-99F8-F41E-A0F3E6C4B0B6}"/>
          </ac:cxnSpMkLst>
        </pc:cxnChg>
        <pc:cxnChg chg="add mod">
          <ac:chgData name="Mariano D Silva" userId="92cf8d0e3f3610dc" providerId="LiveId" clId="{1D7B6022-4CB5-4B7D-93F8-4EA7E281AF88}" dt="2025-11-08T15:23:43.259" v="3295" actId="14100"/>
          <ac:cxnSpMkLst>
            <pc:docMk/>
            <pc:sldMk cId="527328781" sldId="271"/>
            <ac:cxnSpMk id="41" creationId="{036A2345-D25D-5320-349A-C381B4A2C7F7}"/>
          </ac:cxnSpMkLst>
        </pc:cxnChg>
        <pc:cxnChg chg="add mod">
          <ac:chgData name="Mariano D Silva" userId="92cf8d0e3f3610dc" providerId="LiveId" clId="{1D7B6022-4CB5-4B7D-93F8-4EA7E281AF88}" dt="2025-11-08T14:25:03.780" v="2934" actId="14100"/>
          <ac:cxnSpMkLst>
            <pc:docMk/>
            <pc:sldMk cId="527328781" sldId="271"/>
            <ac:cxnSpMk id="42" creationId="{64A5661A-DFDF-079C-A8CD-C9A3D5D28BC8}"/>
          </ac:cxnSpMkLst>
        </pc:cxnChg>
        <pc:cxnChg chg="add mod">
          <ac:chgData name="Mariano D Silva" userId="92cf8d0e3f3610dc" providerId="LiveId" clId="{1D7B6022-4CB5-4B7D-93F8-4EA7E281AF88}" dt="2025-11-08T14:02:47.144" v="2780" actId="1076"/>
          <ac:cxnSpMkLst>
            <pc:docMk/>
            <pc:sldMk cId="527328781" sldId="271"/>
            <ac:cxnSpMk id="43" creationId="{0B4C0A02-DD2F-170E-F3B4-B886F2E18F11}"/>
          </ac:cxnSpMkLst>
        </pc:cxnChg>
        <pc:cxnChg chg="add mod">
          <ac:chgData name="Mariano D Silva" userId="92cf8d0e3f3610dc" providerId="LiveId" clId="{1D7B6022-4CB5-4B7D-93F8-4EA7E281AF88}" dt="2025-11-08T15:20:00.630" v="3285" actId="14100"/>
          <ac:cxnSpMkLst>
            <pc:docMk/>
            <pc:sldMk cId="527328781" sldId="271"/>
            <ac:cxnSpMk id="44" creationId="{D8E4EF1B-9DDE-D60A-F92A-E4E1B917A3A2}"/>
          </ac:cxnSpMkLst>
        </pc:cxnChg>
        <pc:cxnChg chg="add mod">
          <ac:chgData name="Mariano D Silva" userId="92cf8d0e3f3610dc" providerId="LiveId" clId="{1D7B6022-4CB5-4B7D-93F8-4EA7E281AF88}" dt="2025-11-08T13:37:33.338" v="2482" actId="1076"/>
          <ac:cxnSpMkLst>
            <pc:docMk/>
            <pc:sldMk cId="527328781" sldId="271"/>
            <ac:cxnSpMk id="45" creationId="{DC5CC750-AA24-FF34-1B88-E8C8B2A8D0B8}"/>
          </ac:cxnSpMkLst>
        </pc:cxnChg>
        <pc:cxnChg chg="add mod">
          <ac:chgData name="Mariano D Silva" userId="92cf8d0e3f3610dc" providerId="LiveId" clId="{1D7B6022-4CB5-4B7D-93F8-4EA7E281AF88}" dt="2025-11-08T15:19:40.666" v="3283" actId="14100"/>
          <ac:cxnSpMkLst>
            <pc:docMk/>
            <pc:sldMk cId="527328781" sldId="271"/>
            <ac:cxnSpMk id="46" creationId="{3FD338F7-8C2A-1125-7612-4E22A7EDFE1E}"/>
          </ac:cxnSpMkLst>
        </pc:cxnChg>
        <pc:cxnChg chg="add mod">
          <ac:chgData name="Mariano D Silva" userId="92cf8d0e3f3610dc" providerId="LiveId" clId="{1D7B6022-4CB5-4B7D-93F8-4EA7E281AF88}" dt="2025-11-08T14:07:54.837" v="2882" actId="14100"/>
          <ac:cxnSpMkLst>
            <pc:docMk/>
            <pc:sldMk cId="527328781" sldId="271"/>
            <ac:cxnSpMk id="47" creationId="{7730871A-827B-2DD0-F840-39121D23F288}"/>
          </ac:cxnSpMkLst>
        </pc:cxnChg>
        <pc:cxnChg chg="add mod">
          <ac:chgData name="Mariano D Silva" userId="92cf8d0e3f3610dc" providerId="LiveId" clId="{1D7B6022-4CB5-4B7D-93F8-4EA7E281AF88}" dt="2025-11-08T13:37:49.913" v="2484"/>
          <ac:cxnSpMkLst>
            <pc:docMk/>
            <pc:sldMk cId="527328781" sldId="271"/>
            <ac:cxnSpMk id="48" creationId="{8F8EABEF-EC9D-0C57-79AF-42D9DC0FF8B7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4304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6135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" TargetMode="External"/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www.britishfloristassociation.org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AND            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MARIANO D’SILVA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2442193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TOYIN ADISA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endParaRPr lang="en-GB" sz="24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>
            <a:normAutofit/>
          </a:bodyPr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/>
              <a:t>Sells in Flowers 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ea typeface="+mn-lt"/>
                <a:cs typeface="+mn-lt"/>
              </a:rPr>
              <a:t>strong community ties – gained reputation for its bespoke floral arrangements and eco friendly packing.</a:t>
            </a:r>
          </a:p>
          <a:p>
            <a:pPr marL="342900" indent="-342900">
              <a:buFont typeface="Arial" charset="2"/>
              <a:buChar char="•"/>
            </a:pPr>
            <a:r>
              <a:rPr lang="en-GB" sz="2400" b="1" dirty="0">
                <a:ea typeface="+mn-lt"/>
                <a:cs typeface="+mn-lt"/>
              </a:rPr>
              <a:t>Green Haven cater to wide range of customers, from walk-in clients to corporate clients and wedding arrangements.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0813" y="0"/>
            <a:ext cx="8915399" cy="713232"/>
          </a:xfrm>
        </p:spPr>
        <p:txBody>
          <a:bodyPr/>
          <a:lstStyle/>
          <a:p>
            <a:r>
              <a:rPr lang="en-GB" b="1"/>
              <a:t>Problem: nature and scope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48014" y="551543"/>
            <a:ext cx="9982790" cy="6125028"/>
          </a:xfrm>
        </p:spPr>
        <p:txBody>
          <a:bodyPr>
            <a:normAutofit fontScale="55000" lnSpcReduction="20000"/>
          </a:bodyPr>
          <a:lstStyle/>
          <a:p>
            <a:r>
              <a:rPr lang="en-GB" sz="2800" b="1">
                <a:solidFill>
                  <a:srgbClr val="FF0000"/>
                </a:solidFill>
              </a:rPr>
              <a:t>5W2H</a:t>
            </a:r>
          </a:p>
          <a:p>
            <a:r>
              <a:rPr lang="en-GB" sz="4400" b="1"/>
              <a:t>1. What:</a:t>
            </a:r>
            <a:br>
              <a:rPr lang="en-GB" sz="4400"/>
            </a:br>
            <a:r>
              <a:rPr lang="en-GB" sz="4400"/>
              <a:t>Green Haven Florists is a small, independent flower shop specializing in bespoke floral arrangements and eco-friendly packaging. The business is currently facing a significant decline in revenue and customer foot traffic.</a:t>
            </a:r>
          </a:p>
          <a:p>
            <a:r>
              <a:rPr lang="en-GB" sz="4400" b="1"/>
              <a:t>2. Why:</a:t>
            </a:r>
            <a:br>
              <a:rPr lang="en-GB" sz="4400"/>
            </a:br>
            <a:r>
              <a:rPr lang="en-GB" sz="4400"/>
              <a:t>The downturn is due to several factors:</a:t>
            </a:r>
          </a:p>
          <a:p>
            <a:r>
              <a:rPr lang="en-GB" sz="4400"/>
              <a:t>Rising operational costs and increased flower prices from supply c</a:t>
            </a:r>
          </a:p>
          <a:p>
            <a:r>
              <a:rPr lang="en-GB" sz="4400"/>
              <a:t>hain disruptions and inflation.</a:t>
            </a:r>
          </a:p>
          <a:p>
            <a:r>
              <a:rPr lang="en-GB" sz="4400"/>
              <a:t>Growing competition from online flower delivery services and new local entrants.</a:t>
            </a:r>
          </a:p>
          <a:p>
            <a:r>
              <a:rPr lang="en-GB" sz="4400"/>
              <a:t>Reduced high-street traffic following nearby business closures.</a:t>
            </a:r>
          </a:p>
          <a:p>
            <a:r>
              <a:rPr lang="en-GB" sz="4400"/>
              <a:t>Limited digital marketing and an outdated website that hinders online sales.</a:t>
            </a:r>
          </a:p>
          <a:p>
            <a:r>
              <a:rPr lang="en-GB" sz="4400"/>
              <a:t>Changing consumer preferences toward convenience, flexible delivery, and subscriptions.   </a:t>
            </a:r>
          </a:p>
          <a:p>
            <a:endParaRPr lang="en-GB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80E150-4CC7-9D93-535A-08DAEDFE5B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4514" y="1802142"/>
            <a:ext cx="9900098" cy="4722153"/>
          </a:xfrm>
        </p:spPr>
        <p:txBody>
          <a:bodyPr>
            <a:normAutofit/>
          </a:bodyPr>
          <a:lstStyle/>
          <a:p>
            <a:pPr fontAlgn="t">
              <a:lnSpc>
                <a:spcPct val="80000"/>
              </a:lnSpc>
            </a:pPr>
            <a:r>
              <a:rPr lang="en-GB" sz="2400" b="1" dirty="0"/>
              <a:t>3. Where: </a:t>
            </a:r>
          </a:p>
          <a:p>
            <a:pPr fontAlgn="t">
              <a:lnSpc>
                <a:spcPct val="80000"/>
              </a:lnSpc>
            </a:pPr>
            <a:r>
              <a:rPr lang="en-GB" sz="2400" dirty="0"/>
              <a:t>Located on a high street in Norwich, UK, which has seen reduced customer activity.</a:t>
            </a:r>
          </a:p>
          <a:p>
            <a:pPr fontAlgn="t">
              <a:lnSpc>
                <a:spcPct val="80000"/>
              </a:lnSpc>
            </a:pPr>
            <a:r>
              <a:rPr lang="en-GB" sz="2400" b="1" dirty="0"/>
              <a:t>4. When: </a:t>
            </a:r>
          </a:p>
          <a:p>
            <a:pPr fontAlgn="t">
              <a:lnSpc>
                <a:spcPct val="80000"/>
              </a:lnSpc>
            </a:pPr>
            <a:r>
              <a:rPr lang="en-GB" sz="2400" dirty="0"/>
              <a:t>The decline has been observed over the past 12 months, after steady growth since the business was founded in 2016.</a:t>
            </a:r>
          </a:p>
          <a:p>
            <a:pPr fontAlgn="t">
              <a:lnSpc>
                <a:spcPct val="80000"/>
              </a:lnSpc>
            </a:pPr>
            <a:r>
              <a:rPr lang="en-GB" sz="2400" b="1" dirty="0"/>
              <a:t>5. Who: </a:t>
            </a:r>
          </a:p>
          <a:p>
            <a:pPr fontAlgn="t">
              <a:lnSpc>
                <a:spcPct val="80000"/>
              </a:lnSpc>
            </a:pPr>
            <a:r>
              <a:rPr lang="en-GB" sz="2400" dirty="0"/>
              <a:t>Owned and managed by Liam and Priya Patel. Their customers include local walk-in buyers, wedding clients, and corporate customers.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FAB5DC6-5F8E-C668-C8FB-117CB823E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1" y="333705"/>
            <a:ext cx="8915400" cy="1468437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</p:spTree>
    <p:extLst>
      <p:ext uri="{BB962C8B-B14F-4D97-AF65-F5344CB8AC3E}">
        <p14:creationId xmlns:p14="http://schemas.microsoft.com/office/powerpoint/2010/main" val="42344665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671FD-09AC-4252-0EB7-8EE42E3F5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6012" y="621835"/>
            <a:ext cx="8915399" cy="1468800"/>
          </a:xfrm>
        </p:spPr>
        <p:txBody>
          <a:bodyPr>
            <a:normAutofit/>
          </a:bodyPr>
          <a:lstStyle/>
          <a:p>
            <a:pPr fontAlgn="t"/>
            <a:r>
              <a:rPr lang="en-GB" b="1" dirty="0"/>
              <a:t>Problem: nature and scope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C28DC-0CD5-E080-DB8D-8A23F41938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660435"/>
            <a:ext cx="8915399" cy="4575730"/>
          </a:xfrm>
        </p:spPr>
        <p:txBody>
          <a:bodyPr/>
          <a:lstStyle/>
          <a:p>
            <a:pPr fontAlgn="t">
              <a:lnSpc>
                <a:spcPct val="80000"/>
              </a:lnSpc>
            </a:pPr>
            <a:r>
              <a:rPr lang="en-GB" sz="2400" b="1" dirty="0"/>
              <a:t>6.How: </a:t>
            </a:r>
          </a:p>
          <a:p>
            <a:pPr fontAlgn="t">
              <a:lnSpc>
                <a:spcPct val="80000"/>
              </a:lnSpc>
            </a:pPr>
            <a:r>
              <a:rPr lang="en-GB" sz="2400" dirty="0"/>
              <a:t>The business built its reputation on sustainability, creativity, and personal service. However, limited digital engagement, reliance on word-of-mouth marketing, and higher costs for eco-friendly materials have weakened its competitive edge.</a:t>
            </a:r>
          </a:p>
          <a:p>
            <a:pPr fontAlgn="t">
              <a:lnSpc>
                <a:spcPct val="80000"/>
              </a:lnSpc>
            </a:pPr>
            <a:r>
              <a:rPr lang="en-GB" sz="2400" b="1" dirty="0"/>
              <a:t>7.How Much: </a:t>
            </a:r>
          </a:p>
          <a:p>
            <a:pPr fontAlgn="t">
              <a:lnSpc>
                <a:spcPct val="80000"/>
              </a:lnSpc>
            </a:pPr>
            <a:r>
              <a:rPr lang="en-GB" sz="2400" dirty="0"/>
              <a:t>30% decline in in-store sales over the past year. A slight increase in online orders has not compensated for the revenue loss.</a:t>
            </a:r>
          </a:p>
          <a:p>
            <a:r>
              <a:rPr lang="en-GB" dirty="0"/>
              <a:t>                                                      </a:t>
            </a:r>
            <a:r>
              <a:rPr lang="en-GB" b="1" dirty="0" err="1">
                <a:solidFill>
                  <a:srgbClr val="FF0000"/>
                </a:solidFill>
              </a:rPr>
              <a:t>Nagyova</a:t>
            </a:r>
            <a:r>
              <a:rPr lang="en-GB" b="1" dirty="0">
                <a:solidFill>
                  <a:srgbClr val="FF0000"/>
                </a:solidFill>
              </a:rPr>
              <a:t> et al.,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316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314" y="870857"/>
            <a:ext cx="9409329" cy="4623816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POLITICAL :</a:t>
            </a:r>
          </a:p>
          <a:p>
            <a:r>
              <a:rPr lang="en-GB" dirty="0"/>
              <a:t>Import regulations &amp; post-Brexit trade barriers have made it more expensive and complicated to import flowers – particularly tropical and seasonal varieties. E.g., tulip and orchids </a:t>
            </a:r>
          </a:p>
          <a:p>
            <a:r>
              <a:rPr lang="en-US" altLang="en-US" dirty="0"/>
              <a:t>Environmental policies </a:t>
            </a:r>
            <a:r>
              <a:rPr lang="en-GB" altLang="en-US" dirty="0"/>
              <a:t>that encourage sustainable sourcing align with Green Haven’s values, but they also </a:t>
            </a:r>
            <a:r>
              <a:rPr lang="en-US" altLang="en-US" dirty="0"/>
              <a:t>increase compliance costs.</a:t>
            </a:r>
            <a:endParaRPr lang="en-GB" dirty="0"/>
          </a:p>
          <a:p>
            <a:r>
              <a:rPr lang="en-GB" b="1" dirty="0"/>
              <a:t>ECONOMIC: </a:t>
            </a:r>
          </a:p>
          <a:p>
            <a:r>
              <a:rPr lang="en-US" altLang="en-US" sz="2100" dirty="0"/>
              <a:t>Inflation and energy price rises have increased operational costs (electricity, transport, and materials).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100" dirty="0"/>
              <a:t>Reduced consumer spending power due to cost-of-living pressures means customers seek cheaper alternatives online.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2100" dirty="0"/>
              <a:t>Foreign exchange fluctuations impact flower import prices, adding volatility to the cost management process.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5" y="214534"/>
            <a:ext cx="9921394" cy="73796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5" y="952499"/>
            <a:ext cx="9634011" cy="5133976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6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SOCIAL:</a:t>
            </a:r>
          </a:p>
          <a:p>
            <a:pPr marL="0" indent="0">
              <a:buNone/>
            </a:pPr>
            <a:r>
              <a:rPr lang="en-GB" sz="6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Consumers increasingly prioritise convenience, speed, and online accessibility in their shopping experiences.</a:t>
            </a:r>
          </a:p>
          <a:p>
            <a:pPr marL="0" indent="0">
              <a:buNone/>
            </a:pPr>
            <a:r>
              <a:rPr lang="en-GB" sz="6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Growing eco-consciousness aligns with Green Haven’s brand, but price sensitivity limits premium pricing.</a:t>
            </a:r>
          </a:p>
          <a:p>
            <a:pPr marL="0" indent="0">
              <a:buNone/>
            </a:pPr>
            <a:r>
              <a:rPr lang="en-GB" sz="6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Younger demographics rely heavily on social media influence, particularly Instagram and TikTok, for lifestyle and purchase decisions.</a:t>
            </a:r>
          </a:p>
          <a:p>
            <a:pPr marL="0" indent="0">
              <a:buNone/>
            </a:pPr>
            <a:endParaRPr lang="en-GB" sz="65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r>
              <a:rPr lang="en-GB" sz="6200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TECHNOLOGICAL</a:t>
            </a:r>
          </a:p>
          <a:p>
            <a:pPr marL="0" indent="0">
              <a:buNone/>
            </a:pPr>
            <a:r>
              <a:rPr lang="en-GB" sz="6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Competitors use modern e-commerce platforms offering seamless ordering, real-time tracking, and same-day delivery.</a:t>
            </a:r>
          </a:p>
          <a:p>
            <a:pPr marL="0" indent="0">
              <a:buNone/>
            </a:pPr>
            <a:r>
              <a:rPr lang="en-GB" sz="6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Digital marketing tools like SEO, Google Ads, and targeted social campaigns are underused by Green Haven.</a:t>
            </a:r>
          </a:p>
          <a:p>
            <a:pPr marL="0" indent="0">
              <a:buNone/>
            </a:pPr>
            <a:r>
              <a:rPr lang="en-GB" sz="62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Lack of data analytics prevents understanding of customer buying behaviour and loyalty trends.</a:t>
            </a:r>
          </a:p>
          <a:p>
            <a:pPr marL="0" indent="0">
              <a:buNone/>
            </a:pPr>
            <a:r>
              <a:rPr lang="en-GB" sz="5400" b="1" dirty="0">
                <a:solidFill>
                  <a:srgbClr val="C00000"/>
                </a:solidFill>
              </a:rPr>
              <a:t>                                                                        Spyridon </a:t>
            </a:r>
            <a:r>
              <a:rPr lang="en-GB" sz="5400" b="1" dirty="0" err="1">
                <a:solidFill>
                  <a:srgbClr val="C00000"/>
                </a:solidFill>
              </a:rPr>
              <a:t>Achinas</a:t>
            </a:r>
            <a:r>
              <a:rPr lang="en-GB" sz="5400" b="1" dirty="0">
                <a:solidFill>
                  <a:srgbClr val="C00000"/>
                </a:solidFill>
              </a:rPr>
              <a:t>, et al., 2019</a:t>
            </a:r>
            <a:endParaRPr lang="en-GB" sz="5000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sz="8400" b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604" y="224949"/>
            <a:ext cx="10087707" cy="741969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8278" y="1173792"/>
            <a:ext cx="9926333" cy="4717290"/>
          </a:xfrm>
        </p:spPr>
        <p:txBody>
          <a:bodyPr>
            <a:normAutofit/>
          </a:bodyPr>
          <a:lstStyle/>
          <a:p>
            <a:r>
              <a:rPr lang="en-GB" b="1" dirty="0"/>
              <a:t>LEGAL:</a:t>
            </a:r>
          </a:p>
          <a:p>
            <a:pPr>
              <a:lnSpc>
                <a:spcPct val="80000"/>
              </a:lnSpc>
            </a:pPr>
            <a:r>
              <a:rPr lang="en-GB" dirty="0"/>
              <a:t>Must comply with consumer protection laws (accurate pricing, delivery guarantees, refund policies), especially for online sales.</a:t>
            </a:r>
          </a:p>
          <a:p>
            <a:pPr>
              <a:lnSpc>
                <a:spcPct val="80000"/>
              </a:lnSpc>
            </a:pPr>
            <a:r>
              <a:rPr lang="en-GB" dirty="0"/>
              <a:t>Health and safety regulations affect the storage and handling of fresh products.</a:t>
            </a:r>
          </a:p>
          <a:p>
            <a:pPr>
              <a:lnSpc>
                <a:spcPct val="80000"/>
              </a:lnSpc>
            </a:pPr>
            <a:r>
              <a:rPr lang="en-GB" dirty="0"/>
              <a:t>Advertising standards and data privacy (GDPR) compliance are crucial for online expansion.</a:t>
            </a:r>
          </a:p>
          <a:p>
            <a:r>
              <a:rPr lang="en-GB" b="1" dirty="0"/>
              <a:t>ENVIRONMENTAL :</a:t>
            </a:r>
          </a:p>
          <a:p>
            <a:pPr>
              <a:lnSpc>
                <a:spcPct val="80000"/>
              </a:lnSpc>
            </a:pPr>
            <a:r>
              <a:rPr lang="en-GB" dirty="0"/>
              <a:t>Commitment to biodegradable packaging and locally sourced blooms supports sustainability but raises production costs.</a:t>
            </a:r>
          </a:p>
          <a:p>
            <a:pPr>
              <a:lnSpc>
                <a:spcPct val="80000"/>
              </a:lnSpc>
            </a:pPr>
            <a:r>
              <a:rPr lang="en-GB" dirty="0"/>
              <a:t>Climate change and extreme weather affect flower supply chains, causing price fluctuations and limited availability.</a:t>
            </a:r>
          </a:p>
          <a:p>
            <a:pPr>
              <a:lnSpc>
                <a:spcPct val="80000"/>
              </a:lnSpc>
            </a:pPr>
            <a:r>
              <a:rPr lang="en-GB" dirty="0"/>
              <a:t>Customers expect eco-friendly credentials, so scaling back sustainability would risk damaging the brand’s image.</a:t>
            </a:r>
          </a:p>
          <a:p>
            <a:endParaRPr lang="en-GB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38A29-D6FC-40CD-9BBE-3C81E98E9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9256" y="229950"/>
            <a:ext cx="8434443" cy="860400"/>
          </a:xfrm>
        </p:spPr>
        <p:txBody>
          <a:bodyPr>
            <a:normAutofit/>
          </a:bodyPr>
          <a:lstStyle/>
          <a:p>
            <a:r>
              <a:rPr lang="en-GB" sz="2400" b="1" dirty="0"/>
              <a:t>          Cause and effect analysis: Fishbone diagram</a:t>
            </a:r>
            <a:endParaRPr lang="en-GB" sz="2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BB3A26-49D6-242F-C4F8-D1FD770E3B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090349"/>
            <a:ext cx="10022989" cy="5342723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9BE0F11-6CBC-9820-3A31-D68950B5D96C}"/>
              </a:ext>
            </a:extLst>
          </p:cNvPr>
          <p:cNvSpPr/>
          <p:nvPr/>
        </p:nvSpPr>
        <p:spPr>
          <a:xfrm>
            <a:off x="10043177" y="3146291"/>
            <a:ext cx="1500996" cy="9144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Decline in Sales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8D69442-00EA-E891-8308-2664B5609EBD}"/>
              </a:ext>
            </a:extLst>
          </p:cNvPr>
          <p:cNvCxnSpPr>
            <a:cxnSpLocks/>
          </p:cNvCxnSpPr>
          <p:nvPr/>
        </p:nvCxnSpPr>
        <p:spPr>
          <a:xfrm flipV="1">
            <a:off x="1792940" y="3709541"/>
            <a:ext cx="8250237" cy="426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6EF6D4D8-B74E-F105-8371-8C8875FF3959}"/>
              </a:ext>
            </a:extLst>
          </p:cNvPr>
          <p:cNvSpPr/>
          <p:nvPr/>
        </p:nvSpPr>
        <p:spPr>
          <a:xfrm>
            <a:off x="3137046" y="1129334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Technology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1707466-AE0D-F142-7054-DBA578F2F3E0}"/>
              </a:ext>
            </a:extLst>
          </p:cNvPr>
          <p:cNvSpPr/>
          <p:nvPr/>
        </p:nvSpPr>
        <p:spPr>
          <a:xfrm>
            <a:off x="5321203" y="1076668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Competition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57E790-566A-1CA9-A0A4-B814BA3B06D6}"/>
              </a:ext>
            </a:extLst>
          </p:cNvPr>
          <p:cNvSpPr/>
          <p:nvPr/>
        </p:nvSpPr>
        <p:spPr>
          <a:xfrm>
            <a:off x="8019400" y="1269368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Rise in Cost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4CCA04C-F82C-D05E-A94E-DC9F1891EDEC}"/>
              </a:ext>
            </a:extLst>
          </p:cNvPr>
          <p:cNvSpPr/>
          <p:nvPr/>
        </p:nvSpPr>
        <p:spPr>
          <a:xfrm>
            <a:off x="2915322" y="5869507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Shop Location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A423DF0-014A-7CBF-8C0A-B67A3B3296D1}"/>
              </a:ext>
            </a:extLst>
          </p:cNvPr>
          <p:cNvSpPr/>
          <p:nvPr/>
        </p:nvSpPr>
        <p:spPr>
          <a:xfrm>
            <a:off x="7795270" y="5842095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Customer Preference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322781-26D3-4795-AF0A-8AB7172533E5}"/>
              </a:ext>
            </a:extLst>
          </p:cNvPr>
          <p:cNvSpPr/>
          <p:nvPr/>
        </p:nvSpPr>
        <p:spPr>
          <a:xfrm>
            <a:off x="5230927" y="5852092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Management Strategies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C28A9DC-BDEA-C5FE-C7BC-FD2129362626}"/>
              </a:ext>
            </a:extLst>
          </p:cNvPr>
          <p:cNvCxnSpPr>
            <a:cxnSpLocks/>
          </p:cNvCxnSpPr>
          <p:nvPr/>
        </p:nvCxnSpPr>
        <p:spPr>
          <a:xfrm flipV="1">
            <a:off x="3302598" y="1696546"/>
            <a:ext cx="356288" cy="20256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D98C751-4CC2-0F91-08FC-E29554222587}"/>
              </a:ext>
            </a:extLst>
          </p:cNvPr>
          <p:cNvCxnSpPr>
            <a:cxnSpLocks/>
          </p:cNvCxnSpPr>
          <p:nvPr/>
        </p:nvCxnSpPr>
        <p:spPr>
          <a:xfrm>
            <a:off x="5421854" y="3722146"/>
            <a:ext cx="486805" cy="21199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1F92A24E-ADEA-1539-C5CD-AB6D6F7E4F1E}"/>
              </a:ext>
            </a:extLst>
          </p:cNvPr>
          <p:cNvCxnSpPr>
            <a:cxnSpLocks/>
          </p:cNvCxnSpPr>
          <p:nvPr/>
        </p:nvCxnSpPr>
        <p:spPr>
          <a:xfrm flipV="1">
            <a:off x="5457494" y="1696546"/>
            <a:ext cx="82275" cy="20129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459F0EB-CB1B-F0B7-53D3-47244AA736D1}"/>
              </a:ext>
            </a:extLst>
          </p:cNvPr>
          <p:cNvCxnSpPr>
            <a:cxnSpLocks/>
          </p:cNvCxnSpPr>
          <p:nvPr/>
        </p:nvCxnSpPr>
        <p:spPr>
          <a:xfrm>
            <a:off x="3511172" y="3744136"/>
            <a:ext cx="476415" cy="22117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88687DC-035B-90BA-248F-B70D986FD882}"/>
              </a:ext>
            </a:extLst>
          </p:cNvPr>
          <p:cNvCxnSpPr>
            <a:cxnSpLocks/>
          </p:cNvCxnSpPr>
          <p:nvPr/>
        </p:nvCxnSpPr>
        <p:spPr>
          <a:xfrm flipV="1">
            <a:off x="7236312" y="1982469"/>
            <a:ext cx="891756" cy="17396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CEEC102B-57CB-D1B0-8126-E716F7CDA9A1}"/>
              </a:ext>
            </a:extLst>
          </p:cNvPr>
          <p:cNvCxnSpPr>
            <a:cxnSpLocks/>
          </p:cNvCxnSpPr>
          <p:nvPr/>
        </p:nvCxnSpPr>
        <p:spPr>
          <a:xfrm>
            <a:off x="7498080" y="3744136"/>
            <a:ext cx="839096" cy="202351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7B5EC248-8000-E4BC-7313-0E66D139ABC7}"/>
              </a:ext>
            </a:extLst>
          </p:cNvPr>
          <p:cNvCxnSpPr>
            <a:cxnSpLocks/>
          </p:cNvCxnSpPr>
          <p:nvPr/>
        </p:nvCxnSpPr>
        <p:spPr>
          <a:xfrm>
            <a:off x="3511172" y="2581835"/>
            <a:ext cx="3526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48A6D0B6-27D5-D9CA-2CC8-4CF9FB3E6D19}"/>
              </a:ext>
            </a:extLst>
          </p:cNvPr>
          <p:cNvCxnSpPr>
            <a:cxnSpLocks/>
          </p:cNvCxnSpPr>
          <p:nvPr/>
        </p:nvCxnSpPr>
        <p:spPr>
          <a:xfrm flipH="1">
            <a:off x="2915322" y="3108960"/>
            <a:ext cx="51905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C58575C6-941B-9CA4-9AF1-581D280B4128}"/>
              </a:ext>
            </a:extLst>
          </p:cNvPr>
          <p:cNvCxnSpPr>
            <a:cxnSpLocks/>
          </p:cNvCxnSpPr>
          <p:nvPr/>
        </p:nvCxnSpPr>
        <p:spPr>
          <a:xfrm>
            <a:off x="3611576" y="4261821"/>
            <a:ext cx="3526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70A495D9-163B-7BF6-1BC5-7C6AB0F5292F}"/>
              </a:ext>
            </a:extLst>
          </p:cNvPr>
          <p:cNvCxnSpPr>
            <a:cxnSpLocks/>
            <a:endCxn id="55" idx="3"/>
          </p:cNvCxnSpPr>
          <p:nvPr/>
        </p:nvCxnSpPr>
        <p:spPr>
          <a:xfrm flipH="1" flipV="1">
            <a:off x="5183156" y="3201556"/>
            <a:ext cx="274338" cy="590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22DBDE1B-946E-99F8-F41E-A0F3E6C4B0B6}"/>
              </a:ext>
            </a:extLst>
          </p:cNvPr>
          <p:cNvCxnSpPr>
            <a:cxnSpLocks/>
          </p:cNvCxnSpPr>
          <p:nvPr/>
        </p:nvCxnSpPr>
        <p:spPr>
          <a:xfrm flipH="1">
            <a:off x="7059475" y="2931196"/>
            <a:ext cx="536617" cy="2385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036A2345-D25D-5320-349A-C381B4A2C7F7}"/>
              </a:ext>
            </a:extLst>
          </p:cNvPr>
          <p:cNvCxnSpPr>
            <a:cxnSpLocks/>
            <a:endCxn id="54" idx="1"/>
          </p:cNvCxnSpPr>
          <p:nvPr/>
        </p:nvCxnSpPr>
        <p:spPr>
          <a:xfrm flipV="1">
            <a:off x="7795270" y="2638682"/>
            <a:ext cx="601181" cy="740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64A5661A-DFDF-079C-A8CD-C9A3D5D28BC8}"/>
              </a:ext>
            </a:extLst>
          </p:cNvPr>
          <p:cNvCxnSpPr>
            <a:cxnSpLocks/>
          </p:cNvCxnSpPr>
          <p:nvPr/>
        </p:nvCxnSpPr>
        <p:spPr>
          <a:xfrm flipV="1">
            <a:off x="5539769" y="2312981"/>
            <a:ext cx="556230" cy="390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0B4C0A02-DD2F-170E-F3B4-B886F2E18F11}"/>
              </a:ext>
            </a:extLst>
          </p:cNvPr>
          <p:cNvCxnSpPr>
            <a:cxnSpLocks/>
            <a:endCxn id="51" idx="3"/>
          </p:cNvCxnSpPr>
          <p:nvPr/>
        </p:nvCxnSpPr>
        <p:spPr>
          <a:xfrm flipH="1" flipV="1">
            <a:off x="3074592" y="4582546"/>
            <a:ext cx="584294" cy="135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>
            <a:extLst>
              <a:ext uri="{FF2B5EF4-FFF2-40B4-BE49-F238E27FC236}">
                <a16:creationId xmlns:a16="http://schemas.microsoft.com/office/drawing/2014/main" id="{D8E4EF1B-9DDE-D60A-F92A-E4E1B917A3A2}"/>
              </a:ext>
            </a:extLst>
          </p:cNvPr>
          <p:cNvCxnSpPr>
            <a:cxnSpLocks/>
          </p:cNvCxnSpPr>
          <p:nvPr/>
        </p:nvCxnSpPr>
        <p:spPr>
          <a:xfrm flipH="1">
            <a:off x="7650384" y="5095053"/>
            <a:ext cx="463683" cy="3324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DC5CC750-AA24-FF34-1B88-E8C8B2A8D0B8}"/>
              </a:ext>
            </a:extLst>
          </p:cNvPr>
          <p:cNvCxnSpPr>
            <a:cxnSpLocks/>
          </p:cNvCxnSpPr>
          <p:nvPr/>
        </p:nvCxnSpPr>
        <p:spPr>
          <a:xfrm>
            <a:off x="7596092" y="4026946"/>
            <a:ext cx="35261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3FD338F7-8C2A-1125-7612-4E22A7EDFE1E}"/>
              </a:ext>
            </a:extLst>
          </p:cNvPr>
          <p:cNvCxnSpPr>
            <a:cxnSpLocks/>
            <a:endCxn id="58" idx="3"/>
          </p:cNvCxnSpPr>
          <p:nvPr/>
        </p:nvCxnSpPr>
        <p:spPr>
          <a:xfrm flipH="1">
            <a:off x="5421854" y="4857078"/>
            <a:ext cx="236240" cy="4135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7730871A-827B-2DD0-F840-39121D23F288}"/>
              </a:ext>
            </a:extLst>
          </p:cNvPr>
          <p:cNvCxnSpPr>
            <a:cxnSpLocks/>
          </p:cNvCxnSpPr>
          <p:nvPr/>
        </p:nvCxnSpPr>
        <p:spPr>
          <a:xfrm flipV="1">
            <a:off x="5550346" y="4152452"/>
            <a:ext cx="328098" cy="1093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 48">
            <a:extLst>
              <a:ext uri="{FF2B5EF4-FFF2-40B4-BE49-F238E27FC236}">
                <a16:creationId xmlns:a16="http://schemas.microsoft.com/office/drawing/2014/main" id="{F7C6A179-2B1E-2658-FABB-ABED74D21318}"/>
              </a:ext>
            </a:extLst>
          </p:cNvPr>
          <p:cNvSpPr/>
          <p:nvPr/>
        </p:nvSpPr>
        <p:spPr>
          <a:xfrm>
            <a:off x="3903833" y="2424673"/>
            <a:ext cx="1301676" cy="3907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Shifting to online business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7561F0E1-0EB4-5D3A-56D3-196B877B2679}"/>
              </a:ext>
            </a:extLst>
          </p:cNvPr>
          <p:cNvSpPr/>
          <p:nvPr/>
        </p:nvSpPr>
        <p:spPr>
          <a:xfrm>
            <a:off x="1792940" y="2979461"/>
            <a:ext cx="1132848" cy="32748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Use of media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04A8FAC-5E62-4A08-103B-F07E04F5E180}"/>
              </a:ext>
            </a:extLst>
          </p:cNvPr>
          <p:cNvSpPr/>
          <p:nvPr/>
        </p:nvSpPr>
        <p:spPr>
          <a:xfrm>
            <a:off x="1772916" y="4298940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Retail environment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704188EC-8C2C-4D55-349A-11D035B048DB}"/>
              </a:ext>
            </a:extLst>
          </p:cNvPr>
          <p:cNvSpPr/>
          <p:nvPr/>
        </p:nvSpPr>
        <p:spPr>
          <a:xfrm>
            <a:off x="3952827" y="3975749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Closure of nearby businesses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BE7CAFED-8FF2-5181-B960-87F58093226D}"/>
              </a:ext>
            </a:extLst>
          </p:cNvPr>
          <p:cNvSpPr/>
          <p:nvPr/>
        </p:nvSpPr>
        <p:spPr>
          <a:xfrm>
            <a:off x="5885780" y="2912569"/>
            <a:ext cx="1142885" cy="3480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Packaging Cost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3A4DE2CF-331A-A2C2-172B-7AA07EB37A15}"/>
              </a:ext>
            </a:extLst>
          </p:cNvPr>
          <p:cNvSpPr/>
          <p:nvPr/>
        </p:nvSpPr>
        <p:spPr>
          <a:xfrm>
            <a:off x="8396451" y="2444021"/>
            <a:ext cx="1301676" cy="38932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Rise in cost of materials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74B4FD0B-A575-80BC-07F2-278CD22472AC}"/>
              </a:ext>
            </a:extLst>
          </p:cNvPr>
          <p:cNvSpPr/>
          <p:nvPr/>
        </p:nvSpPr>
        <p:spPr>
          <a:xfrm>
            <a:off x="3881480" y="3032151"/>
            <a:ext cx="1301676" cy="33881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dirty="0"/>
              <a:t>Lower price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FC79BF9-8666-D823-9AE2-BABCE2F6F306}"/>
              </a:ext>
            </a:extLst>
          </p:cNvPr>
          <p:cNvSpPr/>
          <p:nvPr/>
        </p:nvSpPr>
        <p:spPr>
          <a:xfrm>
            <a:off x="6095999" y="1983024"/>
            <a:ext cx="1221149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Offers discounts and promotions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4F11FD9-D35E-1B95-ECDE-B9C06FD4CA68}"/>
              </a:ext>
            </a:extLst>
          </p:cNvPr>
          <p:cNvSpPr/>
          <p:nvPr/>
        </p:nvSpPr>
        <p:spPr>
          <a:xfrm>
            <a:off x="4372982" y="5069074"/>
            <a:ext cx="1048872" cy="4032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Lack of innovation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911C1C3E-5B41-7B8C-4450-24096C66994A}"/>
              </a:ext>
            </a:extLst>
          </p:cNvPr>
          <p:cNvSpPr/>
          <p:nvPr/>
        </p:nvSpPr>
        <p:spPr>
          <a:xfrm>
            <a:off x="5908659" y="3947453"/>
            <a:ext cx="1301676" cy="39059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Competition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614A3832-BF7A-1939-BC62-7DE31B953972}"/>
              </a:ext>
            </a:extLst>
          </p:cNvPr>
          <p:cNvSpPr/>
          <p:nvPr/>
        </p:nvSpPr>
        <p:spPr>
          <a:xfrm>
            <a:off x="6377492" y="5008639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Preference for cheaper options</a:t>
            </a: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1D4C824-06FC-AA24-29AC-82B09B516C81}"/>
              </a:ext>
            </a:extLst>
          </p:cNvPr>
          <p:cNvSpPr/>
          <p:nvPr/>
        </p:nvSpPr>
        <p:spPr>
          <a:xfrm>
            <a:off x="7960810" y="3900324"/>
            <a:ext cx="1301676" cy="56721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200" dirty="0"/>
              <a:t>Shifting to online shopping</a:t>
            </a:r>
          </a:p>
        </p:txBody>
      </p:sp>
      <p:sp>
        <p:nvSpPr>
          <p:cNvPr id="88" name="Rectangle 87">
            <a:extLst>
              <a:ext uri="{FF2B5EF4-FFF2-40B4-BE49-F238E27FC236}">
                <a16:creationId xmlns:a16="http://schemas.microsoft.com/office/drawing/2014/main" id="{86EBAAD4-ED93-6F4D-BA59-CBC717A9E37B}"/>
              </a:ext>
            </a:extLst>
          </p:cNvPr>
          <p:cNvSpPr/>
          <p:nvPr/>
        </p:nvSpPr>
        <p:spPr>
          <a:xfrm>
            <a:off x="7286768" y="6448744"/>
            <a:ext cx="4241505" cy="46227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00B050"/>
                </a:solidFill>
              </a:rPr>
              <a:t>Gheorghe ILIE, Carmen Nadia CIOCOIU, 2010</a:t>
            </a:r>
          </a:p>
        </p:txBody>
      </p:sp>
    </p:spTree>
    <p:extLst>
      <p:ext uri="{BB962C8B-B14F-4D97-AF65-F5344CB8AC3E}">
        <p14:creationId xmlns:p14="http://schemas.microsoft.com/office/powerpoint/2010/main" val="527328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6112" y="425704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01812" y="1805432"/>
            <a:ext cx="8915399" cy="4160520"/>
          </a:xfrm>
        </p:spPr>
        <p:txBody>
          <a:bodyPr/>
          <a:lstStyle/>
          <a:p>
            <a:r>
              <a:rPr lang="en-GB" sz="2400" dirty="0"/>
              <a:t>Green Haven Florists operates within a </a:t>
            </a:r>
            <a:r>
              <a:rPr lang="en-GB" sz="2400" b="1" dirty="0"/>
              <a:t>challenging external environment</a:t>
            </a:r>
            <a:r>
              <a:rPr lang="en-GB" sz="2400" dirty="0"/>
              <a:t> influenced by </a:t>
            </a:r>
            <a:r>
              <a:rPr lang="en-GB" sz="2400" b="1" dirty="0"/>
              <a:t>economic constraints, technological change, and shifting consumer behaviour</a:t>
            </a:r>
            <a:r>
              <a:rPr lang="en-GB" sz="2400" dirty="0"/>
              <a:t>. Although its </a:t>
            </a:r>
            <a:r>
              <a:rPr lang="en-GB" sz="2400" b="1" dirty="0"/>
              <a:t>commitment to sustainability</a:t>
            </a:r>
            <a:r>
              <a:rPr lang="en-GB" sz="2400" dirty="0"/>
              <a:t> reflects current social and environmental values, the </a:t>
            </a:r>
            <a:r>
              <a:rPr lang="en-GB" sz="2400" b="1" dirty="0"/>
              <a:t>absence of strong digital integration and increasing operational expenses</a:t>
            </a:r>
            <a:r>
              <a:rPr lang="en-GB" sz="2400" dirty="0"/>
              <a:t> present significant strategic challenges.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/>
              <a:t>References </a:t>
            </a: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</a:p>
          <a:p>
            <a:br>
              <a:rPr lang="en-GB" b="1" dirty="0">
                <a:latin typeface="Arial"/>
                <a:ea typeface="Roboto"/>
                <a:cs typeface="Roboto"/>
              </a:rPr>
            </a:br>
            <a:r>
              <a:rPr lang="en-GB" b="1" dirty="0">
                <a:latin typeface="Arial"/>
                <a:ea typeface="Roboto"/>
                <a:cs typeface="Roboto"/>
              </a:rPr>
              <a:t>1. </a:t>
            </a:r>
            <a:r>
              <a:rPr lang="en-GB" b="1" dirty="0"/>
              <a:t>Mintel.</a:t>
            </a:r>
            <a:r>
              <a:rPr lang="en-GB" dirty="0"/>
              <a:t> (2023). </a:t>
            </a:r>
            <a:r>
              <a:rPr lang="en-GB" i="1" dirty="0"/>
              <a:t>UK Florists and Flower Retailing Market Report.</a:t>
            </a:r>
            <a:br>
              <a:rPr lang="en-GB" dirty="0"/>
            </a:br>
            <a:r>
              <a:rPr lang="en-GB" dirty="0"/>
              <a:t>Retrieved from: </a:t>
            </a:r>
            <a:r>
              <a:rPr lang="en-GB" dirty="0">
                <a:hlinkClick r:id="rId3"/>
              </a:rPr>
              <a:t>https://www.mintel.com</a:t>
            </a:r>
            <a:br>
              <a:rPr lang="en-GB" dirty="0"/>
            </a:br>
            <a:r>
              <a:rPr lang="en-GB" dirty="0"/>
              <a:t>2. </a:t>
            </a:r>
            <a:r>
              <a:rPr lang="en-GB" b="1" dirty="0"/>
              <a:t>British Florist Association (BFA).</a:t>
            </a:r>
            <a:r>
              <a:rPr lang="en-GB" dirty="0"/>
              <a:t> (2023). </a:t>
            </a:r>
            <a:r>
              <a:rPr lang="en-GB" i="1" dirty="0"/>
              <a:t>The Impact of Inflation and Sustainability on the UK Floristry Sector. </a:t>
            </a:r>
            <a:r>
              <a:rPr lang="en-GB" dirty="0">
                <a:solidFill>
                  <a:srgbClr val="FFC000"/>
                </a:solidFill>
                <a:hlinkClick r:id="rId4"/>
              </a:rPr>
              <a:t>https://www.britishfloristassociation.org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sz="1800" b="1" dirty="0"/>
              <a:t>3. Ilie G. and. Ciocoiu C.N. (2010). </a:t>
            </a:r>
            <a:r>
              <a:rPr lang="en-GB" sz="1800" dirty="0"/>
              <a:t>APPLICATION OF FISHBONE DIAGRAM TO DETERMINE THE RISK OF AN EVENT WITH MULTIPLE CAUSES MANAGEMENT RESEARCH AND PRACTICE </a:t>
            </a:r>
            <a:r>
              <a:rPr lang="en-GB" sz="1800" b="1" dirty="0"/>
              <a:t>Vol. </a:t>
            </a:r>
            <a:r>
              <a:rPr lang="en-GB" sz="1800" b="1"/>
              <a:t>2 Issue 1 p: 1-20</a:t>
            </a:r>
          </a:p>
          <a:p>
            <a:r>
              <a:rPr lang="en-GB" sz="1800" b="1"/>
              <a:t>4.</a:t>
            </a:r>
            <a:r>
              <a:rPr lang="en-GB"/>
              <a:t> </a:t>
            </a:r>
            <a:r>
              <a:rPr lang="en-GB" dirty="0"/>
              <a:t>R Perkin - Proceedings on Engineering, 2022 - pesjournal.net</a:t>
            </a:r>
          </a:p>
          <a:p>
            <a:r>
              <a:rPr lang="en-GB" sz="1800" b="1" dirty="0"/>
              <a:t>5. </a:t>
            </a:r>
            <a:r>
              <a:rPr lang="en-GB" dirty="0"/>
              <a:t>JKK Ho - European academic research, 2014 - academia.edu</a:t>
            </a: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640</TotalTime>
  <Words>1027</Words>
  <Application>Microsoft Office PowerPoint</Application>
  <PresentationFormat>Widescreen</PresentationFormat>
  <Paragraphs>102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AND             DECISION MAKING MODULE CODE: LCLM4004  STUDENT NAME: MARIANO D’SILVA STUDENT ID: 2442193  LECTURER: TOYIN ADISA Assignment 1: Presentation</vt:lpstr>
      <vt:lpstr>OVERVIEW</vt:lpstr>
      <vt:lpstr>Introduction</vt:lpstr>
      <vt:lpstr>Company background</vt:lpstr>
      <vt:lpstr>Problem: nature and scope</vt:lpstr>
      <vt:lpstr>Problem: nature and scope</vt:lpstr>
      <vt:lpstr>Problem: nature and scope </vt:lpstr>
      <vt:lpstr>PESTLE ANALYSIS: Green Haven Florists </vt:lpstr>
      <vt:lpstr>PESTLE ANALYSIS: Green Haven Florists </vt:lpstr>
      <vt:lpstr>PESTLE ANALYSIS: Green Haven Florists</vt:lpstr>
      <vt:lpstr>          Cause and effect analysis: Fishbone diagram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Mariano D Silva</cp:lastModifiedBy>
  <cp:revision>89</cp:revision>
  <dcterms:created xsi:type="dcterms:W3CDTF">2024-10-08T15:58:04Z</dcterms:created>
  <dcterms:modified xsi:type="dcterms:W3CDTF">2025-11-08T16:21:26Z</dcterms:modified>
</cp:coreProperties>
</file>