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BF777-7D5A-4DFF-B0ED-0F7A204D5B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AC7D1B-8B1D-4240-8F8D-0CD298972F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DE4BCD-FB41-4816-B4BF-AC9C023BA622}"/>
              </a:ext>
            </a:extLst>
          </p:cNvPr>
          <p:cNvSpPr>
            <a:spLocks noGrp="1"/>
          </p:cNvSpPr>
          <p:nvPr>
            <p:ph type="dt" sz="half" idx="10"/>
          </p:nvPr>
        </p:nvSpPr>
        <p:spPr/>
        <p:txBody>
          <a:bodyPr/>
          <a:lstStyle/>
          <a:p>
            <a:fld id="{69146F4A-0907-41B3-BB4B-046D937FC8C7}" type="datetimeFigureOut">
              <a:rPr lang="en-GB" smtClean="0"/>
              <a:t>12/01/2020</a:t>
            </a:fld>
            <a:endParaRPr lang="en-GB"/>
          </a:p>
        </p:txBody>
      </p:sp>
      <p:sp>
        <p:nvSpPr>
          <p:cNvPr id="5" name="Footer Placeholder 4">
            <a:extLst>
              <a:ext uri="{FF2B5EF4-FFF2-40B4-BE49-F238E27FC236}">
                <a16:creationId xmlns:a16="http://schemas.microsoft.com/office/drawing/2014/main" id="{92BC8AAF-F357-43AB-BDF4-7F96073FC1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1631F5-1CAE-4CEB-A8B0-A357E9EF952E}"/>
              </a:ext>
            </a:extLst>
          </p:cNvPr>
          <p:cNvSpPr>
            <a:spLocks noGrp="1"/>
          </p:cNvSpPr>
          <p:nvPr>
            <p:ph type="sldNum" sz="quarter" idx="12"/>
          </p:nvPr>
        </p:nvSpPr>
        <p:spPr/>
        <p:txBody>
          <a:bodyPr/>
          <a:lstStyle/>
          <a:p>
            <a:fld id="{3368DA72-52E6-4FBA-A421-357A573D7AE7}" type="slidenum">
              <a:rPr lang="en-GB" smtClean="0"/>
              <a:t>‹#›</a:t>
            </a:fld>
            <a:endParaRPr lang="en-GB"/>
          </a:p>
        </p:txBody>
      </p:sp>
    </p:spTree>
    <p:extLst>
      <p:ext uri="{BB962C8B-B14F-4D97-AF65-F5344CB8AC3E}">
        <p14:creationId xmlns:p14="http://schemas.microsoft.com/office/powerpoint/2010/main" val="3647134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AF174-9B69-481A-A47E-1FAE4230AF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D4145B-703B-40C3-88B7-3B29A17AD2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947A4E-6F74-40B5-B0B8-DB4A8FF9B211}"/>
              </a:ext>
            </a:extLst>
          </p:cNvPr>
          <p:cNvSpPr>
            <a:spLocks noGrp="1"/>
          </p:cNvSpPr>
          <p:nvPr>
            <p:ph type="dt" sz="half" idx="10"/>
          </p:nvPr>
        </p:nvSpPr>
        <p:spPr/>
        <p:txBody>
          <a:bodyPr/>
          <a:lstStyle/>
          <a:p>
            <a:fld id="{69146F4A-0907-41B3-BB4B-046D937FC8C7}" type="datetimeFigureOut">
              <a:rPr lang="en-GB" smtClean="0"/>
              <a:t>12/01/2020</a:t>
            </a:fld>
            <a:endParaRPr lang="en-GB"/>
          </a:p>
        </p:txBody>
      </p:sp>
      <p:sp>
        <p:nvSpPr>
          <p:cNvPr id="5" name="Footer Placeholder 4">
            <a:extLst>
              <a:ext uri="{FF2B5EF4-FFF2-40B4-BE49-F238E27FC236}">
                <a16:creationId xmlns:a16="http://schemas.microsoft.com/office/drawing/2014/main" id="{C8B1072A-039E-4529-A85C-7676D19696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4F5087-85D5-4398-AC03-A35383CBFB03}"/>
              </a:ext>
            </a:extLst>
          </p:cNvPr>
          <p:cNvSpPr>
            <a:spLocks noGrp="1"/>
          </p:cNvSpPr>
          <p:nvPr>
            <p:ph type="sldNum" sz="quarter" idx="12"/>
          </p:nvPr>
        </p:nvSpPr>
        <p:spPr/>
        <p:txBody>
          <a:bodyPr/>
          <a:lstStyle/>
          <a:p>
            <a:fld id="{3368DA72-52E6-4FBA-A421-357A573D7AE7}" type="slidenum">
              <a:rPr lang="en-GB" smtClean="0"/>
              <a:t>‹#›</a:t>
            </a:fld>
            <a:endParaRPr lang="en-GB"/>
          </a:p>
        </p:txBody>
      </p:sp>
    </p:spTree>
    <p:extLst>
      <p:ext uri="{BB962C8B-B14F-4D97-AF65-F5344CB8AC3E}">
        <p14:creationId xmlns:p14="http://schemas.microsoft.com/office/powerpoint/2010/main" val="2310286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FE7FF-1CBB-4164-A9F6-4C34212FED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5E0BBC-37B8-4AB2-B50F-F5B955984E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B2AB11-F66A-4623-BD18-C60CB34F0E45}"/>
              </a:ext>
            </a:extLst>
          </p:cNvPr>
          <p:cNvSpPr>
            <a:spLocks noGrp="1"/>
          </p:cNvSpPr>
          <p:nvPr>
            <p:ph type="dt" sz="half" idx="10"/>
          </p:nvPr>
        </p:nvSpPr>
        <p:spPr/>
        <p:txBody>
          <a:bodyPr/>
          <a:lstStyle/>
          <a:p>
            <a:fld id="{69146F4A-0907-41B3-BB4B-046D937FC8C7}" type="datetimeFigureOut">
              <a:rPr lang="en-GB" smtClean="0"/>
              <a:t>12/01/2020</a:t>
            </a:fld>
            <a:endParaRPr lang="en-GB"/>
          </a:p>
        </p:txBody>
      </p:sp>
      <p:sp>
        <p:nvSpPr>
          <p:cNvPr id="5" name="Footer Placeholder 4">
            <a:extLst>
              <a:ext uri="{FF2B5EF4-FFF2-40B4-BE49-F238E27FC236}">
                <a16:creationId xmlns:a16="http://schemas.microsoft.com/office/drawing/2014/main" id="{056D8F17-6155-4BB8-9A52-4832E3E6D9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89BA12-96D7-49B5-A2DF-C9EAB472828A}"/>
              </a:ext>
            </a:extLst>
          </p:cNvPr>
          <p:cNvSpPr>
            <a:spLocks noGrp="1"/>
          </p:cNvSpPr>
          <p:nvPr>
            <p:ph type="sldNum" sz="quarter" idx="12"/>
          </p:nvPr>
        </p:nvSpPr>
        <p:spPr/>
        <p:txBody>
          <a:bodyPr/>
          <a:lstStyle/>
          <a:p>
            <a:fld id="{3368DA72-52E6-4FBA-A421-357A573D7AE7}" type="slidenum">
              <a:rPr lang="en-GB" smtClean="0"/>
              <a:t>‹#›</a:t>
            </a:fld>
            <a:endParaRPr lang="en-GB"/>
          </a:p>
        </p:txBody>
      </p:sp>
    </p:spTree>
    <p:extLst>
      <p:ext uri="{BB962C8B-B14F-4D97-AF65-F5344CB8AC3E}">
        <p14:creationId xmlns:p14="http://schemas.microsoft.com/office/powerpoint/2010/main" val="2736948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50BF6-2D75-49CE-B3E2-3C0B3B5910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C29027-3676-4C5D-A2CE-A0148B55EC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24CE18-B4F4-4BB8-BBAF-005629A5D9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89A739-2818-4D78-9527-F171E9671293}"/>
              </a:ext>
            </a:extLst>
          </p:cNvPr>
          <p:cNvSpPr>
            <a:spLocks noGrp="1"/>
          </p:cNvSpPr>
          <p:nvPr>
            <p:ph type="dt" sz="half" idx="10"/>
          </p:nvPr>
        </p:nvSpPr>
        <p:spPr/>
        <p:txBody>
          <a:bodyPr/>
          <a:lstStyle/>
          <a:p>
            <a:fld id="{69146F4A-0907-41B3-BB4B-046D937FC8C7}" type="datetimeFigureOut">
              <a:rPr lang="en-GB" smtClean="0"/>
              <a:t>12/01/2020</a:t>
            </a:fld>
            <a:endParaRPr lang="en-GB"/>
          </a:p>
        </p:txBody>
      </p:sp>
      <p:sp>
        <p:nvSpPr>
          <p:cNvPr id="6" name="Footer Placeholder 5">
            <a:extLst>
              <a:ext uri="{FF2B5EF4-FFF2-40B4-BE49-F238E27FC236}">
                <a16:creationId xmlns:a16="http://schemas.microsoft.com/office/drawing/2014/main" id="{C94FE7B1-1D6C-44A5-88C6-33380D6A85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6DF399-EF3D-4001-AFE1-0CCAE7582F2D}"/>
              </a:ext>
            </a:extLst>
          </p:cNvPr>
          <p:cNvSpPr>
            <a:spLocks noGrp="1"/>
          </p:cNvSpPr>
          <p:nvPr>
            <p:ph type="sldNum" sz="quarter" idx="12"/>
          </p:nvPr>
        </p:nvSpPr>
        <p:spPr/>
        <p:txBody>
          <a:bodyPr/>
          <a:lstStyle/>
          <a:p>
            <a:fld id="{3368DA72-52E6-4FBA-A421-357A573D7AE7}" type="slidenum">
              <a:rPr lang="en-GB" smtClean="0"/>
              <a:t>‹#›</a:t>
            </a:fld>
            <a:endParaRPr lang="en-GB"/>
          </a:p>
        </p:txBody>
      </p:sp>
    </p:spTree>
    <p:extLst>
      <p:ext uri="{BB962C8B-B14F-4D97-AF65-F5344CB8AC3E}">
        <p14:creationId xmlns:p14="http://schemas.microsoft.com/office/powerpoint/2010/main" val="3341629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6ACE1-0708-440E-9C4E-3AF985EFE1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2FF32C-E956-4BB0-BC27-F25152513E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4D25B5-2FBA-42CA-83D4-61F2B311B1F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F482B0-62A9-41E0-AD80-2FAD5EAD8E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3B1BB5-E569-477B-9D2E-8FC80ACC2A1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591477E-9B88-47A5-94F3-6F1ECFAD601D}"/>
              </a:ext>
            </a:extLst>
          </p:cNvPr>
          <p:cNvSpPr>
            <a:spLocks noGrp="1"/>
          </p:cNvSpPr>
          <p:nvPr>
            <p:ph type="dt" sz="half" idx="10"/>
          </p:nvPr>
        </p:nvSpPr>
        <p:spPr/>
        <p:txBody>
          <a:bodyPr/>
          <a:lstStyle/>
          <a:p>
            <a:fld id="{69146F4A-0907-41B3-BB4B-046D937FC8C7}" type="datetimeFigureOut">
              <a:rPr lang="en-GB" smtClean="0"/>
              <a:t>12/01/2020</a:t>
            </a:fld>
            <a:endParaRPr lang="en-GB"/>
          </a:p>
        </p:txBody>
      </p:sp>
      <p:sp>
        <p:nvSpPr>
          <p:cNvPr id="8" name="Footer Placeholder 7">
            <a:extLst>
              <a:ext uri="{FF2B5EF4-FFF2-40B4-BE49-F238E27FC236}">
                <a16:creationId xmlns:a16="http://schemas.microsoft.com/office/drawing/2014/main" id="{163FF132-67F1-4389-BEDC-9B8DC30D92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26542B-266D-4BAE-ABD0-ABC9E054B9D2}"/>
              </a:ext>
            </a:extLst>
          </p:cNvPr>
          <p:cNvSpPr>
            <a:spLocks noGrp="1"/>
          </p:cNvSpPr>
          <p:nvPr>
            <p:ph type="sldNum" sz="quarter" idx="12"/>
          </p:nvPr>
        </p:nvSpPr>
        <p:spPr/>
        <p:txBody>
          <a:bodyPr/>
          <a:lstStyle/>
          <a:p>
            <a:fld id="{3368DA72-52E6-4FBA-A421-357A573D7AE7}" type="slidenum">
              <a:rPr lang="en-GB" smtClean="0"/>
              <a:t>‹#›</a:t>
            </a:fld>
            <a:endParaRPr lang="en-GB"/>
          </a:p>
        </p:txBody>
      </p:sp>
    </p:spTree>
    <p:extLst>
      <p:ext uri="{BB962C8B-B14F-4D97-AF65-F5344CB8AC3E}">
        <p14:creationId xmlns:p14="http://schemas.microsoft.com/office/powerpoint/2010/main" val="627090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CD31B-42D8-46A1-A1F4-83487E95F14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C37812-1E0F-49CA-B43F-EE5591C7E762}"/>
              </a:ext>
            </a:extLst>
          </p:cNvPr>
          <p:cNvSpPr>
            <a:spLocks noGrp="1"/>
          </p:cNvSpPr>
          <p:nvPr>
            <p:ph type="dt" sz="half" idx="10"/>
          </p:nvPr>
        </p:nvSpPr>
        <p:spPr/>
        <p:txBody>
          <a:bodyPr/>
          <a:lstStyle/>
          <a:p>
            <a:fld id="{69146F4A-0907-41B3-BB4B-046D937FC8C7}" type="datetimeFigureOut">
              <a:rPr lang="en-GB" smtClean="0"/>
              <a:t>12/01/2020</a:t>
            </a:fld>
            <a:endParaRPr lang="en-GB"/>
          </a:p>
        </p:txBody>
      </p:sp>
      <p:sp>
        <p:nvSpPr>
          <p:cNvPr id="4" name="Footer Placeholder 3">
            <a:extLst>
              <a:ext uri="{FF2B5EF4-FFF2-40B4-BE49-F238E27FC236}">
                <a16:creationId xmlns:a16="http://schemas.microsoft.com/office/drawing/2014/main" id="{1DA10458-D843-487A-B710-21B507CEDE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C42B14-D1DB-4BC0-A09C-25521386459F}"/>
              </a:ext>
            </a:extLst>
          </p:cNvPr>
          <p:cNvSpPr>
            <a:spLocks noGrp="1"/>
          </p:cNvSpPr>
          <p:nvPr>
            <p:ph type="sldNum" sz="quarter" idx="12"/>
          </p:nvPr>
        </p:nvSpPr>
        <p:spPr/>
        <p:txBody>
          <a:bodyPr/>
          <a:lstStyle/>
          <a:p>
            <a:fld id="{3368DA72-52E6-4FBA-A421-357A573D7AE7}" type="slidenum">
              <a:rPr lang="en-GB" smtClean="0"/>
              <a:t>‹#›</a:t>
            </a:fld>
            <a:endParaRPr lang="en-GB"/>
          </a:p>
        </p:txBody>
      </p:sp>
    </p:spTree>
    <p:extLst>
      <p:ext uri="{BB962C8B-B14F-4D97-AF65-F5344CB8AC3E}">
        <p14:creationId xmlns:p14="http://schemas.microsoft.com/office/powerpoint/2010/main" val="3459589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7D60BF-58C1-4321-9564-9342730337A2}"/>
              </a:ext>
            </a:extLst>
          </p:cNvPr>
          <p:cNvSpPr>
            <a:spLocks noGrp="1"/>
          </p:cNvSpPr>
          <p:nvPr>
            <p:ph type="dt" sz="half" idx="10"/>
          </p:nvPr>
        </p:nvSpPr>
        <p:spPr/>
        <p:txBody>
          <a:bodyPr/>
          <a:lstStyle/>
          <a:p>
            <a:fld id="{69146F4A-0907-41B3-BB4B-046D937FC8C7}" type="datetimeFigureOut">
              <a:rPr lang="en-GB" smtClean="0"/>
              <a:t>12/01/2020</a:t>
            </a:fld>
            <a:endParaRPr lang="en-GB"/>
          </a:p>
        </p:txBody>
      </p:sp>
      <p:sp>
        <p:nvSpPr>
          <p:cNvPr id="3" name="Footer Placeholder 2">
            <a:extLst>
              <a:ext uri="{FF2B5EF4-FFF2-40B4-BE49-F238E27FC236}">
                <a16:creationId xmlns:a16="http://schemas.microsoft.com/office/drawing/2014/main" id="{C4A85866-1BC1-4A66-99FA-C5C2813CE8E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DE0D495-6179-495C-B412-51099D34E667}"/>
              </a:ext>
            </a:extLst>
          </p:cNvPr>
          <p:cNvSpPr>
            <a:spLocks noGrp="1"/>
          </p:cNvSpPr>
          <p:nvPr>
            <p:ph type="sldNum" sz="quarter" idx="12"/>
          </p:nvPr>
        </p:nvSpPr>
        <p:spPr/>
        <p:txBody>
          <a:bodyPr/>
          <a:lstStyle/>
          <a:p>
            <a:fld id="{3368DA72-52E6-4FBA-A421-357A573D7AE7}" type="slidenum">
              <a:rPr lang="en-GB" smtClean="0"/>
              <a:t>‹#›</a:t>
            </a:fld>
            <a:endParaRPr lang="en-GB"/>
          </a:p>
        </p:txBody>
      </p:sp>
    </p:spTree>
    <p:extLst>
      <p:ext uri="{BB962C8B-B14F-4D97-AF65-F5344CB8AC3E}">
        <p14:creationId xmlns:p14="http://schemas.microsoft.com/office/powerpoint/2010/main" val="3059821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8AF05-8F42-4EC5-B28D-7CE2283EC1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8CE494-CD03-4942-997F-23F317D35E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70F0B3C-BC6C-4F08-8251-ECB113F77F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936BED-BBAC-495E-A6DD-DA241914F117}"/>
              </a:ext>
            </a:extLst>
          </p:cNvPr>
          <p:cNvSpPr>
            <a:spLocks noGrp="1"/>
          </p:cNvSpPr>
          <p:nvPr>
            <p:ph type="dt" sz="half" idx="10"/>
          </p:nvPr>
        </p:nvSpPr>
        <p:spPr/>
        <p:txBody>
          <a:bodyPr/>
          <a:lstStyle/>
          <a:p>
            <a:fld id="{69146F4A-0907-41B3-BB4B-046D937FC8C7}" type="datetimeFigureOut">
              <a:rPr lang="en-GB" smtClean="0"/>
              <a:t>12/01/2020</a:t>
            </a:fld>
            <a:endParaRPr lang="en-GB"/>
          </a:p>
        </p:txBody>
      </p:sp>
      <p:sp>
        <p:nvSpPr>
          <p:cNvPr id="6" name="Footer Placeholder 5">
            <a:extLst>
              <a:ext uri="{FF2B5EF4-FFF2-40B4-BE49-F238E27FC236}">
                <a16:creationId xmlns:a16="http://schemas.microsoft.com/office/drawing/2014/main" id="{A52BBBCE-02AE-4B1A-A132-42C92B7BC8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C2C12-9B37-4A49-86A2-ABC89357E312}"/>
              </a:ext>
            </a:extLst>
          </p:cNvPr>
          <p:cNvSpPr>
            <a:spLocks noGrp="1"/>
          </p:cNvSpPr>
          <p:nvPr>
            <p:ph type="sldNum" sz="quarter" idx="12"/>
          </p:nvPr>
        </p:nvSpPr>
        <p:spPr/>
        <p:txBody>
          <a:bodyPr/>
          <a:lstStyle/>
          <a:p>
            <a:fld id="{3368DA72-52E6-4FBA-A421-357A573D7AE7}" type="slidenum">
              <a:rPr lang="en-GB" smtClean="0"/>
              <a:t>‹#›</a:t>
            </a:fld>
            <a:endParaRPr lang="en-GB"/>
          </a:p>
        </p:txBody>
      </p:sp>
    </p:spTree>
    <p:extLst>
      <p:ext uri="{BB962C8B-B14F-4D97-AF65-F5344CB8AC3E}">
        <p14:creationId xmlns:p14="http://schemas.microsoft.com/office/powerpoint/2010/main" val="3156446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FE1A5-65A2-43C3-A856-2869460ED8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670991-690D-4BCB-B4E6-EB8F5C5028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3AB34F-9CC6-4A0C-AF35-82E33CDF26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168636-C2B0-4278-A845-882DB3D7EB85}"/>
              </a:ext>
            </a:extLst>
          </p:cNvPr>
          <p:cNvSpPr>
            <a:spLocks noGrp="1"/>
          </p:cNvSpPr>
          <p:nvPr>
            <p:ph type="dt" sz="half" idx="10"/>
          </p:nvPr>
        </p:nvSpPr>
        <p:spPr/>
        <p:txBody>
          <a:bodyPr/>
          <a:lstStyle/>
          <a:p>
            <a:fld id="{69146F4A-0907-41B3-BB4B-046D937FC8C7}" type="datetimeFigureOut">
              <a:rPr lang="en-GB" smtClean="0"/>
              <a:t>12/01/2020</a:t>
            </a:fld>
            <a:endParaRPr lang="en-GB"/>
          </a:p>
        </p:txBody>
      </p:sp>
      <p:sp>
        <p:nvSpPr>
          <p:cNvPr id="6" name="Footer Placeholder 5">
            <a:extLst>
              <a:ext uri="{FF2B5EF4-FFF2-40B4-BE49-F238E27FC236}">
                <a16:creationId xmlns:a16="http://schemas.microsoft.com/office/drawing/2014/main" id="{93D69D8F-AA0D-4F43-8CC0-9693790EA8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F79FC2-C145-4C70-B437-27F8A86E90FF}"/>
              </a:ext>
            </a:extLst>
          </p:cNvPr>
          <p:cNvSpPr>
            <a:spLocks noGrp="1"/>
          </p:cNvSpPr>
          <p:nvPr>
            <p:ph type="sldNum" sz="quarter" idx="12"/>
          </p:nvPr>
        </p:nvSpPr>
        <p:spPr/>
        <p:txBody>
          <a:bodyPr/>
          <a:lstStyle/>
          <a:p>
            <a:fld id="{3368DA72-52E6-4FBA-A421-357A573D7AE7}" type="slidenum">
              <a:rPr lang="en-GB" smtClean="0"/>
              <a:t>‹#›</a:t>
            </a:fld>
            <a:endParaRPr lang="en-GB"/>
          </a:p>
        </p:txBody>
      </p:sp>
    </p:spTree>
    <p:extLst>
      <p:ext uri="{BB962C8B-B14F-4D97-AF65-F5344CB8AC3E}">
        <p14:creationId xmlns:p14="http://schemas.microsoft.com/office/powerpoint/2010/main" val="2920569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13E77-E97B-4AE4-A2B3-32EFD6AD754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08CD07-1242-4B40-88B7-31A7494EFD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82B0B4-98FE-4F98-BC12-3667F79169B5}"/>
              </a:ext>
            </a:extLst>
          </p:cNvPr>
          <p:cNvSpPr>
            <a:spLocks noGrp="1"/>
          </p:cNvSpPr>
          <p:nvPr>
            <p:ph type="dt" sz="half" idx="10"/>
          </p:nvPr>
        </p:nvSpPr>
        <p:spPr/>
        <p:txBody>
          <a:bodyPr/>
          <a:lstStyle/>
          <a:p>
            <a:fld id="{69146F4A-0907-41B3-BB4B-046D937FC8C7}" type="datetimeFigureOut">
              <a:rPr lang="en-GB" smtClean="0"/>
              <a:t>12/01/2020</a:t>
            </a:fld>
            <a:endParaRPr lang="en-GB"/>
          </a:p>
        </p:txBody>
      </p:sp>
      <p:sp>
        <p:nvSpPr>
          <p:cNvPr id="5" name="Footer Placeholder 4">
            <a:extLst>
              <a:ext uri="{FF2B5EF4-FFF2-40B4-BE49-F238E27FC236}">
                <a16:creationId xmlns:a16="http://schemas.microsoft.com/office/drawing/2014/main" id="{92F77388-49C2-47B3-8C2F-131530385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D82558-2BB0-4F47-89AE-2748240A5357}"/>
              </a:ext>
            </a:extLst>
          </p:cNvPr>
          <p:cNvSpPr>
            <a:spLocks noGrp="1"/>
          </p:cNvSpPr>
          <p:nvPr>
            <p:ph type="sldNum" sz="quarter" idx="12"/>
          </p:nvPr>
        </p:nvSpPr>
        <p:spPr/>
        <p:txBody>
          <a:bodyPr/>
          <a:lstStyle/>
          <a:p>
            <a:fld id="{3368DA72-52E6-4FBA-A421-357A573D7AE7}" type="slidenum">
              <a:rPr lang="en-GB" smtClean="0"/>
              <a:t>‹#›</a:t>
            </a:fld>
            <a:endParaRPr lang="en-GB"/>
          </a:p>
        </p:txBody>
      </p:sp>
    </p:spTree>
    <p:extLst>
      <p:ext uri="{BB962C8B-B14F-4D97-AF65-F5344CB8AC3E}">
        <p14:creationId xmlns:p14="http://schemas.microsoft.com/office/powerpoint/2010/main" val="4253689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437A2C-F1D4-492B-87AC-9DFA345C682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C03744-ECC0-4DA6-938D-025509C8A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6D526E-A87D-44BC-A26B-8D3B1D26EFDC}"/>
              </a:ext>
            </a:extLst>
          </p:cNvPr>
          <p:cNvSpPr>
            <a:spLocks noGrp="1"/>
          </p:cNvSpPr>
          <p:nvPr>
            <p:ph type="dt" sz="half" idx="10"/>
          </p:nvPr>
        </p:nvSpPr>
        <p:spPr/>
        <p:txBody>
          <a:bodyPr/>
          <a:lstStyle/>
          <a:p>
            <a:fld id="{69146F4A-0907-41B3-BB4B-046D937FC8C7}" type="datetimeFigureOut">
              <a:rPr lang="en-GB" smtClean="0"/>
              <a:t>12/01/2020</a:t>
            </a:fld>
            <a:endParaRPr lang="en-GB"/>
          </a:p>
        </p:txBody>
      </p:sp>
      <p:sp>
        <p:nvSpPr>
          <p:cNvPr id="5" name="Footer Placeholder 4">
            <a:extLst>
              <a:ext uri="{FF2B5EF4-FFF2-40B4-BE49-F238E27FC236}">
                <a16:creationId xmlns:a16="http://schemas.microsoft.com/office/drawing/2014/main" id="{24090C92-E2DA-48A2-936D-9CC82280DE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4561CA-0202-4794-84CE-BEBB8F0DDFDE}"/>
              </a:ext>
            </a:extLst>
          </p:cNvPr>
          <p:cNvSpPr>
            <a:spLocks noGrp="1"/>
          </p:cNvSpPr>
          <p:nvPr>
            <p:ph type="sldNum" sz="quarter" idx="12"/>
          </p:nvPr>
        </p:nvSpPr>
        <p:spPr/>
        <p:txBody>
          <a:bodyPr/>
          <a:lstStyle/>
          <a:p>
            <a:fld id="{3368DA72-52E6-4FBA-A421-357A573D7AE7}" type="slidenum">
              <a:rPr lang="en-GB" smtClean="0"/>
              <a:t>‹#›</a:t>
            </a:fld>
            <a:endParaRPr lang="en-GB"/>
          </a:p>
        </p:txBody>
      </p:sp>
    </p:spTree>
    <p:extLst>
      <p:ext uri="{BB962C8B-B14F-4D97-AF65-F5344CB8AC3E}">
        <p14:creationId xmlns:p14="http://schemas.microsoft.com/office/powerpoint/2010/main" val="1938722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FAC5A6-6C12-4AD3-9D00-E45F946904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963565-92DC-47A6-973D-4647DEBA44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86C52F-484D-47D6-B787-B2D26A7A03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146F4A-0907-41B3-BB4B-046D937FC8C7}" type="datetimeFigureOut">
              <a:rPr lang="en-GB" smtClean="0"/>
              <a:t>12/01/2020</a:t>
            </a:fld>
            <a:endParaRPr lang="en-GB"/>
          </a:p>
        </p:txBody>
      </p:sp>
      <p:sp>
        <p:nvSpPr>
          <p:cNvPr id="5" name="Footer Placeholder 4">
            <a:extLst>
              <a:ext uri="{FF2B5EF4-FFF2-40B4-BE49-F238E27FC236}">
                <a16:creationId xmlns:a16="http://schemas.microsoft.com/office/drawing/2014/main" id="{1C85C958-EFE2-4212-AA62-06699A5E04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3AFA49-5810-4121-9C7E-FA3698CB81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68DA72-52E6-4FBA-A421-357A573D7AE7}" type="slidenum">
              <a:rPr lang="en-GB" smtClean="0"/>
              <a:t>‹#›</a:t>
            </a:fld>
            <a:endParaRPr lang="en-GB"/>
          </a:p>
        </p:txBody>
      </p:sp>
    </p:spTree>
    <p:extLst>
      <p:ext uri="{BB962C8B-B14F-4D97-AF65-F5344CB8AC3E}">
        <p14:creationId xmlns:p14="http://schemas.microsoft.com/office/powerpoint/2010/main" val="30417228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mindtools.com/pages/main/newMN_HTE.htm" TargetMode="External"/><Relationship Id="rId2" Type="http://schemas.openxmlformats.org/officeDocument/2006/relationships/hyperlink" Target="http://www.taskmanagementguide.com/scheduling-tasks/time-management-advantages-and-disadvantages.php"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mindtools.com/pages/main/newMN_HTE.htm" TargetMode="External"/><Relationship Id="rId2" Type="http://schemas.openxmlformats.org/officeDocument/2006/relationships/hyperlink" Target="http://www.taskmanagementguide.com/scheduling-tasks/time-management-advantages-and-disadvantages.ph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A746E04-A565-4A56-9681-71DAB336F79E}"/>
              </a:ext>
            </a:extLst>
          </p:cNvPr>
          <p:cNvSpPr>
            <a:spLocks noGrp="1"/>
          </p:cNvSpPr>
          <p:nvPr>
            <p:ph type="subTitle" idx="1"/>
          </p:nvPr>
        </p:nvSpPr>
        <p:spPr>
          <a:xfrm>
            <a:off x="504824" y="173039"/>
            <a:ext cx="11325225" cy="808036"/>
          </a:xfrm>
          <a:solidFill>
            <a:srgbClr val="FFCCFF"/>
          </a:solidFill>
        </p:spPr>
        <p:txBody>
          <a:bodyPr>
            <a:normAutofit lnSpcReduction="10000"/>
          </a:bodyPr>
          <a:lstStyle/>
          <a:p>
            <a:r>
              <a:rPr lang="en-GB" sz="1200" b="1" dirty="0">
                <a:solidFill>
                  <a:srgbClr val="002060"/>
                </a:solidFill>
              </a:rPr>
              <a:t>ALL ABOUT THE TIME AND HOW TO MANAGE IT</a:t>
            </a:r>
          </a:p>
          <a:p>
            <a:r>
              <a:rPr lang="en-GB" sz="1200" b="1" dirty="0">
                <a:solidFill>
                  <a:srgbClr val="002060"/>
                </a:solidFill>
              </a:rPr>
              <a:t>Alisha Richards – 1900587</a:t>
            </a:r>
          </a:p>
          <a:p>
            <a:r>
              <a:rPr lang="en-GB" sz="1200" b="1" dirty="0">
                <a:solidFill>
                  <a:srgbClr val="002060"/>
                </a:solidFill>
              </a:rPr>
              <a:t>University Wales Trinity St David</a:t>
            </a:r>
          </a:p>
        </p:txBody>
      </p:sp>
      <p:sp>
        <p:nvSpPr>
          <p:cNvPr id="2" name="Rectangle 1">
            <a:extLst>
              <a:ext uri="{FF2B5EF4-FFF2-40B4-BE49-F238E27FC236}">
                <a16:creationId xmlns:a16="http://schemas.microsoft.com/office/drawing/2014/main" id="{4EE24745-2540-4DD8-89BB-F1F6EFD0016E}"/>
              </a:ext>
            </a:extLst>
          </p:cNvPr>
          <p:cNvSpPr/>
          <p:nvPr/>
        </p:nvSpPr>
        <p:spPr>
          <a:xfrm>
            <a:off x="514350" y="1247776"/>
            <a:ext cx="2809875" cy="5524499"/>
          </a:xfrm>
          <a:prstGeom prst="rect">
            <a:avLst/>
          </a:prstGeom>
          <a:ln w="19050">
            <a:solidFill>
              <a:srgbClr val="FFCCFF"/>
            </a:solidFill>
          </a:ln>
        </p:spPr>
        <p:style>
          <a:lnRef idx="2">
            <a:schemeClr val="accent6"/>
          </a:lnRef>
          <a:fillRef idx="1">
            <a:schemeClr val="lt1"/>
          </a:fillRef>
          <a:effectRef idx="0">
            <a:schemeClr val="accent6"/>
          </a:effectRef>
          <a:fontRef idx="minor">
            <a:schemeClr val="dk1"/>
          </a:fontRef>
        </p:style>
        <p:txBody>
          <a:bodyPr rtlCol="0" anchor="ctr"/>
          <a:lstStyle/>
          <a:p>
            <a:r>
              <a:rPr lang="en-GB" sz="12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Time management is a fundamental aspect to every day life. With good management skills with time, it gives the ability to relieve stress and gives a sense of controlment to activities that need to be done by certain time or date and it gives you the sense of achievement in a way because it is an aspect that allows you to keep on top of tasks that you need to do (“time management, 1996-2019). </a:t>
            </a:r>
          </a:p>
          <a:p>
            <a:r>
              <a:rPr lang="en-GB" sz="12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To everything, there is positives and negatives. Time management has a lot of advantages, if you are able to take advantage of having good time management skills. However, with a lack of time management skills, this can lead to problems for yourself when it comes to doing tasks. An example of good time management is that it allows you to ‘open’ up your time, let you have freedom to do whatever you please, but it also gives you the schedule you need in order to get things done effectively. A negative point to having a lack of time management is making a situation more stressful than it needs to be. By giving yourself time to complete tasks, it allows you to be able to relax and not worry yourself over the task in hand. </a:t>
            </a:r>
          </a:p>
        </p:txBody>
      </p:sp>
      <p:sp>
        <p:nvSpPr>
          <p:cNvPr id="4" name="Rectangle 3">
            <a:extLst>
              <a:ext uri="{FF2B5EF4-FFF2-40B4-BE49-F238E27FC236}">
                <a16:creationId xmlns:a16="http://schemas.microsoft.com/office/drawing/2014/main" id="{E21B39B6-BDB8-47A2-AFC9-AD6C261B3955}"/>
              </a:ext>
            </a:extLst>
          </p:cNvPr>
          <p:cNvSpPr/>
          <p:nvPr/>
        </p:nvSpPr>
        <p:spPr>
          <a:xfrm>
            <a:off x="504823" y="1104901"/>
            <a:ext cx="2819401" cy="276223"/>
          </a:xfrm>
          <a:prstGeom prst="rect">
            <a:avLst/>
          </a:prstGeom>
          <a:solidFill>
            <a:srgbClr val="FFCCFF"/>
          </a:solidFill>
          <a:ln>
            <a:solidFill>
              <a:srgbClr val="FF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002060"/>
                </a:solidFill>
                <a:latin typeface="Times New Roman" panose="02020603050405020304" pitchFamily="18" charset="0"/>
                <a:cs typeface="Times New Roman" panose="02020603050405020304" pitchFamily="18" charset="0"/>
              </a:rPr>
              <a:t>Introduction</a:t>
            </a:r>
          </a:p>
        </p:txBody>
      </p:sp>
      <p:sp>
        <p:nvSpPr>
          <p:cNvPr id="5" name="Rectangle 4">
            <a:extLst>
              <a:ext uri="{FF2B5EF4-FFF2-40B4-BE49-F238E27FC236}">
                <a16:creationId xmlns:a16="http://schemas.microsoft.com/office/drawing/2014/main" id="{E4E29941-13FB-4C49-B9A1-5AE4F2CCB43F}"/>
              </a:ext>
            </a:extLst>
          </p:cNvPr>
          <p:cNvSpPr/>
          <p:nvPr/>
        </p:nvSpPr>
        <p:spPr>
          <a:xfrm>
            <a:off x="3581398" y="1381124"/>
            <a:ext cx="3962399" cy="2857501"/>
          </a:xfrm>
          <a:prstGeom prst="rect">
            <a:avLst/>
          </a:prstGeom>
          <a:solidFill>
            <a:schemeClr val="bg1"/>
          </a:solidFill>
          <a:ln>
            <a:solidFill>
              <a:srgbClr val="FF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ln w="127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The advantages to having good time management is that you will have more free time when everything is scheduled and planned out. It is a way of less stress. Additionally, you’ll have more positive thoughts from good time management. You will have more control over your work and with more control over work and deadlines, it leads to more room for self – improvements (“Time management advantages and disadvantages, 2004-2020). </a:t>
            </a:r>
          </a:p>
          <a:p>
            <a:r>
              <a:rPr lang="en-GB" sz="1200" dirty="0">
                <a:ln w="1270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Another advantage to good time management is that it would be easier to make decisions with your task in hand. Also, work with be more efficiency to work as it more planned out. In addition to this, having good time management allows you the opportunity to develop a greater skill of patience when it comes to developing upon tasks that need doing for the future, either it be studying or for career opportunities. </a:t>
            </a:r>
          </a:p>
        </p:txBody>
      </p:sp>
      <p:sp>
        <p:nvSpPr>
          <p:cNvPr id="6" name="Rectangle 5">
            <a:extLst>
              <a:ext uri="{FF2B5EF4-FFF2-40B4-BE49-F238E27FC236}">
                <a16:creationId xmlns:a16="http://schemas.microsoft.com/office/drawing/2014/main" id="{64FF2735-7E6C-4302-BDC4-3304A028BBEC}"/>
              </a:ext>
            </a:extLst>
          </p:cNvPr>
          <p:cNvSpPr/>
          <p:nvPr/>
        </p:nvSpPr>
        <p:spPr>
          <a:xfrm>
            <a:off x="3581400" y="1104901"/>
            <a:ext cx="3962400" cy="276223"/>
          </a:xfrm>
          <a:prstGeom prst="rect">
            <a:avLst/>
          </a:prstGeom>
          <a:solidFill>
            <a:srgbClr val="FFCCFF"/>
          </a:solidFill>
          <a:ln>
            <a:solidFill>
              <a:srgbClr val="FF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latin typeface="Times New Roman" panose="02020603050405020304" pitchFamily="18" charset="0"/>
                <a:cs typeface="Times New Roman" panose="02020603050405020304" pitchFamily="18" charset="0"/>
              </a:rPr>
              <a:t>Advantages to good time management</a:t>
            </a:r>
          </a:p>
        </p:txBody>
      </p:sp>
      <p:sp>
        <p:nvSpPr>
          <p:cNvPr id="8" name="TextBox 7">
            <a:extLst>
              <a:ext uri="{FF2B5EF4-FFF2-40B4-BE49-F238E27FC236}">
                <a16:creationId xmlns:a16="http://schemas.microsoft.com/office/drawing/2014/main" id="{31062F56-564B-4A10-BFEF-9A517D230D10}"/>
              </a:ext>
            </a:extLst>
          </p:cNvPr>
          <p:cNvSpPr txBox="1"/>
          <p:nvPr/>
        </p:nvSpPr>
        <p:spPr>
          <a:xfrm>
            <a:off x="3581395" y="4362450"/>
            <a:ext cx="3962399" cy="2400657"/>
          </a:xfrm>
          <a:prstGeom prst="rect">
            <a:avLst/>
          </a:prstGeom>
          <a:noFill/>
          <a:ln>
            <a:solidFill>
              <a:srgbClr val="FFCCFF"/>
            </a:solidFill>
          </a:ln>
        </p:spPr>
        <p:txBody>
          <a:bodyPr wrap="square" rtlCol="0">
            <a:spAutoFit/>
          </a:bodyPr>
          <a:lstStyle/>
          <a:p>
            <a:endParaRPr lang="en-GB" dirty="0"/>
          </a:p>
          <a:p>
            <a:r>
              <a:rPr lang="en-GB" sz="1200" dirty="0">
                <a:ln w="0"/>
                <a:effectLst>
                  <a:outerShdw blurRad="38100" dist="19050" dir="2700000" algn="tl" rotWithShape="0">
                    <a:schemeClr val="dk1">
                      <a:alpha val="40000"/>
                    </a:schemeClr>
                  </a:outerShdw>
                </a:effectLst>
              </a:rPr>
              <a:t>Having a lack of time management can cause unnecessary problems. It can lead to having more stress put upon yourself when it is not needed and making the task that you need to do even harder. It would make you not want to do the task that is given because there would be so much to do in such little time. Having a lack of time management will lead to procrastination, it would add a negative thought to the task as well. Additionally, having a lack of time management will lead to less time of a social life and doing what you want because you would be too focused about finishing the work you have.  </a:t>
            </a:r>
          </a:p>
        </p:txBody>
      </p:sp>
      <p:sp>
        <p:nvSpPr>
          <p:cNvPr id="9" name="TextBox 8">
            <a:extLst>
              <a:ext uri="{FF2B5EF4-FFF2-40B4-BE49-F238E27FC236}">
                <a16:creationId xmlns:a16="http://schemas.microsoft.com/office/drawing/2014/main" id="{F9CCE566-0CDF-40EA-A58C-A6B3BDF0BB93}"/>
              </a:ext>
            </a:extLst>
          </p:cNvPr>
          <p:cNvSpPr txBox="1"/>
          <p:nvPr/>
        </p:nvSpPr>
        <p:spPr>
          <a:xfrm>
            <a:off x="3581394" y="4361675"/>
            <a:ext cx="3962399" cy="276999"/>
          </a:xfrm>
          <a:prstGeom prst="rect">
            <a:avLst/>
          </a:prstGeom>
          <a:solidFill>
            <a:srgbClr val="FFCCFF"/>
          </a:solidFill>
          <a:ln>
            <a:solidFill>
              <a:srgbClr val="FFCCFF"/>
            </a:solidFill>
          </a:ln>
        </p:spPr>
        <p:txBody>
          <a:bodyPr wrap="square" rtlCol="0">
            <a:spAutoFit/>
          </a:bodyPr>
          <a:lstStyle/>
          <a:p>
            <a:pPr algn="ctr"/>
            <a:r>
              <a:rPr lang="en-GB" sz="1200" b="1" dirty="0">
                <a:latin typeface="Times New Roman" panose="02020603050405020304" pitchFamily="18" charset="0"/>
                <a:cs typeface="Times New Roman" panose="02020603050405020304" pitchFamily="18" charset="0"/>
              </a:rPr>
              <a:t>Lack of time management</a:t>
            </a:r>
          </a:p>
        </p:txBody>
      </p:sp>
      <p:sp>
        <p:nvSpPr>
          <p:cNvPr id="10" name="TextBox 9">
            <a:extLst>
              <a:ext uri="{FF2B5EF4-FFF2-40B4-BE49-F238E27FC236}">
                <a16:creationId xmlns:a16="http://schemas.microsoft.com/office/drawing/2014/main" id="{1A10356C-004F-4CEA-9A33-EFC00D7EAF7F}"/>
              </a:ext>
            </a:extLst>
          </p:cNvPr>
          <p:cNvSpPr txBox="1"/>
          <p:nvPr/>
        </p:nvSpPr>
        <p:spPr>
          <a:xfrm>
            <a:off x="7715244" y="1568986"/>
            <a:ext cx="2219330" cy="5262979"/>
          </a:xfrm>
          <a:prstGeom prst="rect">
            <a:avLst/>
          </a:prstGeom>
          <a:solidFill>
            <a:schemeClr val="bg1"/>
          </a:solidFill>
          <a:ln>
            <a:solidFill>
              <a:srgbClr val="FFCCFF"/>
            </a:solidFill>
          </a:ln>
        </p:spPr>
        <p:txBody>
          <a:bodyPr wrap="square" rtlCol="0">
            <a:spAutoFit/>
          </a:bodyPr>
          <a:lstStyle/>
          <a:p>
            <a:r>
              <a:rPr lang="en-GB" sz="12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Good time management is to organise time effectively. Make time tables or keep calenders up to date. Another tip to introduce good time management skills is to prioritise tasks (“Time management”, 1996 – 2019). Make sure they are not put to one side until last minute. To ensure tasks are done keep adding to your tasks and set yourselves goals to make sure each step of the task is done by a certain date. Whenever a task is complete, perhaps it might induce motivation if you give yourself a reward, such as a sweet or a piece of chocolate. In addition to this, give yourself a break, but not too long and put your electronics to one side, to decrease distraction. </a:t>
            </a:r>
          </a:p>
          <a:p>
            <a:r>
              <a:rPr lang="en-GB" sz="12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Additionally, limit yourself to how much work you do, don’t over work yourself and always plan ahead. The more planned out tasks are, the more content you will be when working. </a:t>
            </a:r>
          </a:p>
        </p:txBody>
      </p:sp>
      <p:sp>
        <p:nvSpPr>
          <p:cNvPr id="11" name="TextBox 10">
            <a:extLst>
              <a:ext uri="{FF2B5EF4-FFF2-40B4-BE49-F238E27FC236}">
                <a16:creationId xmlns:a16="http://schemas.microsoft.com/office/drawing/2014/main" id="{7E1D9184-3FEB-4A14-9141-6B0BB5772124}"/>
              </a:ext>
            </a:extLst>
          </p:cNvPr>
          <p:cNvSpPr txBox="1"/>
          <p:nvPr/>
        </p:nvSpPr>
        <p:spPr>
          <a:xfrm>
            <a:off x="7715244" y="1095377"/>
            <a:ext cx="2219330" cy="461665"/>
          </a:xfrm>
          <a:prstGeom prst="rect">
            <a:avLst/>
          </a:prstGeom>
          <a:solidFill>
            <a:srgbClr val="FFCCFF"/>
          </a:solidFill>
          <a:ln>
            <a:solidFill>
              <a:srgbClr val="FFCCFF"/>
            </a:solidFill>
          </a:ln>
        </p:spPr>
        <p:txBody>
          <a:bodyPr wrap="square" rtlCol="0">
            <a:spAutoFit/>
          </a:bodyPr>
          <a:lstStyle/>
          <a:p>
            <a:pPr algn="ctr"/>
            <a:r>
              <a:rPr lang="en-GB" sz="1200" b="1" dirty="0"/>
              <a:t>Tips to achieve good time management</a:t>
            </a:r>
          </a:p>
        </p:txBody>
      </p:sp>
      <p:sp>
        <p:nvSpPr>
          <p:cNvPr id="12" name="TextBox 11">
            <a:extLst>
              <a:ext uri="{FF2B5EF4-FFF2-40B4-BE49-F238E27FC236}">
                <a16:creationId xmlns:a16="http://schemas.microsoft.com/office/drawing/2014/main" id="{A08B6023-5E06-4CE3-A3A4-7BBECF2ED923}"/>
              </a:ext>
            </a:extLst>
          </p:cNvPr>
          <p:cNvSpPr txBox="1"/>
          <p:nvPr/>
        </p:nvSpPr>
        <p:spPr>
          <a:xfrm>
            <a:off x="10106024" y="1104901"/>
            <a:ext cx="1724025" cy="276999"/>
          </a:xfrm>
          <a:prstGeom prst="rect">
            <a:avLst/>
          </a:prstGeom>
          <a:solidFill>
            <a:srgbClr val="FFCCFF"/>
          </a:solidFill>
        </p:spPr>
        <p:txBody>
          <a:bodyPr wrap="square" rtlCol="0">
            <a:spAutoFit/>
          </a:bodyPr>
          <a:lstStyle/>
          <a:p>
            <a:pPr algn="ctr"/>
            <a:r>
              <a:rPr lang="en-GB" sz="1200" b="1" dirty="0">
                <a:latin typeface="Times New Roman" panose="02020603050405020304" pitchFamily="18" charset="0"/>
                <a:cs typeface="Times New Roman" panose="02020603050405020304" pitchFamily="18" charset="0"/>
              </a:rPr>
              <a:t>Overall</a:t>
            </a:r>
          </a:p>
        </p:txBody>
      </p:sp>
      <p:sp>
        <p:nvSpPr>
          <p:cNvPr id="13" name="TextBox 12">
            <a:extLst>
              <a:ext uri="{FF2B5EF4-FFF2-40B4-BE49-F238E27FC236}">
                <a16:creationId xmlns:a16="http://schemas.microsoft.com/office/drawing/2014/main" id="{F190280B-4F4A-4869-B8F3-134C7D473EB2}"/>
              </a:ext>
            </a:extLst>
          </p:cNvPr>
          <p:cNvSpPr txBox="1"/>
          <p:nvPr/>
        </p:nvSpPr>
        <p:spPr>
          <a:xfrm>
            <a:off x="10106024" y="1381124"/>
            <a:ext cx="1724025" cy="2862322"/>
          </a:xfrm>
          <a:prstGeom prst="rect">
            <a:avLst/>
          </a:prstGeom>
          <a:noFill/>
          <a:ln>
            <a:solidFill>
              <a:srgbClr val="FFCCFF"/>
            </a:solidFill>
          </a:ln>
        </p:spPr>
        <p:txBody>
          <a:bodyPr wrap="square" rtlCol="0">
            <a:spAutoFit/>
          </a:bodyPr>
          <a:lstStyle/>
          <a:p>
            <a:r>
              <a:rPr lang="en-GB" sz="12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Time management is a great feature to daily tasks, especially when it comes to career or academic tasks. Time management allows more time to yourself, but time for your work. It helps with lack of stress and more motivation when it comes to studying and completing tasks. It Helps with focusing and reduces heavy workload.</a:t>
            </a:r>
          </a:p>
        </p:txBody>
      </p:sp>
      <p:sp>
        <p:nvSpPr>
          <p:cNvPr id="15" name="TextBox 14">
            <a:extLst>
              <a:ext uri="{FF2B5EF4-FFF2-40B4-BE49-F238E27FC236}">
                <a16:creationId xmlns:a16="http://schemas.microsoft.com/office/drawing/2014/main" id="{8D5C9CE6-0EB6-4545-B1AB-A2C8BB456DAC}"/>
              </a:ext>
            </a:extLst>
          </p:cNvPr>
          <p:cNvSpPr txBox="1"/>
          <p:nvPr/>
        </p:nvSpPr>
        <p:spPr>
          <a:xfrm>
            <a:off x="10106019" y="4638674"/>
            <a:ext cx="1724025" cy="2007216"/>
          </a:xfrm>
          <a:prstGeom prst="rect">
            <a:avLst/>
          </a:prstGeom>
          <a:noFill/>
          <a:ln>
            <a:solidFill>
              <a:srgbClr val="FFCCFF"/>
            </a:solidFill>
          </a:ln>
        </p:spPr>
        <p:txBody>
          <a:bodyPr wrap="square" rtlCol="0">
            <a:spAutoFit/>
          </a:bodyPr>
          <a:lstStyle/>
          <a:p>
            <a:pPr>
              <a:lnSpc>
                <a:spcPct val="90000"/>
              </a:lnSpc>
              <a:spcBef>
                <a:spcPts val="1000"/>
              </a:spcBef>
            </a:pPr>
            <a:r>
              <a:rPr lang="en-GB" sz="1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“Time management advantages and disadvantages”. (2004 – 2020). Retrieved from: </a:t>
            </a:r>
            <a:r>
              <a:rPr lang="en-GB" sz="1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http://www.taskmanagementguide.com/scheduling-tasks/</a:t>
            </a:r>
            <a:r>
              <a:rPr lang="en-GB" sz="9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time-management-advantages-and-disadvantages</a:t>
            </a:r>
            <a:r>
              <a:rPr lang="en-GB" sz="1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.php</a:t>
            </a:r>
            <a:endParaRPr lang="en-GB" sz="1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a:lnSpc>
                <a:spcPct val="90000"/>
              </a:lnSpc>
              <a:spcBef>
                <a:spcPts val="1000"/>
              </a:spcBef>
            </a:pPr>
            <a:r>
              <a:rPr lang="en-GB" sz="1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“Time management”. (1996 – 2019). Retrieved from: </a:t>
            </a:r>
            <a:r>
              <a:rPr lang="en-GB" sz="1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https://www.mindtools.com/pages/main/newMN_HTE.htm</a:t>
            </a:r>
            <a:endParaRPr lang="en-GB" sz="1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F97D000B-951C-48BB-BBB3-35D5E14EDA1F}"/>
              </a:ext>
            </a:extLst>
          </p:cNvPr>
          <p:cNvSpPr txBox="1"/>
          <p:nvPr/>
        </p:nvSpPr>
        <p:spPr>
          <a:xfrm>
            <a:off x="10106020" y="4381169"/>
            <a:ext cx="1724025" cy="276999"/>
          </a:xfrm>
          <a:prstGeom prst="rect">
            <a:avLst/>
          </a:prstGeom>
          <a:solidFill>
            <a:srgbClr val="FFCCFF"/>
          </a:solidFill>
          <a:ln>
            <a:solidFill>
              <a:srgbClr val="FFCCFF"/>
            </a:solidFill>
          </a:ln>
        </p:spPr>
        <p:txBody>
          <a:bodyPr wrap="square" rtlCol="0">
            <a:spAutoFit/>
          </a:bodyPr>
          <a:lstStyle/>
          <a:p>
            <a:pPr algn="ctr"/>
            <a:r>
              <a:rPr lang="en-GB" sz="1200" b="1"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165961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D1AF2-70EB-4461-B8C9-FD51D082D0D6}"/>
              </a:ext>
            </a:extLst>
          </p:cNvPr>
          <p:cNvSpPr>
            <a:spLocks noGrp="1"/>
          </p:cNvSpPr>
          <p:nvPr>
            <p:ph type="title"/>
          </p:nvPr>
        </p:nvSpPr>
        <p:spPr>
          <a:xfrm>
            <a:off x="838200" y="365126"/>
            <a:ext cx="10515600" cy="749300"/>
          </a:xfrm>
        </p:spPr>
        <p:txBody>
          <a:bodyPr>
            <a:normAutofit/>
          </a:bodyPr>
          <a:lstStyle/>
          <a:p>
            <a:pPr algn="ctr"/>
            <a:r>
              <a:rPr lang="en-GB" sz="20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CABD7C4-01EE-4301-8D12-8BD8856B2912}"/>
              </a:ext>
            </a:extLst>
          </p:cNvPr>
          <p:cNvSpPr>
            <a:spLocks noGrp="1"/>
          </p:cNvSpPr>
          <p:nvPr>
            <p:ph idx="1"/>
          </p:nvPr>
        </p:nvSpPr>
        <p:spPr>
          <a:xfrm>
            <a:off x="838200" y="1406524"/>
            <a:ext cx="10515600" cy="4003675"/>
          </a:xfrm>
        </p:spPr>
        <p:txBody>
          <a:bodyPr>
            <a:normAutofit/>
          </a:bodyPr>
          <a:lstStyle/>
          <a:p>
            <a:r>
              <a:rPr lang="en-GB" sz="1200" dirty="0">
                <a:latin typeface="Times New Roman" panose="02020603050405020304" pitchFamily="18" charset="0"/>
                <a:cs typeface="Times New Roman" panose="02020603050405020304" pitchFamily="18" charset="0"/>
              </a:rPr>
              <a:t>“Time management advantages and disadvantages”. (2004 – 2020). Retrieved from: </a:t>
            </a:r>
            <a:r>
              <a:rPr lang="en-GB" sz="1200" dirty="0">
                <a:latin typeface="Times New Roman" panose="02020603050405020304" pitchFamily="18" charset="0"/>
                <a:cs typeface="Times New Roman" panose="02020603050405020304" pitchFamily="18" charset="0"/>
                <a:hlinkClick r:id="rId2"/>
              </a:rPr>
              <a:t>http://www.taskmanagementguide.com/scheduling-tasks/time-management-advantages-and-disadvantages.php</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“Time management”. (1996 – 2019). Retrieved from: </a:t>
            </a:r>
            <a:r>
              <a:rPr lang="en-GB" sz="1200" dirty="0">
                <a:latin typeface="Times New Roman" panose="02020603050405020304" pitchFamily="18" charset="0"/>
                <a:cs typeface="Times New Roman" panose="02020603050405020304" pitchFamily="18" charset="0"/>
                <a:hlinkClick r:id="rId3"/>
              </a:rPr>
              <a:t>https://www.mindtools.com/pages/main/newMN_HTE.htm</a:t>
            </a:r>
            <a:endParaRPr lang="en-GB" sz="1200" dirty="0">
              <a:latin typeface="Times New Roman" panose="02020603050405020304" pitchFamily="18" charset="0"/>
              <a:cs typeface="Times New Roman" panose="02020603050405020304" pitchFamily="18" charset="0"/>
            </a:endParaRPr>
          </a:p>
          <a:p>
            <a:endParaRPr lang="en-GB" dirty="0"/>
          </a:p>
          <a:p>
            <a:endParaRPr lang="en-GB" dirty="0"/>
          </a:p>
          <a:p>
            <a:endParaRPr lang="en-GB" dirty="0"/>
          </a:p>
        </p:txBody>
      </p:sp>
    </p:spTree>
    <p:extLst>
      <p:ext uri="{BB962C8B-B14F-4D97-AF65-F5344CB8AC3E}">
        <p14:creationId xmlns:p14="http://schemas.microsoft.com/office/powerpoint/2010/main" val="31677947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2" ma:contentTypeDescription="Create a new document." ma:contentTypeScope="" ma:versionID="75247a5fef7e64e58d7632e30ff57fe4">
  <xsd:schema xmlns:xsd="http://www.w3.org/2001/XMLSchema" xmlns:xs="http://www.w3.org/2001/XMLSchema" xmlns:p="http://schemas.microsoft.com/office/2006/metadata/properties" xmlns:ns3="46b8f10f-f56e-4e87-af4a-2384ac144562" targetNamespace="http://schemas.microsoft.com/office/2006/metadata/properties" ma:root="true" ma:fieldsID="51b4170e7709f4d43060007815f7c5d1" ns3:_="">
    <xsd:import namespace="46b8f10f-f56e-4e87-af4a-2384ac144562"/>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88385A-73E8-4922-B798-5E2BC0AC448F}">
  <ds:schemaRefs>
    <ds:schemaRef ds:uri="46b8f10f-f56e-4e87-af4a-2384ac144562"/>
    <ds:schemaRef ds:uri="http://schemas.microsoft.com/office/2006/documentManagement/types"/>
    <ds:schemaRef ds:uri="http://purl.org/dc/elements/1.1/"/>
    <ds:schemaRef ds:uri="http://schemas.openxmlformats.org/package/2006/metadata/core-properties"/>
    <ds:schemaRef ds:uri="http://schemas.microsoft.com/office/2006/metadata/properties"/>
    <ds:schemaRef ds:uri="http://www.w3.org/XML/1998/namespace"/>
    <ds:schemaRef ds:uri="http://purl.org/dc/terms/"/>
    <ds:schemaRef ds:uri="http://purl.org/dc/dcmitype/"/>
    <ds:schemaRef ds:uri="http://schemas.microsoft.com/office/infopath/2007/PartnerControls"/>
  </ds:schemaRefs>
</ds:datastoreItem>
</file>

<file path=customXml/itemProps2.xml><?xml version="1.0" encoding="utf-8"?>
<ds:datastoreItem xmlns:ds="http://schemas.openxmlformats.org/officeDocument/2006/customXml" ds:itemID="{7605FD09-54D0-41DE-B7E6-6B83ACAB5972}">
  <ds:schemaRefs>
    <ds:schemaRef ds:uri="http://schemas.microsoft.com/sharepoint/v3/contenttype/forms"/>
  </ds:schemaRefs>
</ds:datastoreItem>
</file>

<file path=customXml/itemProps3.xml><?xml version="1.0" encoding="utf-8"?>
<ds:datastoreItem xmlns:ds="http://schemas.openxmlformats.org/officeDocument/2006/customXml" ds:itemID="{6A22ACC4-52C7-4241-A653-D8BCE60819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b8f10f-f56e-4e87-af4a-2384ac14456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173</TotalTime>
  <Words>893</Words>
  <Application>Microsoft Office PowerPoint</Application>
  <PresentationFormat>Widescreen</PresentationFormat>
  <Paragraphs>24</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Alisha Richards (1900587)</dc:creator>
  <cp:lastModifiedBy>Alisha Richards (1900587)</cp:lastModifiedBy>
  <cp:revision>23</cp:revision>
  <dcterms:created xsi:type="dcterms:W3CDTF">2019-12-10T14:02:04Z</dcterms:created>
  <dcterms:modified xsi:type="dcterms:W3CDTF">2020-01-12T16:02:41Z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