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F362D6-F01A-4399-9EDC-E2CE78A01823}" v="1441" dt="2021-02-04T13:05:50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viewProps" Target="viewProp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tableStyles" Target="tableStyle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heme" Target="theme/theme1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666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293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21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937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049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817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3209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331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690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914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03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735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071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59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87514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759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9198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504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4AA3D-19CF-4DC4-A8A2-89A9699B6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777" y="890953"/>
            <a:ext cx="4007089" cy="218635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             ****</a:t>
            </a:r>
            <a:br>
              <a:rPr lang="en-US" b="1" dirty="0"/>
            </a:br>
            <a:r>
              <a:rPr lang="en-US" b="1" dirty="0"/>
              <a:t>ANA HOTELS SPORT</a:t>
            </a:r>
            <a:br>
              <a:rPr lang="en-US" b="1" dirty="0"/>
            </a:br>
            <a:r>
              <a:rPr lang="en-US" b="1" dirty="0"/>
              <a:t>  POIANA BRASOV</a:t>
            </a:r>
            <a:br>
              <a:rPr lang="en-US" sz="2600" b="1" dirty="0"/>
            </a:br>
            <a:endParaRPr lang="en-US" sz="26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B27A51-CB1E-4091-8CF7-F538B6FDD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777" y="4120660"/>
            <a:ext cx="4007089" cy="169227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US" sz="2200" b="1" dirty="0"/>
            </a:br>
            <a:r>
              <a:rPr lang="en-US" sz="2200" b="1" dirty="0"/>
              <a:t>BY ALINA ALEXANDRINA PADUREAN</a:t>
            </a:r>
            <a:endParaRPr lang="en-US" sz="2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US" sz="1800"/>
          </a:p>
          <a:p>
            <a:endParaRPr lang="en-US" sz="1800"/>
          </a:p>
        </p:txBody>
      </p:sp>
      <p:pic>
        <p:nvPicPr>
          <p:cNvPr id="4" name="Picture 4" descr="A large long train on a train track with trees in the background&#10;&#10;Description automatically generated">
            <a:extLst>
              <a:ext uri="{FF2B5EF4-FFF2-40B4-BE49-F238E27FC236}">
                <a16:creationId xmlns:a16="http://schemas.microsoft.com/office/drawing/2014/main" id="{B209F945-5BC6-42AC-9DA6-88A1C1F81C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73" r="17487" b="-1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946203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E807B-A5BF-458B-A51E-887CA89C2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39" y="3425426"/>
            <a:ext cx="5294832" cy="240323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SERVICES</a:t>
            </a:r>
          </a:p>
        </p:txBody>
      </p:sp>
      <p:pic>
        <p:nvPicPr>
          <p:cNvPr id="4" name="Picture 4" descr="A bedroom with a bed and desk in a hotel room&#10;&#10;Description automatically generated">
            <a:extLst>
              <a:ext uri="{FF2B5EF4-FFF2-40B4-BE49-F238E27FC236}">
                <a16:creationId xmlns:a16="http://schemas.microsoft.com/office/drawing/2014/main" id="{324D54E8-46AA-4084-8F0E-FE2746A677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00" r="33224" b="1"/>
          <a:stretch/>
        </p:blipFill>
        <p:spPr>
          <a:xfrm>
            <a:off x="20" y="10"/>
            <a:ext cx="3044932" cy="4273816"/>
          </a:xfrm>
          <a:prstGeom prst="rect">
            <a:avLst/>
          </a:prstGeom>
        </p:spPr>
      </p:pic>
      <p:pic>
        <p:nvPicPr>
          <p:cNvPr id="5" name="Picture 5" descr="A plate of food and a glass of wine&#10;&#10;Description automatically generated">
            <a:extLst>
              <a:ext uri="{FF2B5EF4-FFF2-40B4-BE49-F238E27FC236}">
                <a16:creationId xmlns:a16="http://schemas.microsoft.com/office/drawing/2014/main" id="{8E0384F4-05ED-4D0F-B383-AF4F12429C6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53" r="15618" b="4"/>
          <a:stretch/>
        </p:blipFill>
        <p:spPr>
          <a:xfrm>
            <a:off x="3044952" y="10"/>
            <a:ext cx="3057144" cy="4273816"/>
          </a:xfrm>
          <a:prstGeom prst="rect">
            <a:avLst/>
          </a:prstGeom>
        </p:spPr>
      </p:pic>
      <p:pic>
        <p:nvPicPr>
          <p:cNvPr id="8" name="Picture 8" descr="A view of a building&#10;&#10;Description automatically generated">
            <a:extLst>
              <a:ext uri="{FF2B5EF4-FFF2-40B4-BE49-F238E27FC236}">
                <a16:creationId xmlns:a16="http://schemas.microsoft.com/office/drawing/2014/main" id="{848FE0C3-FA0A-4AF1-AC3A-8452C55BD0B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923" r="26711"/>
          <a:stretch/>
        </p:blipFill>
        <p:spPr>
          <a:xfrm>
            <a:off x="6102096" y="10"/>
            <a:ext cx="3044952" cy="4273816"/>
          </a:xfrm>
          <a:prstGeom prst="rect">
            <a:avLst/>
          </a:prstGeom>
        </p:spPr>
      </p:pic>
      <p:pic>
        <p:nvPicPr>
          <p:cNvPr id="7" name="Picture 7" descr="A dining room table&#10;&#10;Description automatically generated">
            <a:extLst>
              <a:ext uri="{FF2B5EF4-FFF2-40B4-BE49-F238E27FC236}">
                <a16:creationId xmlns:a16="http://schemas.microsoft.com/office/drawing/2014/main" id="{222A1315-1D3C-47BB-AB06-46979FE89DA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6343" r="44979" b="-2"/>
          <a:stretch/>
        </p:blipFill>
        <p:spPr>
          <a:xfrm>
            <a:off x="9147048" y="10"/>
            <a:ext cx="3044952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FBF62-3A94-4346-8F86-82F8BDA8F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8611" y="4402519"/>
            <a:ext cx="6624684" cy="245725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Accomodation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Restaurant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Spa &amp; Hydro Pool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Swimming Pool &amp; Hydro Pool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Events &amp; Conferences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endParaRPr lang="en-US" sz="500"/>
          </a:p>
          <a:p>
            <a:pPr algn="ctr">
              <a:lnSpc>
                <a:spcPct val="90000"/>
              </a:lnSpc>
            </a:pPr>
            <a:endParaRPr lang="en-US" sz="500"/>
          </a:p>
          <a:p>
            <a:pPr algn="ctr">
              <a:lnSpc>
                <a:spcPct val="90000"/>
              </a:lnSpc>
            </a:pPr>
            <a:endParaRPr lang="en-US" sz="500"/>
          </a:p>
        </p:txBody>
      </p:sp>
    </p:spTree>
    <p:extLst>
      <p:ext uri="{BB962C8B-B14F-4D97-AF65-F5344CB8AC3E}">
        <p14:creationId xmlns:p14="http://schemas.microsoft.com/office/powerpoint/2010/main" val="2928264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4EA67-A65F-49C2-B8AE-6230B4DFF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228" y="4363271"/>
            <a:ext cx="8770006" cy="6447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Room Type</a:t>
            </a:r>
          </a:p>
        </p:txBody>
      </p:sp>
      <p:pic>
        <p:nvPicPr>
          <p:cNvPr id="7" name="Picture 7" descr="A living room&#10;&#10;Description automatically generated">
            <a:extLst>
              <a:ext uri="{FF2B5EF4-FFF2-40B4-BE49-F238E27FC236}">
                <a16:creationId xmlns:a16="http://schemas.microsoft.com/office/drawing/2014/main" id="{8AF08201-6CD6-44DD-9BCF-90A766979E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08" r="4883" b="1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5" name="Picture 5" descr="A large room filled with furniture and a flat screen tv&#10;&#10;Description automatically generated">
            <a:extLst>
              <a:ext uri="{FF2B5EF4-FFF2-40B4-BE49-F238E27FC236}">
                <a16:creationId xmlns:a16="http://schemas.microsoft.com/office/drawing/2014/main" id="{74BB1A7D-77DD-417F-9074-A296410DCC3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058" r="22343" b="1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4" name="Picture 4" descr="A bedroom with a bed and desk in a hotel room&#10;&#10;Description automatically generated">
            <a:extLst>
              <a:ext uri="{FF2B5EF4-FFF2-40B4-BE49-F238E27FC236}">
                <a16:creationId xmlns:a16="http://schemas.microsoft.com/office/drawing/2014/main" id="{D4039ABB-4057-4DEF-958A-02120D0018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021" r="26545" b="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99D30-7D29-445A-947F-18A7F73331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0336" y="5117627"/>
            <a:ext cx="8992744" cy="195316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Single &amp; Double 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Family Rooms 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Suites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7571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BA5CF-2FCA-422A-84D7-01036AF63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106" y="3964687"/>
            <a:ext cx="8934128" cy="9144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Restaurant</a:t>
            </a:r>
          </a:p>
        </p:txBody>
      </p:sp>
      <p:pic>
        <p:nvPicPr>
          <p:cNvPr id="6" name="Picture 6" descr="A dining room table in front of a window&#10;&#10;Description automatically generated">
            <a:extLst>
              <a:ext uri="{FF2B5EF4-FFF2-40B4-BE49-F238E27FC236}">
                <a16:creationId xmlns:a16="http://schemas.microsoft.com/office/drawing/2014/main" id="{9B26E11E-B16E-4CAE-9396-B7E79ADB77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9" r="3730" b="4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5" name="Picture 5" descr="A plate of food and a glass of wine&#10;&#10;Description automatically generated">
            <a:extLst>
              <a:ext uri="{FF2B5EF4-FFF2-40B4-BE49-F238E27FC236}">
                <a16:creationId xmlns:a16="http://schemas.microsoft.com/office/drawing/2014/main" id="{1CDE1C04-E25D-4762-90A0-9596E79317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9" r="3744" b="4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4" name="Picture 4" descr="A room filled with furniture and a large mirror&#10;&#10;Description automatically generated">
            <a:extLst>
              <a:ext uri="{FF2B5EF4-FFF2-40B4-BE49-F238E27FC236}">
                <a16:creationId xmlns:a16="http://schemas.microsoft.com/office/drawing/2014/main" id="{F7609C27-E142-4834-ACBC-78589D9F206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099" r="19492" b="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BDD339-6243-4118-8F67-3878C5143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012" y="5094181"/>
            <a:ext cx="8406592" cy="85119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Altitude Restaurant  Traditional Romanian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Bar 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Breakfast Traditional or Continental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Room Service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991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0A488-BC6D-428B-BC5A-5ED4B001B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210871"/>
            <a:ext cx="8676222" cy="7033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Spa Swimming Pool Hydro Pool</a:t>
            </a:r>
          </a:p>
        </p:txBody>
      </p:sp>
      <p:pic>
        <p:nvPicPr>
          <p:cNvPr id="6" name="Picture 6" descr="A view of a building&#10;&#10;Description automatically generated">
            <a:extLst>
              <a:ext uri="{FF2B5EF4-FFF2-40B4-BE49-F238E27FC236}">
                <a16:creationId xmlns:a16="http://schemas.microsoft.com/office/drawing/2014/main" id="{5B77705B-7CEA-4A44-A3AC-1C16E549C5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30" r="17816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5" name="Picture 5" descr="A sign on the side of the road&#10;&#10;Description automatically generated">
            <a:extLst>
              <a:ext uri="{FF2B5EF4-FFF2-40B4-BE49-F238E27FC236}">
                <a16:creationId xmlns:a16="http://schemas.microsoft.com/office/drawing/2014/main" id="{1ECFA119-DBB0-48C2-9483-DF02020F09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01" r="23204" b="1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4" name="Picture 4" descr="A room filled with furniture and a large window&#10;&#10;Description automatically generated">
            <a:extLst>
              <a:ext uri="{FF2B5EF4-FFF2-40B4-BE49-F238E27FC236}">
                <a16:creationId xmlns:a16="http://schemas.microsoft.com/office/drawing/2014/main" id="{FEBA00C4-AB6A-431D-96C8-C013D107B6D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350" r="26215" b="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4F543-A37F-4FBE-BC89-725F634C5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6181" y="4965226"/>
            <a:ext cx="8711391" cy="15311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Treatments and Wellness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Outside Hydro Pool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Indoor Swimming pool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endParaRPr lang="en-US" sz="800"/>
          </a:p>
          <a:p>
            <a:pPr algn="ctr">
              <a:lnSpc>
                <a:spcPct val="90000"/>
              </a:lnSpc>
            </a:pP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248015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C7D43C-82CB-4852-BC79-7C758018B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0705" y="3589548"/>
            <a:ext cx="9086529" cy="14067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   Activities</a:t>
            </a:r>
          </a:p>
        </p:txBody>
      </p:sp>
      <p:pic>
        <p:nvPicPr>
          <p:cNvPr id="6" name="Picture 6" descr="A picture containing outdoor, chair, table, sitting&#10;&#10;Description automatically generated">
            <a:extLst>
              <a:ext uri="{FF2B5EF4-FFF2-40B4-BE49-F238E27FC236}">
                <a16:creationId xmlns:a16="http://schemas.microsoft.com/office/drawing/2014/main" id="{F275597F-8E10-4D4B-AA51-96FA8D1B96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68" r="18834" b="-1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5" name="Picture 5" descr="A person standing next to a tree in a forest&#10;&#10;Description automatically generated">
            <a:extLst>
              <a:ext uri="{FF2B5EF4-FFF2-40B4-BE49-F238E27FC236}">
                <a16:creationId xmlns:a16="http://schemas.microsoft.com/office/drawing/2014/main" id="{5DF4CFE0-62D0-4D32-91CF-7A09B9DD3B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484" r="14917" b="1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4" name="Picture 4" descr="A room filled with furniture and a large window&#10;&#10;Description automatically generated">
            <a:extLst>
              <a:ext uri="{FF2B5EF4-FFF2-40B4-BE49-F238E27FC236}">
                <a16:creationId xmlns:a16="http://schemas.microsoft.com/office/drawing/2014/main" id="{69C781CF-7D0F-43F6-9296-3A8EC98EC4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87" r="31541" b="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4045C3-497F-4BCE-B79C-A6A9F4883A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8613" y="5082457"/>
            <a:ext cx="8828621" cy="135528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Hiking Guide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Gym and Work out room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Children Activities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3844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A8E42-9EA8-40F0-BD36-EC2DC8A41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Events</a:t>
            </a:r>
            <a:br>
              <a:rPr lang="en-US" sz="3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US" sz="3400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 descr="A dining room table&#10;&#10;Description automatically generated">
            <a:extLst>
              <a:ext uri="{FF2B5EF4-FFF2-40B4-BE49-F238E27FC236}">
                <a16:creationId xmlns:a16="http://schemas.microsoft.com/office/drawing/2014/main" id="{F38FA77D-6692-4021-AB7A-202049FCA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64" r="40200" b="-2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4" name="Picture 4" descr="A group of people performing on a counter&#10;&#10;Description automatically generated">
            <a:extLst>
              <a:ext uri="{FF2B5EF4-FFF2-40B4-BE49-F238E27FC236}">
                <a16:creationId xmlns:a16="http://schemas.microsoft.com/office/drawing/2014/main" id="{2ED75D6B-C2DC-4795-90AF-2675CFF9BA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97" r="27366" b="1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6" name="Picture 6" descr="A group of people in a room&#10;&#10;Description automatically generated">
            <a:extLst>
              <a:ext uri="{FF2B5EF4-FFF2-40B4-BE49-F238E27FC236}">
                <a16:creationId xmlns:a16="http://schemas.microsoft.com/office/drawing/2014/main" id="{32459951-1E05-49EC-B17E-B518D170B2C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431" r="16296" b="-1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51D8F-7BD5-42FC-B70B-D57E9EF3B4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4120" y="5012119"/>
            <a:ext cx="8723114" cy="12263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Weddings and Party's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Conference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Private Meeting Rooms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027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C809178-18EC-4F14-82C0-293EC9D14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09092-440C-46E4-ACB7-FB6F92EEC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120" y="4199148"/>
            <a:ext cx="8723114" cy="11957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Attractions</a:t>
            </a:r>
            <a:br>
              <a:rPr lang="en-US" sz="32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US" sz="3200" dirty="0">
              <a:effectLst>
                <a:glow rad="38100">
                  <a:prstClr val="black">
                    <a:lumMod val="65000"/>
                    <a:lumOff val="35000"/>
                    <a:alpha val="50000"/>
                  </a:prst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4" name="Picture 4" descr="A castle on top of a building&#10;&#10;Description automatically generated">
            <a:extLst>
              <a:ext uri="{FF2B5EF4-FFF2-40B4-BE49-F238E27FC236}">
                <a16:creationId xmlns:a16="http://schemas.microsoft.com/office/drawing/2014/main" id="{7CEB2D25-55AC-4BDE-B8CD-31D1E27A87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320" r="21246" b="1"/>
          <a:stretch/>
        </p:blipFill>
        <p:spPr>
          <a:xfrm>
            <a:off x="20" y="10"/>
            <a:ext cx="4059916" cy="4273816"/>
          </a:xfrm>
          <a:prstGeom prst="rect">
            <a:avLst/>
          </a:prstGeom>
        </p:spPr>
      </p:pic>
      <p:pic>
        <p:nvPicPr>
          <p:cNvPr id="5" name="Picture 5" descr="A group of people sitting on the side of a mountain&#10;&#10;Description automatically generated">
            <a:extLst>
              <a:ext uri="{FF2B5EF4-FFF2-40B4-BE49-F238E27FC236}">
                <a16:creationId xmlns:a16="http://schemas.microsoft.com/office/drawing/2014/main" id="{D04A286E-8352-4757-A575-8EDF262BCA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008" r="30068"/>
          <a:stretch/>
        </p:blipFill>
        <p:spPr>
          <a:xfrm>
            <a:off x="4059936" y="10"/>
            <a:ext cx="4072128" cy="4273816"/>
          </a:xfrm>
          <a:prstGeom prst="rect">
            <a:avLst/>
          </a:prstGeom>
        </p:spPr>
      </p:pic>
      <p:pic>
        <p:nvPicPr>
          <p:cNvPr id="6" name="Picture 6" descr="A group of people that are standing in the snow&#10;&#10;Description automatically generated">
            <a:extLst>
              <a:ext uri="{FF2B5EF4-FFF2-40B4-BE49-F238E27FC236}">
                <a16:creationId xmlns:a16="http://schemas.microsoft.com/office/drawing/2014/main" id="{B6D46CDE-D227-49BD-922B-7D7B4A9F04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743" r="18963" b="3"/>
          <a:stretch/>
        </p:blipFill>
        <p:spPr>
          <a:xfrm>
            <a:off x="8132064" y="10"/>
            <a:ext cx="4059936" cy="427381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89582C-A660-470C-B254-C189828728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7228" y="5023841"/>
            <a:ext cx="8770006" cy="160147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200" b="1" dirty="0"/>
              <a:t>Quad Team building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 err="1"/>
              <a:t>Valtour</a:t>
            </a:r>
            <a:r>
              <a:rPr lang="en-US" sz="2200" b="1" dirty="0"/>
              <a:t> Ski School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Dracula Castle Tours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Tours to Bear Sanctuary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5847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EFA39-B8D4-4830-86AA-48806CF9E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0267" y="633046"/>
            <a:ext cx="4762973" cy="214229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Underground Parking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51CE76-2AC2-4528-B2D8-435C9CBF52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0298" y="3474570"/>
            <a:ext cx="5102940" cy="26840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200" b="1" dirty="0"/>
              <a:t>80 Spaces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/>
            <a:r>
              <a:rPr lang="en-US" sz="2200" b="1" dirty="0"/>
              <a:t>10 Disabled Spots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/>
            <a:r>
              <a:rPr lang="en-US" sz="2200" b="1" dirty="0"/>
              <a:t>Elevator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/>
            <a:endParaRPr lang="en-US" sz="2100"/>
          </a:p>
        </p:txBody>
      </p:sp>
      <p:pic>
        <p:nvPicPr>
          <p:cNvPr id="4" name="Picture 4" descr="A picture containing indoor, ceiling, road, building&#10;&#10;Description automatically generated">
            <a:extLst>
              <a:ext uri="{FF2B5EF4-FFF2-40B4-BE49-F238E27FC236}">
                <a16:creationId xmlns:a16="http://schemas.microsoft.com/office/drawing/2014/main" id="{19690013-ECC4-46ED-879A-E9F7517177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13" r="25440" b="-1"/>
          <a:stretch/>
        </p:blipFill>
        <p:spPr>
          <a:xfrm>
            <a:off x="633999" y="636640"/>
            <a:ext cx="5462001" cy="559154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75710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4950C-FD6F-4163-8BCC-36AE0F3EA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098" y="633046"/>
            <a:ext cx="4798142" cy="24119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Location And Directions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060430-48EF-4318-89EE-B6B8CA2C02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35098" y="3040816"/>
            <a:ext cx="4798140" cy="311776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</a:pPr>
            <a:endParaRPr lang="en-US" sz="22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Valea Draga , Poiana Brasov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500001 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Romania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122 miles Cluj </a:t>
            </a:r>
            <a:r>
              <a:rPr lang="en-US" sz="2200" b="1" dirty="0" err="1"/>
              <a:t>Napoca</a:t>
            </a:r>
            <a:r>
              <a:rPr lang="en-US" sz="2200" b="1" dirty="0"/>
              <a:t> Airport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algn="ctr">
              <a:lnSpc>
                <a:spcPct val="90000"/>
              </a:lnSpc>
            </a:pPr>
            <a:r>
              <a:rPr lang="en-US" sz="2200" b="1" dirty="0"/>
              <a:t>DN 1 E Driving</a:t>
            </a:r>
            <a:endParaRPr lang="en-US" sz="2200" b="1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A large body of water with a mountain in the background&#10;&#10;Description automatically generated">
            <a:extLst>
              <a:ext uri="{FF2B5EF4-FFF2-40B4-BE49-F238E27FC236}">
                <a16:creationId xmlns:a16="http://schemas.microsoft.com/office/drawing/2014/main" id="{006F1DF3-5A78-4CEF-8C23-9302BC10D2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405" r="13331" b="-3"/>
          <a:stretch/>
        </p:blipFill>
        <p:spPr>
          <a:xfrm>
            <a:off x="633999" y="636640"/>
            <a:ext cx="5462001" cy="559154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5916200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Mesh</vt:lpstr>
      <vt:lpstr>             **** ANA HOTELS SPORT   POIANA BRASOV </vt:lpstr>
      <vt:lpstr>SERVICES</vt:lpstr>
      <vt:lpstr>Room Type</vt:lpstr>
      <vt:lpstr>Restaurant</vt:lpstr>
      <vt:lpstr>Spa Swimming Pool Hydro Pool</vt:lpstr>
      <vt:lpstr>   Activities</vt:lpstr>
      <vt:lpstr>Events </vt:lpstr>
      <vt:lpstr>Attractions </vt:lpstr>
      <vt:lpstr>Underground Parking</vt:lpstr>
      <vt:lpstr>Location And Directions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281</cp:revision>
  <dcterms:created xsi:type="dcterms:W3CDTF">2021-02-04T11:51:18Z</dcterms:created>
  <dcterms:modified xsi:type="dcterms:W3CDTF">2021-02-04T13:05:51Z</dcterms:modified>
</cp:coreProperties>
</file>