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72" r:id="rId3"/>
    <p:sldId id="275" r:id="rId4"/>
    <p:sldId id="273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779A7C-B945-A0A8-EDD6-5DCB9B5F999E}" v="22" dt="2026-05-06T16:54:00.227"/>
    <p1510:client id="{4C54F164-598A-EE4D-9F19-C7B7DB6F7614}" v="4" dt="2026-05-06T17:22:06.162"/>
    <p1510:client id="{8C9B5660-1F9E-34B3-CE0C-440A4C0A1DBA}" v="17" dt="2026-05-08T14:31:20.352"/>
    <p1510:client id="{B6BEE654-2654-953A-D670-0A0235F6F889}" v="1" dt="2026-05-08T12:21:11.635"/>
    <p1510:client id="{F458DB39-471E-35AE-2A97-7E8E72F27E0D}" v="1270" dt="2026-05-08T13:24:16.2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6"/>
  </p:normalViewPr>
  <p:slideViewPr>
    <p:cSldViewPr snapToGrid="0">
      <p:cViewPr varScale="1">
        <p:scale>
          <a:sx n="105" d="100"/>
          <a:sy n="105" d="100"/>
        </p:scale>
        <p:origin x="7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betes.org.uk/" TargetMode="External"/><Relationship Id="rId2" Type="http://schemas.openxmlformats.org/officeDocument/2006/relationships/hyperlink" Target="https://www.cdc.gov/diabetes/(Accesse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news-room/fact-sheets/detail/diabetes" TargetMode="External"/><Relationship Id="rId4" Type="http://schemas.openxmlformats.org/officeDocument/2006/relationships/hyperlink" Target="https://www.nhs.uk/conditions/diabet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4A851F-9216-9D99-A940-7BC2BB0D28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6826" y="1112969"/>
            <a:ext cx="3937298" cy="41660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Design thinking( Olabisi's Part's of assignment 2 and Presentation) </a:t>
            </a:r>
          </a:p>
        </p:txBody>
      </p:sp>
      <p:sp>
        <p:nvSpPr>
          <p:cNvPr id="38" name="Freeform: Shape 30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83C34A-5EE7-72DA-5686-D218B726E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Student name : Olabisi Obadare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Student number :1904923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Assignment title: group presentation and supporting paper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Module: Comtemporary Challenges: Making a Difference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Module code :BHMP4018  </a:t>
            </a: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1785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1F7B8B-19E2-C762-26D4-B5717497B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Whether the problem can be solved?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43942-2ED0-1C66-E58F-EE4D5581AA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8823" y="-136331"/>
            <a:ext cx="8162759" cy="74254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endParaRPr lang="en-US" sz="1400"/>
          </a:p>
          <a:p>
            <a:pPr marL="0" indent="0">
              <a:spcBef>
                <a:spcPct val="0"/>
              </a:spcBef>
              <a:buNone/>
            </a:pPr>
            <a:r>
              <a:rPr lang="en-GB" sz="2000">
                <a:ea typeface="+mn-lt"/>
                <a:cs typeface="+mn-lt"/>
              </a:rPr>
              <a:t>Although diabetes is a complex, multifactorial condition that cannot be completely solved, its impact can be reduced and managed more effectively through medical treatment, education, technology, and public health strategies.</a:t>
            </a:r>
            <a:endParaRPr lang="en-GB">
              <a:ea typeface="+mn-lt"/>
              <a:cs typeface="+mn-lt"/>
            </a:endParaRPr>
          </a:p>
          <a:p>
            <a:pPr marL="0" indent="0">
              <a:spcBef>
                <a:spcPct val="0"/>
              </a:spcBef>
              <a:buNone/>
            </a:pPr>
            <a:endParaRPr lang="en-GB" sz="2000"/>
          </a:p>
          <a:p>
            <a:pPr marL="0" indent="0">
              <a:spcBef>
                <a:spcPct val="0"/>
              </a:spcBef>
              <a:buNone/>
            </a:pPr>
            <a:r>
              <a:rPr lang="en-GB" sz="2000" b="1"/>
              <a:t>Multiple causes</a:t>
            </a:r>
            <a:endParaRPr lang="en-GB"/>
          </a:p>
          <a:p>
            <a:pPr marL="342900" indent="-342900">
              <a:spcBef>
                <a:spcPct val="0"/>
              </a:spcBef>
            </a:pPr>
            <a:r>
              <a:rPr lang="en-GB" sz="2000"/>
              <a:t>genetics </a:t>
            </a:r>
          </a:p>
          <a:p>
            <a:pPr marL="342900" indent="-342900">
              <a:spcBef>
                <a:spcPct val="0"/>
              </a:spcBef>
            </a:pPr>
            <a:r>
              <a:rPr lang="en-GB" sz="2000"/>
              <a:t>Lifestyle</a:t>
            </a:r>
          </a:p>
          <a:p>
            <a:pPr marL="342900" indent="-342900">
              <a:spcBef>
                <a:spcPct val="0"/>
              </a:spcBef>
            </a:pPr>
            <a:r>
              <a:rPr lang="en-GB" sz="2000"/>
              <a:t>Environment</a:t>
            </a:r>
          </a:p>
          <a:p>
            <a:pPr marL="0" indent="0">
              <a:spcBef>
                <a:spcPct val="0"/>
              </a:spcBef>
              <a:buNone/>
            </a:pPr>
            <a:endParaRPr lang="en-GB" sz="2000"/>
          </a:p>
          <a:p>
            <a:pPr marL="0" indent="0">
              <a:spcBef>
                <a:spcPct val="0"/>
              </a:spcBef>
              <a:buNone/>
            </a:pPr>
            <a:r>
              <a:rPr lang="en-GB" sz="2000" b="1"/>
              <a:t>Types of diabetes </a:t>
            </a:r>
          </a:p>
          <a:p>
            <a:pPr>
              <a:spcBef>
                <a:spcPct val="0"/>
              </a:spcBef>
            </a:pPr>
            <a:r>
              <a:rPr lang="en-GB" sz="2000"/>
              <a:t>Type1 (</a:t>
            </a:r>
            <a:r>
              <a:rPr lang="en-GB" sz="2000">
                <a:latin typeface="Aptos"/>
              </a:rPr>
              <a:t>It has no cure, but it can be managed with insulin)</a:t>
            </a:r>
          </a:p>
          <a:p>
            <a:pPr>
              <a:spcBef>
                <a:spcPct val="0"/>
              </a:spcBef>
            </a:pPr>
            <a:r>
              <a:rPr lang="en-GB" sz="2000">
                <a:ea typeface="+mn-lt"/>
                <a:cs typeface="+mn-lt"/>
              </a:rPr>
              <a:t>Type 2( </a:t>
            </a:r>
            <a:r>
              <a:rPr lang="en-GB" sz="2000">
                <a:latin typeface="Aptos"/>
                <a:ea typeface="+mn-lt"/>
                <a:cs typeface="+mn-lt"/>
              </a:rPr>
              <a:t>may sometimes be prevented or go into remission)</a:t>
            </a:r>
          </a:p>
          <a:p>
            <a:pPr marL="342900" indent="-342900">
              <a:spcBef>
                <a:spcPct val="0"/>
              </a:spcBef>
            </a:pPr>
            <a:endParaRPr lang="en-GB" sz="2000">
              <a:ea typeface="+mn-lt"/>
              <a:cs typeface="+mn-lt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GB" sz="2000" b="1">
                <a:ea typeface="+mn-lt"/>
                <a:cs typeface="+mn-lt"/>
              </a:rPr>
              <a:t>Social factors </a:t>
            </a:r>
            <a:endParaRPr lang="en-GB" b="1"/>
          </a:p>
          <a:p>
            <a:pPr>
              <a:buFont typeface="Arial"/>
              <a:buChar char="•"/>
            </a:pPr>
            <a:r>
              <a:rPr lang="en-GB" sz="2000"/>
              <a:t>Income </a:t>
            </a:r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Education </a:t>
            </a:r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Access to healthcare</a:t>
            </a:r>
            <a:endParaRPr lang="en-GB"/>
          </a:p>
          <a:p>
            <a:pPr indent="0">
              <a:buNone/>
            </a:pPr>
            <a:r>
              <a:rPr lang="en-GB" sz="2400"/>
              <a:t>Source- </a:t>
            </a:r>
            <a:r>
              <a:rPr lang="en-GB" sz="2000"/>
              <a:t>CDC.gov(2025) ,WHO (2026)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61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l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923190-A198-5933-CA5C-06C1E6BFC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Diabetes support &amp; Awareness App programme will.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F751E-5F01-64D4-A075-D2B7E4D78A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766115"/>
            <a:ext cx="6843573" cy="5410848"/>
          </a:xfrm>
        </p:spPr>
        <p:txBody>
          <a:bodyPr anchor="ctr">
            <a:normAutofit fontScale="55000" lnSpcReduction="20000"/>
          </a:bodyPr>
          <a:lstStyle/>
          <a:p>
            <a:r>
              <a:rPr lang="en-GB" sz="2000"/>
              <a:t>Promotes healthy eating habits and regular exercise (improves insulin sensitivity and uses glucose effectively</a:t>
            </a:r>
          </a:p>
          <a:p>
            <a:r>
              <a:rPr lang="en-GB" sz="2000"/>
              <a:t>Manage medication effectively.</a:t>
            </a:r>
          </a:p>
          <a:p>
            <a:r>
              <a:rPr lang="en-GB" sz="2000"/>
              <a:t>Enhances understanding of diabetes management (monitoring blood sugar glucose level help prevent complications crucial for long term control)</a:t>
            </a:r>
          </a:p>
          <a:p>
            <a:r>
              <a:rPr lang="en-GB" sz="2000"/>
              <a:t>Reduces risk of complications (like nerve damage, neuropathy ,amputations ,kidney diseases)</a:t>
            </a:r>
          </a:p>
          <a:p>
            <a:r>
              <a:rPr lang="en-GB" sz="2000"/>
              <a:t>Offers emotional and peer support (helps with diabetes burnout, diabetes distress fear of hypo and diabetes depression)</a:t>
            </a:r>
          </a:p>
          <a:p>
            <a:r>
              <a:rPr lang="en-GB" sz="2000"/>
              <a:t>Builds self-confidence, self–care management ( keep blood sugar levels in target range , increase diabetes knowledge, and boost diabetes confidence)</a:t>
            </a:r>
          </a:p>
          <a:p>
            <a:r>
              <a:rPr lang="en-GB" sz="2000"/>
              <a:t>Early detection (early diagnosis increases chances of remission)</a:t>
            </a:r>
          </a:p>
          <a:p>
            <a:pPr marL="0" indent="0">
              <a:buNone/>
            </a:pPr>
            <a:r>
              <a:rPr lang="en-GB" sz="2000" b="1"/>
              <a:t>How it will be introduced</a:t>
            </a:r>
          </a:p>
          <a:p>
            <a:r>
              <a:rPr lang="en-GB" sz="2000"/>
              <a:t>The app will be delivered weekly workshop and support sessions led by healthcare  professionals </a:t>
            </a:r>
          </a:p>
          <a:p>
            <a:r>
              <a:rPr lang="en-GB" sz="2000"/>
              <a:t>Includes education, group discussions ,and practical advice</a:t>
            </a:r>
          </a:p>
          <a:p>
            <a:pPr marL="0" indent="0">
              <a:buNone/>
            </a:pPr>
            <a:r>
              <a:rPr lang="en-GB" sz="2000" b="1"/>
              <a:t>When it will be delivered </a:t>
            </a:r>
          </a:p>
          <a:p>
            <a:pPr marL="0" indent="0">
              <a:buNone/>
            </a:pPr>
            <a:r>
              <a:rPr lang="en-GB" sz="2000"/>
              <a:t>6-week pilot programme </a:t>
            </a:r>
          </a:p>
          <a:p>
            <a:pPr marL="0" indent="0">
              <a:buNone/>
            </a:pPr>
            <a:r>
              <a:rPr lang="en-GB" sz="2000"/>
              <a:t>One session per week </a:t>
            </a:r>
          </a:p>
          <a:p>
            <a:pPr marL="0" indent="0">
              <a:buNone/>
            </a:pPr>
            <a:r>
              <a:rPr lang="en-GB" sz="2000"/>
              <a:t>Each session lasts 1-2 hours</a:t>
            </a:r>
          </a:p>
          <a:p>
            <a:pPr marL="0" indent="0">
              <a:buNone/>
            </a:pPr>
            <a:r>
              <a:rPr lang="en-GB" sz="2000" b="1"/>
              <a:t>Where will it be introduced </a:t>
            </a:r>
          </a:p>
          <a:p>
            <a:pPr marL="0" indent="0">
              <a:buNone/>
            </a:pPr>
            <a:r>
              <a:rPr lang="en-GB" sz="2000">
                <a:latin typeface="Aptos"/>
              </a:rPr>
              <a:t>Local  community centres </a:t>
            </a:r>
          </a:p>
          <a:p>
            <a:pPr marL="0" indent="0">
              <a:buNone/>
            </a:pPr>
            <a:r>
              <a:rPr lang="en-GB" sz="2000" err="1">
                <a:latin typeface="Aptos"/>
              </a:rPr>
              <a:t>Gp</a:t>
            </a:r>
            <a:r>
              <a:rPr lang="en-GB" sz="2000">
                <a:latin typeface="Aptos"/>
              </a:rPr>
              <a:t> surgeries </a:t>
            </a:r>
          </a:p>
          <a:p>
            <a:pPr marL="0" indent="0">
              <a:buNone/>
            </a:pPr>
            <a:r>
              <a:rPr lang="en-GB" sz="2000">
                <a:latin typeface="Aptos"/>
              </a:rPr>
              <a:t>Schools</a:t>
            </a:r>
          </a:p>
          <a:p>
            <a:pPr marL="0" indent="0">
              <a:buNone/>
            </a:pPr>
            <a:r>
              <a:rPr lang="en-GB" sz="2000">
                <a:latin typeface="Aptos"/>
              </a:rPr>
              <a:t>SOURCE –NHS( National Health Service ,(2025), Diabetes UK,(2024)</a:t>
            </a:r>
          </a:p>
        </p:txBody>
      </p:sp>
    </p:spTree>
    <p:extLst>
      <p:ext uri="{BB962C8B-B14F-4D97-AF65-F5344CB8AC3E}">
        <p14:creationId xmlns:p14="http://schemas.microsoft.com/office/powerpoint/2010/main" val="609934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5EF3D-C5D4-5C83-2083-C703F7F39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B423A-6E22-EDF8-D1C8-F39CCAFCEB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ptos"/>
                <a:cs typeface="Times New Roman"/>
              </a:rPr>
              <a:t>CDC (2020) </a:t>
            </a:r>
            <a:r>
              <a:rPr lang="en-GB" i="1">
                <a:latin typeface="Aptos"/>
                <a:cs typeface="Times New Roman"/>
              </a:rPr>
              <a:t>Division of Diabetes Translation | CDC</a:t>
            </a:r>
            <a:r>
              <a:rPr lang="en-GB">
                <a:latin typeface="Aptos"/>
                <a:cs typeface="Times New Roman"/>
              </a:rPr>
              <a:t>. Available at: </a:t>
            </a:r>
            <a:r>
              <a:rPr lang="en-GB">
                <a:latin typeface="Aptos"/>
                <a:cs typeface="Times New Roman"/>
                <a:hlinkClick r:id="rId2"/>
              </a:rPr>
              <a:t>https://www.cdc.gov/diabetes/(Accessed</a:t>
            </a:r>
            <a:r>
              <a:rPr lang="en-GB">
                <a:latin typeface="Aptos"/>
                <a:cs typeface="Times New Roman"/>
              </a:rPr>
              <a:t>: 4 May 2026).</a:t>
            </a:r>
            <a:endParaRPr lang="en-GB">
              <a:latin typeface="Aptos"/>
            </a:endParaRPr>
          </a:p>
          <a:p>
            <a:r>
              <a:rPr lang="en-GB">
                <a:latin typeface="Aptos"/>
                <a:cs typeface="Times New Roman"/>
              </a:rPr>
              <a:t>Diabetes UK (2023) </a:t>
            </a:r>
            <a:r>
              <a:rPr lang="en-GB" i="1">
                <a:latin typeface="Aptos"/>
                <a:cs typeface="Times New Roman"/>
              </a:rPr>
              <a:t>Diabetes UK - Know diabetes. Fight Diabetes</a:t>
            </a:r>
            <a:r>
              <a:rPr lang="en-GB">
                <a:latin typeface="Aptos"/>
                <a:cs typeface="Times New Roman"/>
              </a:rPr>
              <a:t>. Available at: </a:t>
            </a:r>
            <a:r>
              <a:rPr lang="en-GB">
                <a:latin typeface="Aptos"/>
                <a:cs typeface="Times New Roman"/>
                <a:hlinkClick r:id="rId3"/>
              </a:rPr>
              <a:t>https://www.diabetes.org.uk/</a:t>
            </a:r>
            <a:r>
              <a:rPr lang="en-GB">
                <a:latin typeface="Aptos"/>
                <a:cs typeface="Times New Roman"/>
              </a:rPr>
              <a:t> (Accessed: 4 May 2026).</a:t>
            </a:r>
            <a:endParaRPr lang="en-GB">
              <a:latin typeface="Aptos"/>
            </a:endParaRPr>
          </a:p>
          <a:p>
            <a:r>
              <a:rPr lang="en-GB">
                <a:latin typeface="Aptos"/>
                <a:cs typeface="Times New Roman"/>
              </a:rPr>
              <a:t>NHS (2023) </a:t>
            </a:r>
            <a:r>
              <a:rPr lang="en-GB" i="1">
                <a:latin typeface="Aptos"/>
                <a:cs typeface="Times New Roman"/>
              </a:rPr>
              <a:t>Diabetes</a:t>
            </a:r>
            <a:r>
              <a:rPr lang="en-GB">
                <a:latin typeface="Aptos"/>
                <a:cs typeface="Times New Roman"/>
              </a:rPr>
              <a:t>. Available at: </a:t>
            </a:r>
            <a:r>
              <a:rPr lang="en-GB">
                <a:latin typeface="Aptos"/>
                <a:cs typeface="Times New Roman"/>
                <a:hlinkClick r:id="rId4"/>
              </a:rPr>
              <a:t>https://www.nhs.uk/conditions/diabetes/</a:t>
            </a:r>
            <a:r>
              <a:rPr lang="en-GB">
                <a:latin typeface="Aptos"/>
                <a:cs typeface="Times New Roman"/>
              </a:rPr>
              <a:t> (Accessed: 4 May 2026).</a:t>
            </a:r>
            <a:endParaRPr lang="en-GB">
              <a:latin typeface="Aptos"/>
            </a:endParaRPr>
          </a:p>
          <a:p>
            <a:r>
              <a:rPr lang="en-GB">
                <a:latin typeface="Aptos"/>
                <a:cs typeface="Times New Roman"/>
              </a:rPr>
              <a:t>World Health Organization (2024) </a:t>
            </a:r>
            <a:r>
              <a:rPr lang="en-GB" i="1">
                <a:latin typeface="Aptos"/>
                <a:cs typeface="Times New Roman"/>
              </a:rPr>
              <a:t>Diabetes</a:t>
            </a:r>
            <a:r>
              <a:rPr lang="en-GB">
                <a:latin typeface="Aptos"/>
                <a:cs typeface="Times New Roman"/>
              </a:rPr>
              <a:t>. Available at: </a:t>
            </a:r>
            <a:r>
              <a:rPr lang="en-GB">
                <a:latin typeface="Aptos"/>
                <a:cs typeface="Times New Roman"/>
                <a:hlinkClick r:id="rId5"/>
              </a:rPr>
              <a:t>https://www.who.int/news-room/fact-sheets/detail/diabetes</a:t>
            </a:r>
            <a:r>
              <a:rPr lang="en-GB">
                <a:latin typeface="Aptos"/>
                <a:cs typeface="Times New Roman"/>
              </a:rPr>
              <a:t> (Accessed: 4 May 2026).</a:t>
            </a:r>
            <a:endParaRPr lang="en-GB">
              <a:latin typeface="Aptos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6310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454</Words>
  <Application>Microsoft Macintosh PowerPoint</Application>
  <PresentationFormat>Widescreen</PresentationFormat>
  <Paragraphs>50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Design thinking( Olabisi's Part's of assignment 2 and Presentation) </vt:lpstr>
      <vt:lpstr>Whether the problem can be solved?</vt:lpstr>
      <vt:lpstr>Diabetes support &amp; Awareness App programme will.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Olabisi Obadare (1904923)</cp:lastModifiedBy>
  <cp:revision>17</cp:revision>
  <dcterms:created xsi:type="dcterms:W3CDTF">2026-04-06T13:04:26Z</dcterms:created>
  <dcterms:modified xsi:type="dcterms:W3CDTF">2026-05-08T15:02:17Z</dcterms:modified>
</cp:coreProperties>
</file>