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58" r:id="rId5"/>
    <p:sldMasterId id="2147483666" r:id="rId6"/>
  </p:sldMasterIdLst>
  <p:notesMasterIdLst>
    <p:notesMasterId r:id="rId41"/>
  </p:notesMasterIdLst>
  <p:sldIdLst>
    <p:sldId id="256" r:id="rId7"/>
    <p:sldId id="257" r:id="rId8"/>
    <p:sldId id="492" r:id="rId9"/>
    <p:sldId id="317" r:id="rId10"/>
    <p:sldId id="493" r:id="rId11"/>
    <p:sldId id="494" r:id="rId12"/>
    <p:sldId id="368" r:id="rId13"/>
    <p:sldId id="503" r:id="rId14"/>
    <p:sldId id="496" r:id="rId15"/>
    <p:sldId id="497" r:id="rId16"/>
    <p:sldId id="499" r:id="rId17"/>
    <p:sldId id="498" r:id="rId18"/>
    <p:sldId id="500" r:id="rId19"/>
    <p:sldId id="501" r:id="rId20"/>
    <p:sldId id="502" r:id="rId21"/>
    <p:sldId id="504" r:id="rId22"/>
    <p:sldId id="505" r:id="rId23"/>
    <p:sldId id="506" r:id="rId24"/>
    <p:sldId id="507" r:id="rId25"/>
    <p:sldId id="508" r:id="rId26"/>
    <p:sldId id="509" r:id="rId27"/>
    <p:sldId id="510" r:id="rId28"/>
    <p:sldId id="511" r:id="rId29"/>
    <p:sldId id="512" r:id="rId30"/>
    <p:sldId id="513" r:id="rId31"/>
    <p:sldId id="514" r:id="rId32"/>
    <p:sldId id="515" r:id="rId33"/>
    <p:sldId id="516" r:id="rId34"/>
    <p:sldId id="517" r:id="rId35"/>
    <p:sldId id="518" r:id="rId36"/>
    <p:sldId id="519" r:id="rId37"/>
    <p:sldId id="520" r:id="rId38"/>
    <p:sldId id="522" r:id="rId39"/>
    <p:sldId id="521" r:id="rId40"/>
  </p:sldIdLst>
  <p:sldSz cx="12192000" cy="6858000"/>
  <p:notesSz cx="7105650" cy="10236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B75122C-AF9F-4940-BFFE-D6B809882157}" v="170" dt="2026-04-21T07:58:40.99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7987" autoAdjust="0"/>
  </p:normalViewPr>
  <p:slideViewPr>
    <p:cSldViewPr snapToGrid="0">
      <p:cViewPr>
        <p:scale>
          <a:sx n="85" d="100"/>
          <a:sy n="85" d="100"/>
        </p:scale>
        <p:origin x="736" y="7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presProps" Target="presProps.xml"/><Relationship Id="rId47" Type="http://schemas.microsoft.com/office/2015/10/relationships/revisionInfo" Target="revisionInfo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viewProps" Target="viewProps.xml"/><Relationship Id="rId8" Type="http://schemas.openxmlformats.org/officeDocument/2006/relationships/slide" Target="slides/slide2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microsoft.com/office/2016/11/relationships/changesInfo" Target="changesInfos/changesInfo1.xml"/><Relationship Id="rId20" Type="http://schemas.openxmlformats.org/officeDocument/2006/relationships/slide" Target="slides/slide14.xml"/><Relationship Id="rId41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k Huntly" userId="2f894ec6-1403-4f17-b28b-5f1f7519461e" providerId="ADAL" clId="{28B19D55-2B64-4018-8539-1453B0FDE5DC}"/>
    <pc:docChg chg="undo redo custSel addSld delSld modSld sldOrd">
      <pc:chgData name="Mark Huntly" userId="2f894ec6-1403-4f17-b28b-5f1f7519461e" providerId="ADAL" clId="{28B19D55-2B64-4018-8539-1453B0FDE5DC}" dt="2026-04-21T08:00:55.889" v="3571" actId="207"/>
      <pc:docMkLst>
        <pc:docMk/>
      </pc:docMkLst>
      <pc:sldChg chg="modSp mod">
        <pc:chgData name="Mark Huntly" userId="2f894ec6-1403-4f17-b28b-5f1f7519461e" providerId="ADAL" clId="{28B19D55-2B64-4018-8539-1453B0FDE5DC}" dt="2026-04-20T21:27:28.342" v="3109" actId="20577"/>
        <pc:sldMkLst>
          <pc:docMk/>
          <pc:sldMk cId="3053837800" sldId="256"/>
        </pc:sldMkLst>
        <pc:spChg chg="mod">
          <ac:chgData name="Mark Huntly" userId="2f894ec6-1403-4f17-b28b-5f1f7519461e" providerId="ADAL" clId="{28B19D55-2B64-4018-8539-1453B0FDE5DC}" dt="2026-04-20T21:27:28.342" v="3109" actId="20577"/>
          <ac:spMkLst>
            <pc:docMk/>
            <pc:sldMk cId="3053837800" sldId="256"/>
            <ac:spMk id="2" creationId="{3844D2A1-94DA-2370-B6E0-707CB3051DD1}"/>
          </ac:spMkLst>
        </pc:spChg>
      </pc:sldChg>
      <pc:sldChg chg="addSp modSp mod modNotesTx">
        <pc:chgData name="Mark Huntly" userId="2f894ec6-1403-4f17-b28b-5f1f7519461e" providerId="ADAL" clId="{28B19D55-2B64-4018-8539-1453B0FDE5DC}" dt="2026-04-19T17:30:48.959" v="122" actId="20577"/>
        <pc:sldMkLst>
          <pc:docMk/>
          <pc:sldMk cId="3971310838" sldId="317"/>
        </pc:sldMkLst>
        <pc:spChg chg="mod">
          <ac:chgData name="Mark Huntly" userId="2f894ec6-1403-4f17-b28b-5f1f7519461e" providerId="ADAL" clId="{28B19D55-2B64-4018-8539-1453B0FDE5DC}" dt="2026-04-19T17:28:40.247" v="107" actId="20577"/>
          <ac:spMkLst>
            <pc:docMk/>
            <pc:sldMk cId="3971310838" sldId="317"/>
            <ac:spMk id="3" creationId="{EBF6F771-3151-E1B7-0B2E-228DDB5F9DB8}"/>
          </ac:spMkLst>
        </pc:spChg>
        <pc:spChg chg="mod">
          <ac:chgData name="Mark Huntly" userId="2f894ec6-1403-4f17-b28b-5f1f7519461e" providerId="ADAL" clId="{28B19D55-2B64-4018-8539-1453B0FDE5DC}" dt="2026-04-19T17:13:33.877" v="13" actId="20577"/>
          <ac:spMkLst>
            <pc:docMk/>
            <pc:sldMk cId="3971310838" sldId="317"/>
            <ac:spMk id="4" creationId="{E765EE3E-D5F5-27E7-EE0A-8348ED2079FD}"/>
          </ac:spMkLst>
        </pc:spChg>
        <pc:picChg chg="add mod">
          <ac:chgData name="Mark Huntly" userId="2f894ec6-1403-4f17-b28b-5f1f7519461e" providerId="ADAL" clId="{28B19D55-2B64-4018-8539-1453B0FDE5DC}" dt="2026-04-19T17:26:38.872" v="82" actId="1076"/>
          <ac:picMkLst>
            <pc:docMk/>
            <pc:sldMk cId="3971310838" sldId="317"/>
            <ac:picMk id="2" creationId="{FBFA84E2-870C-30A1-ACBE-E49B8AD25909}"/>
          </ac:picMkLst>
        </pc:picChg>
      </pc:sldChg>
      <pc:sldChg chg="modSp mod modNotesTx">
        <pc:chgData name="Mark Huntly" userId="2f894ec6-1403-4f17-b28b-5f1f7519461e" providerId="ADAL" clId="{28B19D55-2B64-4018-8539-1453B0FDE5DC}" dt="2026-04-20T18:23:18.134" v="2015" actId="20577"/>
        <pc:sldMkLst>
          <pc:docMk/>
          <pc:sldMk cId="7974398" sldId="368"/>
        </pc:sldMkLst>
        <pc:spChg chg="mod">
          <ac:chgData name="Mark Huntly" userId="2f894ec6-1403-4f17-b28b-5f1f7519461e" providerId="ADAL" clId="{28B19D55-2B64-4018-8539-1453B0FDE5DC}" dt="2026-04-20T18:23:18.134" v="2015" actId="20577"/>
          <ac:spMkLst>
            <pc:docMk/>
            <pc:sldMk cId="7974398" sldId="368"/>
            <ac:spMk id="3" creationId="{E598D8A7-EA02-4034-0484-CAFC11C46CB9}"/>
          </ac:spMkLst>
        </pc:spChg>
        <pc:spChg chg="mod">
          <ac:chgData name="Mark Huntly" userId="2f894ec6-1403-4f17-b28b-5f1f7519461e" providerId="ADAL" clId="{28B19D55-2B64-4018-8539-1453B0FDE5DC}" dt="2026-04-20T12:45:19.166" v="903" actId="20577"/>
          <ac:spMkLst>
            <pc:docMk/>
            <pc:sldMk cId="7974398" sldId="368"/>
            <ac:spMk id="4" creationId="{EA977087-0642-7A1E-9A7A-B3D93EE97990}"/>
          </ac:spMkLst>
        </pc:spChg>
      </pc:sldChg>
      <pc:sldChg chg="add ord modNotesTx">
        <pc:chgData name="Mark Huntly" userId="2f894ec6-1403-4f17-b28b-5f1f7519461e" providerId="ADAL" clId="{28B19D55-2B64-4018-8539-1453B0FDE5DC}" dt="2026-04-20T12:28:09.008" v="550"/>
        <pc:sldMkLst>
          <pc:docMk/>
          <pc:sldMk cId="4125682859" sldId="493"/>
        </pc:sldMkLst>
      </pc:sldChg>
      <pc:sldChg chg="modSp add mod ord modNotesTx">
        <pc:chgData name="Mark Huntly" userId="2f894ec6-1403-4f17-b28b-5f1f7519461e" providerId="ADAL" clId="{28B19D55-2B64-4018-8539-1453B0FDE5DC}" dt="2026-04-20T12:45:11.488" v="893"/>
        <pc:sldMkLst>
          <pc:docMk/>
          <pc:sldMk cId="1737551885" sldId="494"/>
        </pc:sldMkLst>
        <pc:spChg chg="mod">
          <ac:chgData name="Mark Huntly" userId="2f894ec6-1403-4f17-b28b-5f1f7519461e" providerId="ADAL" clId="{28B19D55-2B64-4018-8539-1453B0FDE5DC}" dt="2026-04-20T12:42:36.484" v="883" actId="20577"/>
          <ac:spMkLst>
            <pc:docMk/>
            <pc:sldMk cId="1737551885" sldId="494"/>
            <ac:spMk id="3" creationId="{2CD9C24D-A21D-3097-AB18-69CB885B8873}"/>
          </ac:spMkLst>
        </pc:spChg>
      </pc:sldChg>
      <pc:sldChg chg="modSp add del mod modNotesTx">
        <pc:chgData name="Mark Huntly" userId="2f894ec6-1403-4f17-b28b-5f1f7519461e" providerId="ADAL" clId="{28B19D55-2B64-4018-8539-1453B0FDE5DC}" dt="2026-04-20T18:27:05.363" v="2061" actId="47"/>
        <pc:sldMkLst>
          <pc:docMk/>
          <pc:sldMk cId="3515222294" sldId="495"/>
        </pc:sldMkLst>
        <pc:spChg chg="mod">
          <ac:chgData name="Mark Huntly" userId="2f894ec6-1403-4f17-b28b-5f1f7519461e" providerId="ADAL" clId="{28B19D55-2B64-4018-8539-1453B0FDE5DC}" dt="2026-04-20T13:20:03.039" v="1295" actId="20577"/>
          <ac:spMkLst>
            <pc:docMk/>
            <pc:sldMk cId="3515222294" sldId="495"/>
            <ac:spMk id="3" creationId="{11E758D4-2C2D-C20D-F623-996ACF419EC7}"/>
          </ac:spMkLst>
        </pc:spChg>
      </pc:sldChg>
      <pc:sldChg chg="modSp add mod modNotesTx">
        <pc:chgData name="Mark Huntly" userId="2f894ec6-1403-4f17-b28b-5f1f7519461e" providerId="ADAL" clId="{28B19D55-2B64-4018-8539-1453B0FDE5DC}" dt="2026-04-20T13:48:21.950" v="1411" actId="404"/>
        <pc:sldMkLst>
          <pc:docMk/>
          <pc:sldMk cId="2745784470" sldId="496"/>
        </pc:sldMkLst>
        <pc:spChg chg="mod">
          <ac:chgData name="Mark Huntly" userId="2f894ec6-1403-4f17-b28b-5f1f7519461e" providerId="ADAL" clId="{28B19D55-2B64-4018-8539-1453B0FDE5DC}" dt="2026-04-20T13:48:21.950" v="1411" actId="404"/>
          <ac:spMkLst>
            <pc:docMk/>
            <pc:sldMk cId="2745784470" sldId="496"/>
            <ac:spMk id="3" creationId="{9264B8A5-C9CE-EC7E-C659-D5FEECB6F676}"/>
          </ac:spMkLst>
        </pc:spChg>
        <pc:spChg chg="mod">
          <ac:chgData name="Mark Huntly" userId="2f894ec6-1403-4f17-b28b-5f1f7519461e" providerId="ADAL" clId="{28B19D55-2B64-4018-8539-1453B0FDE5DC}" dt="2026-04-20T13:31:24.163" v="1363" actId="20577"/>
          <ac:spMkLst>
            <pc:docMk/>
            <pc:sldMk cId="2745784470" sldId="496"/>
            <ac:spMk id="4" creationId="{61B42A7E-845D-03A6-DAA6-F284C54F3E55}"/>
          </ac:spMkLst>
        </pc:spChg>
      </pc:sldChg>
      <pc:sldChg chg="addSp modSp add mod modNotesTx">
        <pc:chgData name="Mark Huntly" userId="2f894ec6-1403-4f17-b28b-5f1f7519461e" providerId="ADAL" clId="{28B19D55-2B64-4018-8539-1453B0FDE5DC}" dt="2026-04-20T17:17:56.368" v="1580" actId="20577"/>
        <pc:sldMkLst>
          <pc:docMk/>
          <pc:sldMk cId="924510161" sldId="497"/>
        </pc:sldMkLst>
        <pc:spChg chg="mod">
          <ac:chgData name="Mark Huntly" userId="2f894ec6-1403-4f17-b28b-5f1f7519461e" providerId="ADAL" clId="{28B19D55-2B64-4018-8539-1453B0FDE5DC}" dt="2026-04-20T13:52:10.005" v="1474" actId="14100"/>
          <ac:spMkLst>
            <pc:docMk/>
            <pc:sldMk cId="924510161" sldId="497"/>
            <ac:spMk id="3" creationId="{DAD1F9D9-C343-3A70-ED44-C3AF5C1CB448}"/>
          </ac:spMkLst>
        </pc:spChg>
        <pc:spChg chg="mod">
          <ac:chgData name="Mark Huntly" userId="2f894ec6-1403-4f17-b28b-5f1f7519461e" providerId="ADAL" clId="{28B19D55-2B64-4018-8539-1453B0FDE5DC}" dt="2026-04-20T13:51:05.921" v="1466" actId="20577"/>
          <ac:spMkLst>
            <pc:docMk/>
            <pc:sldMk cId="924510161" sldId="497"/>
            <ac:spMk id="4" creationId="{EABC4D56-E237-A85B-D8C9-47E3BAAC5382}"/>
          </ac:spMkLst>
        </pc:spChg>
        <pc:spChg chg="add mod">
          <ac:chgData name="Mark Huntly" userId="2f894ec6-1403-4f17-b28b-5f1f7519461e" providerId="ADAL" clId="{28B19D55-2B64-4018-8539-1453B0FDE5DC}" dt="2026-04-20T13:53:17.839" v="1482" actId="1076"/>
          <ac:spMkLst>
            <pc:docMk/>
            <pc:sldMk cId="924510161" sldId="497"/>
            <ac:spMk id="5" creationId="{D34B6579-8DC3-279B-D286-E66675484A30}"/>
          </ac:spMkLst>
        </pc:spChg>
        <pc:picChg chg="add mod">
          <ac:chgData name="Mark Huntly" userId="2f894ec6-1403-4f17-b28b-5f1f7519461e" providerId="ADAL" clId="{28B19D55-2B64-4018-8539-1453B0FDE5DC}" dt="2026-04-20T13:52:21.460" v="1477" actId="1076"/>
          <ac:picMkLst>
            <pc:docMk/>
            <pc:sldMk cId="924510161" sldId="497"/>
            <ac:picMk id="2" creationId="{CAC1C39E-325F-60F4-48D3-005795509870}"/>
          </ac:picMkLst>
        </pc:picChg>
      </pc:sldChg>
      <pc:sldChg chg="modSp add mod modNotesTx">
        <pc:chgData name="Mark Huntly" userId="2f894ec6-1403-4f17-b28b-5f1f7519461e" providerId="ADAL" clId="{28B19D55-2B64-4018-8539-1453B0FDE5DC}" dt="2026-04-20T17:32:16.294" v="1648" actId="20577"/>
        <pc:sldMkLst>
          <pc:docMk/>
          <pc:sldMk cId="3623466127" sldId="498"/>
        </pc:sldMkLst>
        <pc:spChg chg="mod">
          <ac:chgData name="Mark Huntly" userId="2f894ec6-1403-4f17-b28b-5f1f7519461e" providerId="ADAL" clId="{28B19D55-2B64-4018-8539-1453B0FDE5DC}" dt="2026-04-20T17:32:16.294" v="1648" actId="20577"/>
          <ac:spMkLst>
            <pc:docMk/>
            <pc:sldMk cId="3623466127" sldId="498"/>
            <ac:spMk id="3" creationId="{0DFA6D76-CCE7-8808-ECB7-18910750D3A3}"/>
          </ac:spMkLst>
        </pc:spChg>
        <pc:spChg chg="mod">
          <ac:chgData name="Mark Huntly" userId="2f894ec6-1403-4f17-b28b-5f1f7519461e" providerId="ADAL" clId="{28B19D55-2B64-4018-8539-1453B0FDE5DC}" dt="2026-04-20T17:32:00.061" v="1646" actId="20577"/>
          <ac:spMkLst>
            <pc:docMk/>
            <pc:sldMk cId="3623466127" sldId="498"/>
            <ac:spMk id="4" creationId="{287D1AE1-459D-1CCD-5BD6-C423A927BAFC}"/>
          </ac:spMkLst>
        </pc:spChg>
      </pc:sldChg>
      <pc:sldChg chg="add ord modNotesTx">
        <pc:chgData name="Mark Huntly" userId="2f894ec6-1403-4f17-b28b-5f1f7519461e" providerId="ADAL" clId="{28B19D55-2B64-4018-8539-1453B0FDE5DC}" dt="2026-04-20T17:31:10.851" v="1621"/>
        <pc:sldMkLst>
          <pc:docMk/>
          <pc:sldMk cId="384915625" sldId="499"/>
        </pc:sldMkLst>
      </pc:sldChg>
      <pc:sldChg chg="addSp delSp modSp add mod modNotesTx">
        <pc:chgData name="Mark Huntly" userId="2f894ec6-1403-4f17-b28b-5f1f7519461e" providerId="ADAL" clId="{28B19D55-2B64-4018-8539-1453B0FDE5DC}" dt="2026-04-20T17:51:43.210" v="1754" actId="1038"/>
        <pc:sldMkLst>
          <pc:docMk/>
          <pc:sldMk cId="574364038" sldId="500"/>
        </pc:sldMkLst>
        <pc:spChg chg="mod">
          <ac:chgData name="Mark Huntly" userId="2f894ec6-1403-4f17-b28b-5f1f7519461e" providerId="ADAL" clId="{28B19D55-2B64-4018-8539-1453B0FDE5DC}" dt="2026-04-20T17:51:17.359" v="1743" actId="20577"/>
          <ac:spMkLst>
            <pc:docMk/>
            <pc:sldMk cId="574364038" sldId="500"/>
            <ac:spMk id="3" creationId="{425B0A57-CF02-7C89-8F94-E9841F0CA45E}"/>
          </ac:spMkLst>
        </pc:spChg>
        <pc:spChg chg="mod">
          <ac:chgData name="Mark Huntly" userId="2f894ec6-1403-4f17-b28b-5f1f7519461e" providerId="ADAL" clId="{28B19D55-2B64-4018-8539-1453B0FDE5DC}" dt="2026-04-20T17:38:20.181" v="1674" actId="20577"/>
          <ac:spMkLst>
            <pc:docMk/>
            <pc:sldMk cId="574364038" sldId="500"/>
            <ac:spMk id="4" creationId="{A8D69895-7B73-403D-B37E-F854074A7D38}"/>
          </ac:spMkLst>
        </pc:spChg>
        <pc:spChg chg="del">
          <ac:chgData name="Mark Huntly" userId="2f894ec6-1403-4f17-b28b-5f1f7519461e" providerId="ADAL" clId="{28B19D55-2B64-4018-8539-1453B0FDE5DC}" dt="2026-04-20T17:37:55.283" v="1652" actId="478"/>
          <ac:spMkLst>
            <pc:docMk/>
            <pc:sldMk cId="574364038" sldId="500"/>
            <ac:spMk id="5" creationId="{F029EAA6-A55C-47DC-7436-F0CD8FEC42E5}"/>
          </ac:spMkLst>
        </pc:spChg>
        <pc:spChg chg="mod">
          <ac:chgData name="Mark Huntly" userId="2f894ec6-1403-4f17-b28b-5f1f7519461e" providerId="ADAL" clId="{28B19D55-2B64-4018-8539-1453B0FDE5DC}" dt="2026-04-20T17:51:43.210" v="1754" actId="1038"/>
          <ac:spMkLst>
            <pc:docMk/>
            <pc:sldMk cId="574364038" sldId="500"/>
            <ac:spMk id="7" creationId="{01631A92-A761-0AD8-A872-0F6326C9591A}"/>
          </ac:spMkLst>
        </pc:spChg>
        <pc:spChg chg="mod">
          <ac:chgData name="Mark Huntly" userId="2f894ec6-1403-4f17-b28b-5f1f7519461e" providerId="ADAL" clId="{28B19D55-2B64-4018-8539-1453B0FDE5DC}" dt="2026-04-20T17:51:43.210" v="1754" actId="1038"/>
          <ac:spMkLst>
            <pc:docMk/>
            <pc:sldMk cId="574364038" sldId="500"/>
            <ac:spMk id="13" creationId="{3AF576BD-5219-FD33-3812-B5022DC2B1DB}"/>
          </ac:spMkLst>
        </pc:spChg>
        <pc:spChg chg="mod">
          <ac:chgData name="Mark Huntly" userId="2f894ec6-1403-4f17-b28b-5f1f7519461e" providerId="ADAL" clId="{28B19D55-2B64-4018-8539-1453B0FDE5DC}" dt="2026-04-20T17:51:43.210" v="1754" actId="1038"/>
          <ac:spMkLst>
            <pc:docMk/>
            <pc:sldMk cId="574364038" sldId="500"/>
            <ac:spMk id="14" creationId="{84787D7D-FB91-EF2A-1FE1-BA6851F73E10}"/>
          </ac:spMkLst>
        </pc:spChg>
        <pc:spChg chg="mod">
          <ac:chgData name="Mark Huntly" userId="2f894ec6-1403-4f17-b28b-5f1f7519461e" providerId="ADAL" clId="{28B19D55-2B64-4018-8539-1453B0FDE5DC}" dt="2026-04-20T17:51:43.210" v="1754" actId="1038"/>
          <ac:spMkLst>
            <pc:docMk/>
            <pc:sldMk cId="574364038" sldId="500"/>
            <ac:spMk id="21" creationId="{885CB4AA-C895-94DC-156F-9114DAC28B55}"/>
          </ac:spMkLst>
        </pc:spChg>
        <pc:spChg chg="mod">
          <ac:chgData name="Mark Huntly" userId="2f894ec6-1403-4f17-b28b-5f1f7519461e" providerId="ADAL" clId="{28B19D55-2B64-4018-8539-1453B0FDE5DC}" dt="2026-04-20T17:51:43.210" v="1754" actId="1038"/>
          <ac:spMkLst>
            <pc:docMk/>
            <pc:sldMk cId="574364038" sldId="500"/>
            <ac:spMk id="23" creationId="{66E30948-1492-ED04-4FC0-957987072EB0}"/>
          </ac:spMkLst>
        </pc:spChg>
        <pc:spChg chg="mod">
          <ac:chgData name="Mark Huntly" userId="2f894ec6-1403-4f17-b28b-5f1f7519461e" providerId="ADAL" clId="{28B19D55-2B64-4018-8539-1453B0FDE5DC}" dt="2026-04-20T17:51:43.210" v="1754" actId="1038"/>
          <ac:spMkLst>
            <pc:docMk/>
            <pc:sldMk cId="574364038" sldId="500"/>
            <ac:spMk id="25" creationId="{D0A92E9B-9058-30BC-B85A-5DA3B8C44488}"/>
          </ac:spMkLst>
        </pc:spChg>
        <pc:spChg chg="mod">
          <ac:chgData name="Mark Huntly" userId="2f894ec6-1403-4f17-b28b-5f1f7519461e" providerId="ADAL" clId="{28B19D55-2B64-4018-8539-1453B0FDE5DC}" dt="2026-04-20T17:51:43.210" v="1754" actId="1038"/>
          <ac:spMkLst>
            <pc:docMk/>
            <pc:sldMk cId="574364038" sldId="500"/>
            <ac:spMk id="27" creationId="{9C5BCDE6-C99A-78CD-4BED-DDEB551B488C}"/>
          </ac:spMkLst>
        </pc:spChg>
        <pc:spChg chg="mod">
          <ac:chgData name="Mark Huntly" userId="2f894ec6-1403-4f17-b28b-5f1f7519461e" providerId="ADAL" clId="{28B19D55-2B64-4018-8539-1453B0FDE5DC}" dt="2026-04-20T17:51:43.210" v="1754" actId="1038"/>
          <ac:spMkLst>
            <pc:docMk/>
            <pc:sldMk cId="574364038" sldId="500"/>
            <ac:spMk id="29" creationId="{E96CE438-ABF1-9B15-9DED-C999011A397D}"/>
          </ac:spMkLst>
        </pc:spChg>
        <pc:spChg chg="add mod">
          <ac:chgData name="Mark Huntly" userId="2f894ec6-1403-4f17-b28b-5f1f7519461e" providerId="ADAL" clId="{28B19D55-2B64-4018-8539-1453B0FDE5DC}" dt="2026-04-20T17:51:43.210" v="1754" actId="1038"/>
          <ac:spMkLst>
            <pc:docMk/>
            <pc:sldMk cId="574364038" sldId="500"/>
            <ac:spMk id="30" creationId="{087A79AB-8167-5853-2DCA-692C54A4E336}"/>
          </ac:spMkLst>
        </pc:spChg>
        <pc:grpChg chg="mod">
          <ac:chgData name="Mark Huntly" userId="2f894ec6-1403-4f17-b28b-5f1f7519461e" providerId="ADAL" clId="{28B19D55-2B64-4018-8539-1453B0FDE5DC}" dt="2026-04-20T17:51:43.210" v="1754" actId="1038"/>
          <ac:grpSpMkLst>
            <pc:docMk/>
            <pc:sldMk cId="574364038" sldId="500"/>
            <ac:grpSpMk id="8" creationId="{A785F022-3F40-E7C8-3D20-2E1184A2FFDF}"/>
          </ac:grpSpMkLst>
        </pc:grpChg>
        <pc:grpChg chg="mod">
          <ac:chgData name="Mark Huntly" userId="2f894ec6-1403-4f17-b28b-5f1f7519461e" providerId="ADAL" clId="{28B19D55-2B64-4018-8539-1453B0FDE5DC}" dt="2026-04-20T17:39:22.093" v="1690" actId="14100"/>
          <ac:grpSpMkLst>
            <pc:docMk/>
            <pc:sldMk cId="574364038" sldId="500"/>
            <ac:grpSpMk id="16" creationId="{F6BB5C51-1183-33A7-3D6E-E3E171D1EBE5}"/>
          </ac:grpSpMkLst>
        </pc:grpChg>
        <pc:picChg chg="del">
          <ac:chgData name="Mark Huntly" userId="2f894ec6-1403-4f17-b28b-5f1f7519461e" providerId="ADAL" clId="{28B19D55-2B64-4018-8539-1453B0FDE5DC}" dt="2026-04-20T17:37:44.860" v="1650" actId="478"/>
          <ac:picMkLst>
            <pc:docMk/>
            <pc:sldMk cId="574364038" sldId="500"/>
            <ac:picMk id="2" creationId="{18DBC8A8-C92F-A6A6-81B8-C15553855CA6}"/>
          </ac:picMkLst>
        </pc:picChg>
      </pc:sldChg>
      <pc:sldChg chg="addSp delSp modSp add mod modNotesTx">
        <pc:chgData name="Mark Huntly" userId="2f894ec6-1403-4f17-b28b-5f1f7519461e" providerId="ADAL" clId="{28B19D55-2B64-4018-8539-1453B0FDE5DC}" dt="2026-04-20T18:02:51.620" v="1816" actId="20577"/>
        <pc:sldMkLst>
          <pc:docMk/>
          <pc:sldMk cId="3796857505" sldId="501"/>
        </pc:sldMkLst>
        <pc:spChg chg="mod">
          <ac:chgData name="Mark Huntly" userId="2f894ec6-1403-4f17-b28b-5f1f7519461e" providerId="ADAL" clId="{28B19D55-2B64-4018-8539-1453B0FDE5DC}" dt="2026-04-20T18:02:11.533" v="1812" actId="20577"/>
          <ac:spMkLst>
            <pc:docMk/>
            <pc:sldMk cId="3796857505" sldId="501"/>
            <ac:spMk id="3" creationId="{ED3F25D3-7E4B-6605-EB26-A2E951D64220}"/>
          </ac:spMkLst>
        </pc:spChg>
        <pc:spChg chg="mod">
          <ac:chgData name="Mark Huntly" userId="2f894ec6-1403-4f17-b28b-5f1f7519461e" providerId="ADAL" clId="{28B19D55-2B64-4018-8539-1453B0FDE5DC}" dt="2026-04-20T17:58:49.172" v="1765" actId="20577"/>
          <ac:spMkLst>
            <pc:docMk/>
            <pc:sldMk cId="3796857505" sldId="501"/>
            <ac:spMk id="4" creationId="{272F3895-3BF4-AA89-913B-EA024979C5F5}"/>
          </ac:spMkLst>
        </pc:spChg>
        <pc:spChg chg="del">
          <ac:chgData name="Mark Huntly" userId="2f894ec6-1403-4f17-b28b-5f1f7519461e" providerId="ADAL" clId="{28B19D55-2B64-4018-8539-1453B0FDE5DC}" dt="2026-04-20T17:59:14.466" v="1769" actId="478"/>
          <ac:spMkLst>
            <pc:docMk/>
            <pc:sldMk cId="3796857505" sldId="501"/>
            <ac:spMk id="30" creationId="{5FF4AE1B-916B-D8DB-BCAA-329F380A70C8}"/>
          </ac:spMkLst>
        </pc:spChg>
        <pc:grpChg chg="del">
          <ac:chgData name="Mark Huntly" userId="2f894ec6-1403-4f17-b28b-5f1f7519461e" providerId="ADAL" clId="{28B19D55-2B64-4018-8539-1453B0FDE5DC}" dt="2026-04-20T17:59:09.975" v="1768" actId="478"/>
          <ac:grpSpMkLst>
            <pc:docMk/>
            <pc:sldMk cId="3796857505" sldId="501"/>
            <ac:grpSpMk id="6" creationId="{6D1444CF-B3E5-9695-179C-27ED0912CDF8}"/>
          </ac:grpSpMkLst>
        </pc:grpChg>
        <pc:picChg chg="add del">
          <ac:chgData name="Mark Huntly" userId="2f894ec6-1403-4f17-b28b-5f1f7519461e" providerId="ADAL" clId="{28B19D55-2B64-4018-8539-1453B0FDE5DC}" dt="2026-04-20T17:59:24.607" v="1771" actId="22"/>
          <ac:picMkLst>
            <pc:docMk/>
            <pc:sldMk cId="3796857505" sldId="501"/>
            <ac:picMk id="5" creationId="{1B75B01B-749A-DCD7-A8BE-A504281AAF81}"/>
          </ac:picMkLst>
        </pc:picChg>
        <pc:picChg chg="add mod">
          <ac:chgData name="Mark Huntly" userId="2f894ec6-1403-4f17-b28b-5f1f7519461e" providerId="ADAL" clId="{28B19D55-2B64-4018-8539-1453B0FDE5DC}" dt="2026-04-20T18:00:28.666" v="1779" actId="1076"/>
          <ac:picMkLst>
            <pc:docMk/>
            <pc:sldMk cId="3796857505" sldId="501"/>
            <ac:picMk id="31" creationId="{651E19D4-DC18-5EDD-F65D-1D883A6377B4}"/>
          </ac:picMkLst>
        </pc:picChg>
      </pc:sldChg>
      <pc:sldChg chg="delSp modSp add mod modNotesTx">
        <pc:chgData name="Mark Huntly" userId="2f894ec6-1403-4f17-b28b-5f1f7519461e" providerId="ADAL" clId="{28B19D55-2B64-4018-8539-1453B0FDE5DC}" dt="2026-04-20T18:19:01.761" v="2009" actId="20577"/>
        <pc:sldMkLst>
          <pc:docMk/>
          <pc:sldMk cId="971319757" sldId="502"/>
        </pc:sldMkLst>
        <pc:spChg chg="mod">
          <ac:chgData name="Mark Huntly" userId="2f894ec6-1403-4f17-b28b-5f1f7519461e" providerId="ADAL" clId="{28B19D55-2B64-4018-8539-1453B0FDE5DC}" dt="2026-04-20T18:18:38.856" v="1995" actId="20577"/>
          <ac:spMkLst>
            <pc:docMk/>
            <pc:sldMk cId="971319757" sldId="502"/>
            <ac:spMk id="3" creationId="{54CD1346-F3BA-7B39-634C-881ACCE5A00C}"/>
          </ac:spMkLst>
        </pc:spChg>
        <pc:spChg chg="mod">
          <ac:chgData name="Mark Huntly" userId="2f894ec6-1403-4f17-b28b-5f1f7519461e" providerId="ADAL" clId="{28B19D55-2B64-4018-8539-1453B0FDE5DC}" dt="2026-04-20T18:03:44.540" v="1853" actId="20577"/>
          <ac:spMkLst>
            <pc:docMk/>
            <pc:sldMk cId="971319757" sldId="502"/>
            <ac:spMk id="4" creationId="{B6B50408-09CD-116E-D6D5-E9A47B8079D9}"/>
          </ac:spMkLst>
        </pc:spChg>
        <pc:picChg chg="del">
          <ac:chgData name="Mark Huntly" userId="2f894ec6-1403-4f17-b28b-5f1f7519461e" providerId="ADAL" clId="{28B19D55-2B64-4018-8539-1453B0FDE5DC}" dt="2026-04-20T18:03:13.137" v="1818" actId="478"/>
          <ac:picMkLst>
            <pc:docMk/>
            <pc:sldMk cId="971319757" sldId="502"/>
            <ac:picMk id="31" creationId="{E21D078B-45D6-057D-C370-227F4261CC16}"/>
          </ac:picMkLst>
        </pc:picChg>
      </pc:sldChg>
      <pc:sldChg chg="modSp add mod ord modNotesTx">
        <pc:chgData name="Mark Huntly" userId="2f894ec6-1403-4f17-b28b-5f1f7519461e" providerId="ADAL" clId="{28B19D55-2B64-4018-8539-1453B0FDE5DC}" dt="2026-04-20T19:38:53.321" v="2119" actId="20577"/>
        <pc:sldMkLst>
          <pc:docMk/>
          <pc:sldMk cId="426362468" sldId="503"/>
        </pc:sldMkLst>
        <pc:spChg chg="mod">
          <ac:chgData name="Mark Huntly" userId="2f894ec6-1403-4f17-b28b-5f1f7519461e" providerId="ADAL" clId="{28B19D55-2B64-4018-8539-1453B0FDE5DC}" dt="2026-04-20T19:38:53.321" v="2119" actId="20577"/>
          <ac:spMkLst>
            <pc:docMk/>
            <pc:sldMk cId="426362468" sldId="503"/>
            <ac:spMk id="3" creationId="{D9783F73-BAEE-4D75-763E-60129B77EC97}"/>
          </ac:spMkLst>
        </pc:spChg>
        <pc:spChg chg="mod">
          <ac:chgData name="Mark Huntly" userId="2f894ec6-1403-4f17-b28b-5f1f7519461e" providerId="ADAL" clId="{28B19D55-2B64-4018-8539-1453B0FDE5DC}" dt="2026-04-20T18:24:26.315" v="2053" actId="20577"/>
          <ac:spMkLst>
            <pc:docMk/>
            <pc:sldMk cId="426362468" sldId="503"/>
            <ac:spMk id="4" creationId="{0507DFA4-20A5-5104-69A5-13887A5F263D}"/>
          </ac:spMkLst>
        </pc:spChg>
      </pc:sldChg>
      <pc:sldChg chg="addSp modSp add mod modNotesTx">
        <pc:chgData name="Mark Huntly" userId="2f894ec6-1403-4f17-b28b-5f1f7519461e" providerId="ADAL" clId="{28B19D55-2B64-4018-8539-1453B0FDE5DC}" dt="2026-04-20T19:42:01.616" v="2217" actId="113"/>
        <pc:sldMkLst>
          <pc:docMk/>
          <pc:sldMk cId="1126101383" sldId="504"/>
        </pc:sldMkLst>
        <pc:spChg chg="mod">
          <ac:chgData name="Mark Huntly" userId="2f894ec6-1403-4f17-b28b-5f1f7519461e" providerId="ADAL" clId="{28B19D55-2B64-4018-8539-1453B0FDE5DC}" dt="2026-04-20T19:42:01.616" v="2217" actId="113"/>
          <ac:spMkLst>
            <pc:docMk/>
            <pc:sldMk cId="1126101383" sldId="504"/>
            <ac:spMk id="3" creationId="{45ED2901-411F-2CFF-695E-3A5F87421709}"/>
          </ac:spMkLst>
        </pc:spChg>
        <pc:spChg chg="mod">
          <ac:chgData name="Mark Huntly" userId="2f894ec6-1403-4f17-b28b-5f1f7519461e" providerId="ADAL" clId="{28B19D55-2B64-4018-8539-1453B0FDE5DC}" dt="2026-04-20T19:39:35.736" v="2131" actId="20577"/>
          <ac:spMkLst>
            <pc:docMk/>
            <pc:sldMk cId="1126101383" sldId="504"/>
            <ac:spMk id="4" creationId="{96DDFE65-8A84-7F6A-9460-00F6F4606848}"/>
          </ac:spMkLst>
        </pc:spChg>
        <pc:picChg chg="add mod">
          <ac:chgData name="Mark Huntly" userId="2f894ec6-1403-4f17-b28b-5f1f7519461e" providerId="ADAL" clId="{28B19D55-2B64-4018-8539-1453B0FDE5DC}" dt="2026-04-20T19:40:03.663" v="2135" actId="14100"/>
          <ac:picMkLst>
            <pc:docMk/>
            <pc:sldMk cId="1126101383" sldId="504"/>
            <ac:picMk id="5" creationId="{9CA836F7-1AFB-4B07-4AB2-C2FC23DAD014}"/>
          </ac:picMkLst>
        </pc:picChg>
      </pc:sldChg>
      <pc:sldChg chg="addSp delSp modSp add mod">
        <pc:chgData name="Mark Huntly" userId="2f894ec6-1403-4f17-b28b-5f1f7519461e" providerId="ADAL" clId="{28B19D55-2B64-4018-8539-1453B0FDE5DC}" dt="2026-04-20T19:50:55.662" v="2241" actId="1076"/>
        <pc:sldMkLst>
          <pc:docMk/>
          <pc:sldMk cId="2816374003" sldId="505"/>
        </pc:sldMkLst>
        <pc:spChg chg="mod">
          <ac:chgData name="Mark Huntly" userId="2f894ec6-1403-4f17-b28b-5f1f7519461e" providerId="ADAL" clId="{28B19D55-2B64-4018-8539-1453B0FDE5DC}" dt="2026-04-20T19:49:11.105" v="2219"/>
          <ac:spMkLst>
            <pc:docMk/>
            <pc:sldMk cId="2816374003" sldId="505"/>
            <ac:spMk id="3" creationId="{EC768336-9C61-0AA9-EC81-1A8350244CD3}"/>
          </ac:spMkLst>
        </pc:spChg>
        <pc:spChg chg="mod">
          <ac:chgData name="Mark Huntly" userId="2f894ec6-1403-4f17-b28b-5f1f7519461e" providerId="ADAL" clId="{28B19D55-2B64-4018-8539-1453B0FDE5DC}" dt="2026-04-20T19:49:19.479" v="2229" actId="20577"/>
          <ac:spMkLst>
            <pc:docMk/>
            <pc:sldMk cId="2816374003" sldId="505"/>
            <ac:spMk id="4" creationId="{FD8DAAA7-A4BA-E072-3436-16DAEEA03244}"/>
          </ac:spMkLst>
        </pc:spChg>
        <pc:picChg chg="del">
          <ac:chgData name="Mark Huntly" userId="2f894ec6-1403-4f17-b28b-5f1f7519461e" providerId="ADAL" clId="{28B19D55-2B64-4018-8539-1453B0FDE5DC}" dt="2026-04-20T19:49:22.289" v="2230" actId="478"/>
          <ac:picMkLst>
            <pc:docMk/>
            <pc:sldMk cId="2816374003" sldId="505"/>
            <ac:picMk id="5" creationId="{25E70D63-83B1-BCA0-010B-55FA3FBFCC8C}"/>
          </ac:picMkLst>
        </pc:picChg>
        <pc:picChg chg="add mod">
          <ac:chgData name="Mark Huntly" userId="2f894ec6-1403-4f17-b28b-5f1f7519461e" providerId="ADAL" clId="{28B19D55-2B64-4018-8539-1453B0FDE5DC}" dt="2026-04-20T19:49:54.409" v="2232" actId="1076"/>
          <ac:picMkLst>
            <pc:docMk/>
            <pc:sldMk cId="2816374003" sldId="505"/>
            <ac:picMk id="6" creationId="{00406269-A952-8847-B15E-36118A44311E}"/>
          </ac:picMkLst>
        </pc:picChg>
        <pc:picChg chg="add mod ord">
          <ac:chgData name="Mark Huntly" userId="2f894ec6-1403-4f17-b28b-5f1f7519461e" providerId="ADAL" clId="{28B19D55-2B64-4018-8539-1453B0FDE5DC}" dt="2026-04-20T19:50:15.958" v="2235" actId="167"/>
          <ac:picMkLst>
            <pc:docMk/>
            <pc:sldMk cId="2816374003" sldId="505"/>
            <ac:picMk id="7" creationId="{D2318EB7-70AE-D99D-B900-892C636C82AD}"/>
          </ac:picMkLst>
        </pc:picChg>
        <pc:picChg chg="add mod">
          <ac:chgData name="Mark Huntly" userId="2f894ec6-1403-4f17-b28b-5f1f7519461e" providerId="ADAL" clId="{28B19D55-2B64-4018-8539-1453B0FDE5DC}" dt="2026-04-20T19:50:30.288" v="2237"/>
          <ac:picMkLst>
            <pc:docMk/>
            <pc:sldMk cId="2816374003" sldId="505"/>
            <ac:picMk id="8" creationId="{2186A519-FAB9-470F-ED99-74C96A7B2B4C}"/>
          </ac:picMkLst>
        </pc:picChg>
        <pc:picChg chg="add mod">
          <ac:chgData name="Mark Huntly" userId="2f894ec6-1403-4f17-b28b-5f1f7519461e" providerId="ADAL" clId="{28B19D55-2B64-4018-8539-1453B0FDE5DC}" dt="2026-04-20T19:50:39.480" v="2239"/>
          <ac:picMkLst>
            <pc:docMk/>
            <pc:sldMk cId="2816374003" sldId="505"/>
            <ac:picMk id="9" creationId="{0AF0E46E-5A8A-A9A1-9BB1-48E8CE3DAA20}"/>
          </ac:picMkLst>
        </pc:picChg>
        <pc:picChg chg="add mod">
          <ac:chgData name="Mark Huntly" userId="2f894ec6-1403-4f17-b28b-5f1f7519461e" providerId="ADAL" clId="{28B19D55-2B64-4018-8539-1453B0FDE5DC}" dt="2026-04-20T19:50:35.227" v="2238"/>
          <ac:picMkLst>
            <pc:docMk/>
            <pc:sldMk cId="2816374003" sldId="505"/>
            <ac:picMk id="10" creationId="{D76EF54C-0FC5-8336-23F7-5CFDBAD72C8F}"/>
          </ac:picMkLst>
        </pc:picChg>
        <pc:picChg chg="add mod">
          <ac:chgData name="Mark Huntly" userId="2f894ec6-1403-4f17-b28b-5f1f7519461e" providerId="ADAL" clId="{28B19D55-2B64-4018-8539-1453B0FDE5DC}" dt="2026-04-20T19:50:55.662" v="2241" actId="1076"/>
          <ac:picMkLst>
            <pc:docMk/>
            <pc:sldMk cId="2816374003" sldId="505"/>
            <ac:picMk id="11" creationId="{E9FFCC67-3D00-5937-5AB7-E735FD130F24}"/>
          </ac:picMkLst>
        </pc:picChg>
      </pc:sldChg>
      <pc:sldChg chg="addSp delSp modSp add mod ord modNotesTx">
        <pc:chgData name="Mark Huntly" userId="2f894ec6-1403-4f17-b28b-5f1f7519461e" providerId="ADAL" clId="{28B19D55-2B64-4018-8539-1453B0FDE5DC}" dt="2026-04-20T20:08:49.054" v="2336" actId="6549"/>
        <pc:sldMkLst>
          <pc:docMk/>
          <pc:sldMk cId="726562057" sldId="506"/>
        </pc:sldMkLst>
        <pc:spChg chg="mod">
          <ac:chgData name="Mark Huntly" userId="2f894ec6-1403-4f17-b28b-5f1f7519461e" providerId="ADAL" clId="{28B19D55-2B64-4018-8539-1453B0FDE5DC}" dt="2026-04-20T20:01:20.377" v="2325" actId="20577"/>
          <ac:spMkLst>
            <pc:docMk/>
            <pc:sldMk cId="726562057" sldId="506"/>
            <ac:spMk id="3" creationId="{93B7A8BB-5D04-7625-A51E-3A3BADDC7606}"/>
          </ac:spMkLst>
        </pc:spChg>
        <pc:spChg chg="mod">
          <ac:chgData name="Mark Huntly" userId="2f894ec6-1403-4f17-b28b-5f1f7519461e" providerId="ADAL" clId="{28B19D55-2B64-4018-8539-1453B0FDE5DC}" dt="2026-04-20T19:55:17.406" v="2264" actId="20577"/>
          <ac:spMkLst>
            <pc:docMk/>
            <pc:sldMk cId="726562057" sldId="506"/>
            <ac:spMk id="4" creationId="{F6B46385-0E49-A1CB-A051-13E5E1825F9B}"/>
          </ac:spMkLst>
        </pc:spChg>
        <pc:picChg chg="add mod">
          <ac:chgData name="Mark Huntly" userId="2f894ec6-1403-4f17-b28b-5f1f7519461e" providerId="ADAL" clId="{28B19D55-2B64-4018-8539-1453B0FDE5DC}" dt="2026-04-20T19:58:22.678" v="2287" actId="14100"/>
          <ac:picMkLst>
            <pc:docMk/>
            <pc:sldMk cId="726562057" sldId="506"/>
            <ac:picMk id="5" creationId="{601E653A-2846-B545-F76E-3F9B1479C1DC}"/>
          </ac:picMkLst>
        </pc:picChg>
        <pc:picChg chg="del">
          <ac:chgData name="Mark Huntly" userId="2f894ec6-1403-4f17-b28b-5f1f7519461e" providerId="ADAL" clId="{28B19D55-2B64-4018-8539-1453B0FDE5DC}" dt="2026-04-20T19:51:48.636" v="2245" actId="478"/>
          <ac:picMkLst>
            <pc:docMk/>
            <pc:sldMk cId="726562057" sldId="506"/>
            <ac:picMk id="31" creationId="{BB3B12E3-11A4-D5CD-97FB-E7CE20A29C69}"/>
          </ac:picMkLst>
        </pc:picChg>
      </pc:sldChg>
      <pc:sldChg chg="modSp add mod modNotesTx">
        <pc:chgData name="Mark Huntly" userId="2f894ec6-1403-4f17-b28b-5f1f7519461e" providerId="ADAL" clId="{28B19D55-2B64-4018-8539-1453B0FDE5DC}" dt="2026-04-20T20:14:51.865" v="2365" actId="15"/>
        <pc:sldMkLst>
          <pc:docMk/>
          <pc:sldMk cId="2375260130" sldId="507"/>
        </pc:sldMkLst>
        <pc:spChg chg="mod">
          <ac:chgData name="Mark Huntly" userId="2f894ec6-1403-4f17-b28b-5f1f7519461e" providerId="ADAL" clId="{28B19D55-2B64-4018-8539-1453B0FDE5DC}" dt="2026-04-20T20:14:51.865" v="2365" actId="15"/>
          <ac:spMkLst>
            <pc:docMk/>
            <pc:sldMk cId="2375260130" sldId="507"/>
            <ac:spMk id="3" creationId="{A9FBF69B-F3B3-C1E6-63ED-0AFDC7C75818}"/>
          </ac:spMkLst>
        </pc:spChg>
      </pc:sldChg>
      <pc:sldChg chg="modSp add mod modNotesTx">
        <pc:chgData name="Mark Huntly" userId="2f894ec6-1403-4f17-b28b-5f1f7519461e" providerId="ADAL" clId="{28B19D55-2B64-4018-8539-1453B0FDE5DC}" dt="2026-04-20T20:22:34.481" v="2390" actId="20577"/>
        <pc:sldMkLst>
          <pc:docMk/>
          <pc:sldMk cId="4284346015" sldId="508"/>
        </pc:sldMkLst>
        <pc:spChg chg="mod">
          <ac:chgData name="Mark Huntly" userId="2f894ec6-1403-4f17-b28b-5f1f7519461e" providerId="ADAL" clId="{28B19D55-2B64-4018-8539-1453B0FDE5DC}" dt="2026-04-20T20:22:34.481" v="2390" actId="20577"/>
          <ac:spMkLst>
            <pc:docMk/>
            <pc:sldMk cId="4284346015" sldId="508"/>
            <ac:spMk id="3" creationId="{7305734D-1A4B-BDC6-C6B3-6BDFA2951BDD}"/>
          </ac:spMkLst>
        </pc:spChg>
      </pc:sldChg>
      <pc:sldChg chg="addSp delSp modSp add mod modNotesTx">
        <pc:chgData name="Mark Huntly" userId="2f894ec6-1403-4f17-b28b-5f1f7519461e" providerId="ADAL" clId="{28B19D55-2B64-4018-8539-1453B0FDE5DC}" dt="2026-04-20T20:27:15.686" v="2425" actId="14100"/>
        <pc:sldMkLst>
          <pc:docMk/>
          <pc:sldMk cId="3365895816" sldId="509"/>
        </pc:sldMkLst>
        <pc:spChg chg="mod">
          <ac:chgData name="Mark Huntly" userId="2f894ec6-1403-4f17-b28b-5f1f7519461e" providerId="ADAL" clId="{28B19D55-2B64-4018-8539-1453B0FDE5DC}" dt="2026-04-20T20:27:04.143" v="2424" actId="20577"/>
          <ac:spMkLst>
            <pc:docMk/>
            <pc:sldMk cId="3365895816" sldId="509"/>
            <ac:spMk id="3" creationId="{61CB4A52-A6A0-66E8-C1DB-2FBB9E0C9172}"/>
          </ac:spMkLst>
        </pc:spChg>
        <pc:spChg chg="mod">
          <ac:chgData name="Mark Huntly" userId="2f894ec6-1403-4f17-b28b-5f1f7519461e" providerId="ADAL" clId="{28B19D55-2B64-4018-8539-1453B0FDE5DC}" dt="2026-04-20T20:23:35.758" v="2398" actId="20577"/>
          <ac:spMkLst>
            <pc:docMk/>
            <pc:sldMk cId="3365895816" sldId="509"/>
            <ac:spMk id="4" creationId="{CA9DD75C-470C-54EB-E997-424C4D4853A9}"/>
          </ac:spMkLst>
        </pc:spChg>
        <pc:picChg chg="del">
          <ac:chgData name="Mark Huntly" userId="2f894ec6-1403-4f17-b28b-5f1f7519461e" providerId="ADAL" clId="{28B19D55-2B64-4018-8539-1453B0FDE5DC}" dt="2026-04-20T20:23:31.002" v="2393" actId="478"/>
          <ac:picMkLst>
            <pc:docMk/>
            <pc:sldMk cId="3365895816" sldId="509"/>
            <ac:picMk id="5" creationId="{569338E5-BE61-F6E6-8CF8-DEF5CC8D9761}"/>
          </ac:picMkLst>
        </pc:picChg>
        <pc:picChg chg="add del mod">
          <ac:chgData name="Mark Huntly" userId="2f894ec6-1403-4f17-b28b-5f1f7519461e" providerId="ADAL" clId="{28B19D55-2B64-4018-8539-1453B0FDE5DC}" dt="2026-04-20T20:24:15.957" v="2404" actId="22"/>
          <ac:picMkLst>
            <pc:docMk/>
            <pc:sldMk cId="3365895816" sldId="509"/>
            <ac:picMk id="6" creationId="{B4E92B01-9520-2C11-0121-7DA6AC197E08}"/>
          </ac:picMkLst>
        </pc:picChg>
        <pc:picChg chg="add mod">
          <ac:chgData name="Mark Huntly" userId="2f894ec6-1403-4f17-b28b-5f1f7519461e" providerId="ADAL" clId="{28B19D55-2B64-4018-8539-1453B0FDE5DC}" dt="2026-04-20T20:27:15.686" v="2425" actId="14100"/>
          <ac:picMkLst>
            <pc:docMk/>
            <pc:sldMk cId="3365895816" sldId="509"/>
            <ac:picMk id="8" creationId="{A2A00E8A-67EC-E065-AE43-49C7BA9A4D44}"/>
          </ac:picMkLst>
        </pc:picChg>
      </pc:sldChg>
      <pc:sldChg chg="addSp delSp modSp add mod ord modNotesTx">
        <pc:chgData name="Mark Huntly" userId="2f894ec6-1403-4f17-b28b-5f1f7519461e" providerId="ADAL" clId="{28B19D55-2B64-4018-8539-1453B0FDE5DC}" dt="2026-04-20T20:43:22.153" v="2483" actId="478"/>
        <pc:sldMkLst>
          <pc:docMk/>
          <pc:sldMk cId="2829206011" sldId="510"/>
        </pc:sldMkLst>
        <pc:spChg chg="add del mod">
          <ac:chgData name="Mark Huntly" userId="2f894ec6-1403-4f17-b28b-5f1f7519461e" providerId="ADAL" clId="{28B19D55-2B64-4018-8539-1453B0FDE5DC}" dt="2026-04-20T20:41:15.001" v="2469" actId="20577"/>
          <ac:spMkLst>
            <pc:docMk/>
            <pc:sldMk cId="2829206011" sldId="510"/>
            <ac:spMk id="3" creationId="{CAC6313A-ECBC-40AD-93B6-1FD6916AFF2F}"/>
          </ac:spMkLst>
        </pc:spChg>
        <pc:spChg chg="mod">
          <ac:chgData name="Mark Huntly" userId="2f894ec6-1403-4f17-b28b-5f1f7519461e" providerId="ADAL" clId="{28B19D55-2B64-4018-8539-1453B0FDE5DC}" dt="2026-04-20T20:36:33.768" v="2434" actId="20577"/>
          <ac:spMkLst>
            <pc:docMk/>
            <pc:sldMk cId="2829206011" sldId="510"/>
            <ac:spMk id="4" creationId="{DE350014-2906-F50E-D77B-8C80F3D770C8}"/>
          </ac:spMkLst>
        </pc:spChg>
        <pc:spChg chg="add del mod">
          <ac:chgData name="Mark Huntly" userId="2f894ec6-1403-4f17-b28b-5f1f7519461e" providerId="ADAL" clId="{28B19D55-2B64-4018-8539-1453B0FDE5DC}" dt="2026-04-20T20:43:22.153" v="2483" actId="478"/>
          <ac:spMkLst>
            <pc:docMk/>
            <pc:sldMk cId="2829206011" sldId="510"/>
            <ac:spMk id="11" creationId="{9989538E-B2FF-E319-293D-5CCF17C59921}"/>
          </ac:spMkLst>
        </pc:spChg>
        <pc:picChg chg="add del mod ord">
          <ac:chgData name="Mark Huntly" userId="2f894ec6-1403-4f17-b28b-5f1f7519461e" providerId="ADAL" clId="{28B19D55-2B64-4018-8539-1453B0FDE5DC}" dt="2026-04-20T20:41:02.782" v="2439" actId="22"/>
          <ac:picMkLst>
            <pc:docMk/>
            <pc:sldMk cId="2829206011" sldId="510"/>
            <ac:picMk id="5" creationId="{365AD8CB-0A75-DB81-EA21-45E668A7F6CA}"/>
          </ac:picMkLst>
        </pc:picChg>
        <pc:picChg chg="add mod">
          <ac:chgData name="Mark Huntly" userId="2f894ec6-1403-4f17-b28b-5f1f7519461e" providerId="ADAL" clId="{28B19D55-2B64-4018-8539-1453B0FDE5DC}" dt="2026-04-20T20:41:30.673" v="2472" actId="1076"/>
          <ac:picMkLst>
            <pc:docMk/>
            <pc:sldMk cId="2829206011" sldId="510"/>
            <ac:picMk id="7" creationId="{E0F1FDB2-526F-B9EF-46D8-89447AE93E53}"/>
          </ac:picMkLst>
        </pc:picChg>
        <pc:picChg chg="del">
          <ac:chgData name="Mark Huntly" userId="2f894ec6-1403-4f17-b28b-5f1f7519461e" providerId="ADAL" clId="{28B19D55-2B64-4018-8539-1453B0FDE5DC}" dt="2026-04-20T20:36:35.678" v="2435" actId="478"/>
          <ac:picMkLst>
            <pc:docMk/>
            <pc:sldMk cId="2829206011" sldId="510"/>
            <ac:picMk id="8" creationId="{78979E1D-ECDE-46F0-F8F8-84B6B23B39B4}"/>
          </ac:picMkLst>
        </pc:picChg>
        <pc:picChg chg="add mod">
          <ac:chgData name="Mark Huntly" userId="2f894ec6-1403-4f17-b28b-5f1f7519461e" providerId="ADAL" clId="{28B19D55-2B64-4018-8539-1453B0FDE5DC}" dt="2026-04-20T20:42:19.064" v="2476" actId="1076"/>
          <ac:picMkLst>
            <pc:docMk/>
            <pc:sldMk cId="2829206011" sldId="510"/>
            <ac:picMk id="10" creationId="{3A395A44-90D7-943A-8EAD-F2069C96B4B4}"/>
          </ac:picMkLst>
        </pc:picChg>
      </pc:sldChg>
      <pc:sldChg chg="add modNotesTx">
        <pc:chgData name="Mark Huntly" userId="2f894ec6-1403-4f17-b28b-5f1f7519461e" providerId="ADAL" clId="{28B19D55-2B64-4018-8539-1453B0FDE5DC}" dt="2026-04-20T20:45:25.680" v="2566" actId="20577"/>
        <pc:sldMkLst>
          <pc:docMk/>
          <pc:sldMk cId="2703491639" sldId="511"/>
        </pc:sldMkLst>
      </pc:sldChg>
      <pc:sldChg chg="delSp modSp add mod">
        <pc:chgData name="Mark Huntly" userId="2f894ec6-1403-4f17-b28b-5f1f7519461e" providerId="ADAL" clId="{28B19D55-2B64-4018-8539-1453B0FDE5DC}" dt="2026-04-20T21:00:02.139" v="3025" actId="113"/>
        <pc:sldMkLst>
          <pc:docMk/>
          <pc:sldMk cId="3858086823" sldId="512"/>
        </pc:sldMkLst>
        <pc:spChg chg="mod">
          <ac:chgData name="Mark Huntly" userId="2f894ec6-1403-4f17-b28b-5f1f7519461e" providerId="ADAL" clId="{28B19D55-2B64-4018-8539-1453B0FDE5DC}" dt="2026-04-20T21:00:02.139" v="3025" actId="113"/>
          <ac:spMkLst>
            <pc:docMk/>
            <pc:sldMk cId="3858086823" sldId="512"/>
            <ac:spMk id="3" creationId="{43011CEE-B9FD-35F0-ECC1-EFF3B5E75737}"/>
          </ac:spMkLst>
        </pc:spChg>
        <pc:spChg chg="mod">
          <ac:chgData name="Mark Huntly" userId="2f894ec6-1403-4f17-b28b-5f1f7519461e" providerId="ADAL" clId="{28B19D55-2B64-4018-8539-1453B0FDE5DC}" dt="2026-04-20T20:48:35.770" v="2648" actId="20577"/>
          <ac:spMkLst>
            <pc:docMk/>
            <pc:sldMk cId="3858086823" sldId="512"/>
            <ac:spMk id="4" creationId="{82B2D9BA-D241-CE5F-FFCF-B4066C74F78A}"/>
          </ac:spMkLst>
        </pc:spChg>
        <pc:spChg chg="del">
          <ac:chgData name="Mark Huntly" userId="2f894ec6-1403-4f17-b28b-5f1f7519461e" providerId="ADAL" clId="{28B19D55-2B64-4018-8539-1453B0FDE5DC}" dt="2026-04-20T20:45:51.189" v="2569" actId="478"/>
          <ac:spMkLst>
            <pc:docMk/>
            <pc:sldMk cId="3858086823" sldId="512"/>
            <ac:spMk id="11" creationId="{3C8E1D6D-BCAF-8D76-61B2-1C83B910621C}"/>
          </ac:spMkLst>
        </pc:spChg>
        <pc:picChg chg="del">
          <ac:chgData name="Mark Huntly" userId="2f894ec6-1403-4f17-b28b-5f1f7519461e" providerId="ADAL" clId="{28B19D55-2B64-4018-8539-1453B0FDE5DC}" dt="2026-04-20T20:45:47.311" v="2568" actId="478"/>
          <ac:picMkLst>
            <pc:docMk/>
            <pc:sldMk cId="3858086823" sldId="512"/>
            <ac:picMk id="7" creationId="{42BBED91-ACEA-1B31-DA2E-6C5C5622D2DC}"/>
          </ac:picMkLst>
        </pc:picChg>
        <pc:picChg chg="del">
          <ac:chgData name="Mark Huntly" userId="2f894ec6-1403-4f17-b28b-5f1f7519461e" providerId="ADAL" clId="{28B19D55-2B64-4018-8539-1453B0FDE5DC}" dt="2026-04-20T20:45:52.602" v="2570" actId="478"/>
          <ac:picMkLst>
            <pc:docMk/>
            <pc:sldMk cId="3858086823" sldId="512"/>
            <ac:picMk id="10" creationId="{ABFE9BE6-FE5C-D01C-C054-EF466CEF68BD}"/>
          </ac:picMkLst>
        </pc:picChg>
      </pc:sldChg>
      <pc:sldChg chg="addSp modSp add del mod modNotesTx">
        <pc:chgData name="Mark Huntly" userId="2f894ec6-1403-4f17-b28b-5f1f7519461e" providerId="ADAL" clId="{28B19D55-2B64-4018-8539-1453B0FDE5DC}" dt="2026-04-20T21:06:53.368" v="3048" actId="1076"/>
        <pc:sldMkLst>
          <pc:docMk/>
          <pc:sldMk cId="2463079237" sldId="513"/>
        </pc:sldMkLst>
        <pc:spChg chg="mod">
          <ac:chgData name="Mark Huntly" userId="2f894ec6-1403-4f17-b28b-5f1f7519461e" providerId="ADAL" clId="{28B19D55-2B64-4018-8539-1453B0FDE5DC}" dt="2026-04-20T20:59:56.376" v="3009" actId="20577"/>
          <ac:spMkLst>
            <pc:docMk/>
            <pc:sldMk cId="2463079237" sldId="513"/>
            <ac:spMk id="3" creationId="{1979FDCF-385A-BAB0-3DD8-065E89320AC6}"/>
          </ac:spMkLst>
        </pc:spChg>
        <pc:spChg chg="mod">
          <ac:chgData name="Mark Huntly" userId="2f894ec6-1403-4f17-b28b-5f1f7519461e" providerId="ADAL" clId="{28B19D55-2B64-4018-8539-1453B0FDE5DC}" dt="2026-04-20T20:59:56.447" v="3011" actId="20577"/>
          <ac:spMkLst>
            <pc:docMk/>
            <pc:sldMk cId="2463079237" sldId="513"/>
            <ac:spMk id="4" creationId="{B2FA4A5B-12E9-7A6D-D517-A9DF7B72A9D7}"/>
          </ac:spMkLst>
        </pc:spChg>
        <pc:spChg chg="add mod">
          <ac:chgData name="Mark Huntly" userId="2f894ec6-1403-4f17-b28b-5f1f7519461e" providerId="ADAL" clId="{28B19D55-2B64-4018-8539-1453B0FDE5DC}" dt="2026-04-20T21:06:53.368" v="3048" actId="1076"/>
          <ac:spMkLst>
            <pc:docMk/>
            <pc:sldMk cId="2463079237" sldId="513"/>
            <ac:spMk id="7" creationId="{943EBF11-47F3-5FA5-DDF9-B63E2E4D183D}"/>
          </ac:spMkLst>
        </pc:spChg>
        <pc:picChg chg="add mod">
          <ac:chgData name="Mark Huntly" userId="2f894ec6-1403-4f17-b28b-5f1f7519461e" providerId="ADAL" clId="{28B19D55-2B64-4018-8539-1453B0FDE5DC}" dt="2026-04-20T21:00:27.245" v="3029" actId="1076"/>
          <ac:picMkLst>
            <pc:docMk/>
            <pc:sldMk cId="2463079237" sldId="513"/>
            <ac:picMk id="5" creationId="{070A4AD4-E900-8DDE-5819-216699CC0B92}"/>
          </ac:picMkLst>
        </pc:picChg>
      </pc:sldChg>
      <pc:sldChg chg="addSp delSp modSp add mod modNotesTx">
        <pc:chgData name="Mark Huntly" userId="2f894ec6-1403-4f17-b28b-5f1f7519461e" providerId="ADAL" clId="{28B19D55-2B64-4018-8539-1453B0FDE5DC}" dt="2026-04-20T21:28:07.487" v="3111" actId="20577"/>
        <pc:sldMkLst>
          <pc:docMk/>
          <pc:sldMk cId="2565288310" sldId="514"/>
        </pc:sldMkLst>
        <pc:spChg chg="mod">
          <ac:chgData name="Mark Huntly" userId="2f894ec6-1403-4f17-b28b-5f1f7519461e" providerId="ADAL" clId="{28B19D55-2B64-4018-8539-1453B0FDE5DC}" dt="2026-04-20T21:08:46.383" v="3089" actId="20577"/>
          <ac:spMkLst>
            <pc:docMk/>
            <pc:sldMk cId="2565288310" sldId="514"/>
            <ac:spMk id="3" creationId="{8E868D3F-0743-F8C0-6B57-581D8F580D57}"/>
          </ac:spMkLst>
        </pc:spChg>
        <pc:spChg chg="mod">
          <ac:chgData name="Mark Huntly" userId="2f894ec6-1403-4f17-b28b-5f1f7519461e" providerId="ADAL" clId="{28B19D55-2B64-4018-8539-1453B0FDE5DC}" dt="2026-04-20T21:07:56.503" v="3060" actId="20577"/>
          <ac:spMkLst>
            <pc:docMk/>
            <pc:sldMk cId="2565288310" sldId="514"/>
            <ac:spMk id="4" creationId="{273BF2E3-D465-5909-D5BA-97C9B2D5B5B2}"/>
          </ac:spMkLst>
        </pc:spChg>
        <pc:spChg chg="del">
          <ac:chgData name="Mark Huntly" userId="2f894ec6-1403-4f17-b28b-5f1f7519461e" providerId="ADAL" clId="{28B19D55-2B64-4018-8539-1453B0FDE5DC}" dt="2026-04-20T21:07:45.560" v="3051" actId="478"/>
          <ac:spMkLst>
            <pc:docMk/>
            <pc:sldMk cId="2565288310" sldId="514"/>
            <ac:spMk id="7" creationId="{3CAE03D4-5740-02C0-A3EC-BCFE750E5AB0}"/>
          </ac:spMkLst>
        </pc:spChg>
        <pc:picChg chg="del">
          <ac:chgData name="Mark Huntly" userId="2f894ec6-1403-4f17-b28b-5f1f7519461e" providerId="ADAL" clId="{28B19D55-2B64-4018-8539-1453B0FDE5DC}" dt="2026-04-20T21:07:42.169" v="3050" actId="478"/>
          <ac:picMkLst>
            <pc:docMk/>
            <pc:sldMk cId="2565288310" sldId="514"/>
            <ac:picMk id="5" creationId="{0D29E5F7-622C-62A8-00DC-D82006C7C646}"/>
          </ac:picMkLst>
        </pc:picChg>
        <pc:picChg chg="add mod">
          <ac:chgData name="Mark Huntly" userId="2f894ec6-1403-4f17-b28b-5f1f7519461e" providerId="ADAL" clId="{28B19D55-2B64-4018-8539-1453B0FDE5DC}" dt="2026-04-20T21:12:57.987" v="3094" actId="14100"/>
          <ac:picMkLst>
            <pc:docMk/>
            <pc:sldMk cId="2565288310" sldId="514"/>
            <ac:picMk id="6" creationId="{9B486CB4-21A6-9A28-1030-FC0E85592367}"/>
          </ac:picMkLst>
        </pc:picChg>
      </pc:sldChg>
      <pc:sldChg chg="modSp add mod modNotesTx">
        <pc:chgData name="Mark Huntly" userId="2f894ec6-1403-4f17-b28b-5f1f7519461e" providerId="ADAL" clId="{28B19D55-2B64-4018-8539-1453B0FDE5DC}" dt="2026-04-20T21:39:48.986" v="3115" actId="20577"/>
        <pc:sldMkLst>
          <pc:docMk/>
          <pc:sldMk cId="2387031257" sldId="515"/>
        </pc:sldMkLst>
        <pc:spChg chg="mod">
          <ac:chgData name="Mark Huntly" userId="2f894ec6-1403-4f17-b28b-5f1f7519461e" providerId="ADAL" clId="{28B19D55-2B64-4018-8539-1453B0FDE5DC}" dt="2026-04-20T21:39:48.986" v="3115" actId="20577"/>
          <ac:spMkLst>
            <pc:docMk/>
            <pc:sldMk cId="2387031257" sldId="515"/>
            <ac:spMk id="4" creationId="{B4F6A351-21B6-B790-245C-EF7B5E4812A0}"/>
          </ac:spMkLst>
        </pc:spChg>
        <pc:picChg chg="mod">
          <ac:chgData name="Mark Huntly" userId="2f894ec6-1403-4f17-b28b-5f1f7519461e" providerId="ADAL" clId="{28B19D55-2B64-4018-8539-1453B0FDE5DC}" dt="2026-04-20T21:29:11.106" v="3112" actId="14826"/>
          <ac:picMkLst>
            <pc:docMk/>
            <pc:sldMk cId="2387031257" sldId="515"/>
            <ac:picMk id="6" creationId="{B568BD73-D10C-34B6-2C92-35BFE280F1F2}"/>
          </ac:picMkLst>
        </pc:picChg>
      </pc:sldChg>
      <pc:sldChg chg="addSp delSp modSp add mod modNotesTx">
        <pc:chgData name="Mark Huntly" userId="2f894ec6-1403-4f17-b28b-5f1f7519461e" providerId="ADAL" clId="{28B19D55-2B64-4018-8539-1453B0FDE5DC}" dt="2026-04-20T21:49:27.294" v="3273" actId="113"/>
        <pc:sldMkLst>
          <pc:docMk/>
          <pc:sldMk cId="1642612806" sldId="516"/>
        </pc:sldMkLst>
        <pc:spChg chg="mod">
          <ac:chgData name="Mark Huntly" userId="2f894ec6-1403-4f17-b28b-5f1f7519461e" providerId="ADAL" clId="{28B19D55-2B64-4018-8539-1453B0FDE5DC}" dt="2026-04-20T21:44:15.188" v="3271" actId="20577"/>
          <ac:spMkLst>
            <pc:docMk/>
            <pc:sldMk cId="1642612806" sldId="516"/>
            <ac:spMk id="3" creationId="{464AFD91-8998-BCA3-1B28-5D5382FC1BA8}"/>
          </ac:spMkLst>
        </pc:spChg>
        <pc:spChg chg="mod">
          <ac:chgData name="Mark Huntly" userId="2f894ec6-1403-4f17-b28b-5f1f7519461e" providerId="ADAL" clId="{28B19D55-2B64-4018-8539-1453B0FDE5DC}" dt="2026-04-20T21:40:13.583" v="3142" actId="20577"/>
          <ac:spMkLst>
            <pc:docMk/>
            <pc:sldMk cId="1642612806" sldId="516"/>
            <ac:spMk id="4" creationId="{F03812AA-FCD0-7D59-ABA2-4E29F96BA0A6}"/>
          </ac:spMkLst>
        </pc:spChg>
        <pc:picChg chg="add mod">
          <ac:chgData name="Mark Huntly" userId="2f894ec6-1403-4f17-b28b-5f1f7519461e" providerId="ADAL" clId="{28B19D55-2B64-4018-8539-1453B0FDE5DC}" dt="2026-04-20T21:40:45.825" v="3148" actId="1076"/>
          <ac:picMkLst>
            <pc:docMk/>
            <pc:sldMk cId="1642612806" sldId="516"/>
            <ac:picMk id="5" creationId="{B6E954B2-80A3-C318-D183-77E1608F3B27}"/>
          </ac:picMkLst>
        </pc:picChg>
        <pc:picChg chg="del">
          <ac:chgData name="Mark Huntly" userId="2f894ec6-1403-4f17-b28b-5f1f7519461e" providerId="ADAL" clId="{28B19D55-2B64-4018-8539-1453B0FDE5DC}" dt="2026-04-20T21:40:02.458" v="3116" actId="478"/>
          <ac:picMkLst>
            <pc:docMk/>
            <pc:sldMk cId="1642612806" sldId="516"/>
            <ac:picMk id="6" creationId="{8E8C23AD-3191-6DA7-81F9-E5652327D92D}"/>
          </ac:picMkLst>
        </pc:picChg>
      </pc:sldChg>
      <pc:sldChg chg="delSp modSp add mod modNotesTx">
        <pc:chgData name="Mark Huntly" userId="2f894ec6-1403-4f17-b28b-5f1f7519461e" providerId="ADAL" clId="{28B19D55-2B64-4018-8539-1453B0FDE5DC}" dt="2026-04-20T22:05:50.803" v="3413" actId="20577"/>
        <pc:sldMkLst>
          <pc:docMk/>
          <pc:sldMk cId="390407920" sldId="517"/>
        </pc:sldMkLst>
        <pc:spChg chg="mod">
          <ac:chgData name="Mark Huntly" userId="2f894ec6-1403-4f17-b28b-5f1f7519461e" providerId="ADAL" clId="{28B19D55-2B64-4018-8539-1453B0FDE5DC}" dt="2026-04-20T22:03:44.096" v="3362" actId="113"/>
          <ac:spMkLst>
            <pc:docMk/>
            <pc:sldMk cId="390407920" sldId="517"/>
            <ac:spMk id="3" creationId="{06A5D734-91DC-50EC-CD2A-1B77C2E0B53E}"/>
          </ac:spMkLst>
        </pc:spChg>
        <pc:spChg chg="mod">
          <ac:chgData name="Mark Huntly" userId="2f894ec6-1403-4f17-b28b-5f1f7519461e" providerId="ADAL" clId="{28B19D55-2B64-4018-8539-1453B0FDE5DC}" dt="2026-04-20T21:50:19.023" v="3280" actId="20577"/>
          <ac:spMkLst>
            <pc:docMk/>
            <pc:sldMk cId="390407920" sldId="517"/>
            <ac:spMk id="4" creationId="{202ED7AC-76A5-C2B9-7932-0802C4120C45}"/>
          </ac:spMkLst>
        </pc:spChg>
        <pc:picChg chg="del">
          <ac:chgData name="Mark Huntly" userId="2f894ec6-1403-4f17-b28b-5f1f7519461e" providerId="ADAL" clId="{28B19D55-2B64-4018-8539-1453B0FDE5DC}" dt="2026-04-20T21:50:51.889" v="3283" actId="478"/>
          <ac:picMkLst>
            <pc:docMk/>
            <pc:sldMk cId="390407920" sldId="517"/>
            <ac:picMk id="5" creationId="{BC0573FD-B9D2-2D56-110C-642F95114E4E}"/>
          </ac:picMkLst>
        </pc:picChg>
      </pc:sldChg>
      <pc:sldChg chg="modSp add mod modNotesTx">
        <pc:chgData name="Mark Huntly" userId="2f894ec6-1403-4f17-b28b-5f1f7519461e" providerId="ADAL" clId="{28B19D55-2B64-4018-8539-1453B0FDE5DC}" dt="2026-04-20T22:14:48.252" v="3433" actId="20577"/>
        <pc:sldMkLst>
          <pc:docMk/>
          <pc:sldMk cId="1225966157" sldId="518"/>
        </pc:sldMkLst>
        <pc:spChg chg="mod">
          <ac:chgData name="Mark Huntly" userId="2f894ec6-1403-4f17-b28b-5f1f7519461e" providerId="ADAL" clId="{28B19D55-2B64-4018-8539-1453B0FDE5DC}" dt="2026-04-20T22:07:42.263" v="3428" actId="27636"/>
          <ac:spMkLst>
            <pc:docMk/>
            <pc:sldMk cId="1225966157" sldId="518"/>
            <ac:spMk id="3" creationId="{A9B97D23-73B5-BF2D-F28F-69AAABD5CCC7}"/>
          </ac:spMkLst>
        </pc:spChg>
        <pc:spChg chg="mod">
          <ac:chgData name="Mark Huntly" userId="2f894ec6-1403-4f17-b28b-5f1f7519461e" providerId="ADAL" clId="{28B19D55-2B64-4018-8539-1453B0FDE5DC}" dt="2026-04-20T22:07:30.532" v="3426" actId="20577"/>
          <ac:spMkLst>
            <pc:docMk/>
            <pc:sldMk cId="1225966157" sldId="518"/>
            <ac:spMk id="4" creationId="{4352167C-A9C0-E352-6769-B6EE97E5C179}"/>
          </ac:spMkLst>
        </pc:spChg>
      </pc:sldChg>
      <pc:sldChg chg="addSp delSp modSp add mod modNotesTx">
        <pc:chgData name="Mark Huntly" userId="2f894ec6-1403-4f17-b28b-5f1f7519461e" providerId="ADAL" clId="{28B19D55-2B64-4018-8539-1453B0FDE5DC}" dt="2026-04-20T22:35:00.427" v="3468" actId="1076"/>
        <pc:sldMkLst>
          <pc:docMk/>
          <pc:sldMk cId="3887747160" sldId="519"/>
        </pc:sldMkLst>
        <pc:spChg chg="del mod">
          <ac:chgData name="Mark Huntly" userId="2f894ec6-1403-4f17-b28b-5f1f7519461e" providerId="ADAL" clId="{28B19D55-2B64-4018-8539-1453B0FDE5DC}" dt="2026-04-20T22:15:39.178" v="3448" actId="478"/>
          <ac:spMkLst>
            <pc:docMk/>
            <pc:sldMk cId="3887747160" sldId="519"/>
            <ac:spMk id="3" creationId="{EDD4FF63-A2FA-DBF0-0E39-CA4115B2FEBE}"/>
          </ac:spMkLst>
        </pc:spChg>
        <pc:spChg chg="mod">
          <ac:chgData name="Mark Huntly" userId="2f894ec6-1403-4f17-b28b-5f1f7519461e" providerId="ADAL" clId="{28B19D55-2B64-4018-8539-1453B0FDE5DC}" dt="2026-04-20T22:15:19.455" v="3445" actId="20577"/>
          <ac:spMkLst>
            <pc:docMk/>
            <pc:sldMk cId="3887747160" sldId="519"/>
            <ac:spMk id="4" creationId="{8D1A2D44-4718-FDBE-F422-FEFA255A4590}"/>
          </ac:spMkLst>
        </pc:spChg>
        <pc:spChg chg="mod">
          <ac:chgData name="Mark Huntly" userId="2f894ec6-1403-4f17-b28b-5f1f7519461e" providerId="ADAL" clId="{28B19D55-2B64-4018-8539-1453B0FDE5DC}" dt="2026-04-20T22:32:33.903" v="3452" actId="1076"/>
          <ac:spMkLst>
            <pc:docMk/>
            <pc:sldMk cId="3887747160" sldId="519"/>
            <ac:spMk id="6" creationId="{4219153C-F053-0B45-B2C7-BFE7CC336667}"/>
          </ac:spMkLst>
        </pc:spChg>
        <pc:spChg chg="add mod">
          <ac:chgData name="Mark Huntly" userId="2f894ec6-1403-4f17-b28b-5f1f7519461e" providerId="ADAL" clId="{28B19D55-2B64-4018-8539-1453B0FDE5DC}" dt="2026-04-20T22:33:42.220" v="3463" actId="14100"/>
          <ac:spMkLst>
            <pc:docMk/>
            <pc:sldMk cId="3887747160" sldId="519"/>
            <ac:spMk id="8" creationId="{9FC954C9-583C-74A3-3819-073DB79CE31D}"/>
          </ac:spMkLst>
        </pc:spChg>
        <pc:spChg chg="add mod">
          <ac:chgData name="Mark Huntly" userId="2f894ec6-1403-4f17-b28b-5f1f7519461e" providerId="ADAL" clId="{28B19D55-2B64-4018-8539-1453B0FDE5DC}" dt="2026-04-20T22:35:00.427" v="3468" actId="1076"/>
          <ac:spMkLst>
            <pc:docMk/>
            <pc:sldMk cId="3887747160" sldId="519"/>
            <ac:spMk id="10" creationId="{CA49AB8F-ECB9-CE78-3B3F-55CAE8FB1045}"/>
          </ac:spMkLst>
        </pc:spChg>
        <pc:grpChg chg="add mod">
          <ac:chgData name="Mark Huntly" userId="2f894ec6-1403-4f17-b28b-5f1f7519461e" providerId="ADAL" clId="{28B19D55-2B64-4018-8539-1453B0FDE5DC}" dt="2026-04-20T22:32:33.903" v="3452" actId="1076"/>
          <ac:grpSpMkLst>
            <pc:docMk/>
            <pc:sldMk cId="3887747160" sldId="519"/>
            <ac:grpSpMk id="2" creationId="{358ABD52-DDC1-216D-4106-D4559CA93167}"/>
          </ac:grpSpMkLst>
        </pc:grpChg>
        <pc:picChg chg="mod">
          <ac:chgData name="Mark Huntly" userId="2f894ec6-1403-4f17-b28b-5f1f7519461e" providerId="ADAL" clId="{28B19D55-2B64-4018-8539-1453B0FDE5DC}" dt="2026-04-20T22:32:33.903" v="3452" actId="1076"/>
          <ac:picMkLst>
            <pc:docMk/>
            <pc:sldMk cId="3887747160" sldId="519"/>
            <ac:picMk id="5" creationId="{B686F688-77DF-D54C-4C65-7CF1DC9A43A7}"/>
          </ac:picMkLst>
        </pc:picChg>
      </pc:sldChg>
      <pc:sldChg chg="addSp modSp add mod ord modNotesTx">
        <pc:chgData name="Mark Huntly" userId="2f894ec6-1403-4f17-b28b-5f1f7519461e" providerId="ADAL" clId="{28B19D55-2B64-4018-8539-1453B0FDE5DC}" dt="2026-04-20T22:40:58.275" v="3513" actId="20577"/>
        <pc:sldMkLst>
          <pc:docMk/>
          <pc:sldMk cId="2486115783" sldId="520"/>
        </pc:sldMkLst>
        <pc:spChg chg="add mod">
          <ac:chgData name="Mark Huntly" userId="2f894ec6-1403-4f17-b28b-5f1f7519461e" providerId="ADAL" clId="{28B19D55-2B64-4018-8539-1453B0FDE5DC}" dt="2026-04-20T22:37:09.901" v="3501"/>
          <ac:spMkLst>
            <pc:docMk/>
            <pc:sldMk cId="2486115783" sldId="520"/>
            <ac:spMk id="2" creationId="{F3C83A55-C295-81A2-3733-25467EC61146}"/>
          </ac:spMkLst>
        </pc:spChg>
        <pc:spChg chg="mod">
          <ac:chgData name="Mark Huntly" userId="2f894ec6-1403-4f17-b28b-5f1f7519461e" providerId="ADAL" clId="{28B19D55-2B64-4018-8539-1453B0FDE5DC}" dt="2026-04-20T22:36:55.981" v="3498" actId="20577"/>
          <ac:spMkLst>
            <pc:docMk/>
            <pc:sldMk cId="2486115783" sldId="520"/>
            <ac:spMk id="3" creationId="{EE933F4F-7B9A-59D1-EC8A-2B99146EFBCE}"/>
          </ac:spMkLst>
        </pc:spChg>
        <pc:spChg chg="mod">
          <ac:chgData name="Mark Huntly" userId="2f894ec6-1403-4f17-b28b-5f1f7519461e" providerId="ADAL" clId="{28B19D55-2B64-4018-8539-1453B0FDE5DC}" dt="2026-04-20T22:36:43.925" v="3494" actId="20577"/>
          <ac:spMkLst>
            <pc:docMk/>
            <pc:sldMk cId="2486115783" sldId="520"/>
            <ac:spMk id="4" creationId="{309F177F-DDC7-1BCC-EC09-9F7E98673BDF}"/>
          </ac:spMkLst>
        </pc:spChg>
        <pc:picChg chg="add mod">
          <ac:chgData name="Mark Huntly" userId="2f894ec6-1403-4f17-b28b-5f1f7519461e" providerId="ADAL" clId="{28B19D55-2B64-4018-8539-1453B0FDE5DC}" dt="2026-04-20T22:37:08.354" v="3500" actId="27636"/>
          <ac:picMkLst>
            <pc:docMk/>
            <pc:sldMk cId="2486115783" sldId="520"/>
            <ac:picMk id="5" creationId="{8D1424FB-FB5F-56FB-0599-2C7125D54DE1}"/>
          </ac:picMkLst>
        </pc:picChg>
        <pc:picChg chg="add mod">
          <ac:chgData name="Mark Huntly" userId="2f894ec6-1403-4f17-b28b-5f1f7519461e" providerId="ADAL" clId="{28B19D55-2B64-4018-8539-1453B0FDE5DC}" dt="2026-04-20T22:37:34.271" v="3506" actId="1076"/>
          <ac:picMkLst>
            <pc:docMk/>
            <pc:sldMk cId="2486115783" sldId="520"/>
            <ac:picMk id="6" creationId="{5CBFF7E1-99CE-503B-E241-B4147CE564BE}"/>
          </ac:picMkLst>
        </pc:picChg>
      </pc:sldChg>
      <pc:sldChg chg="addSp delSp modSp add mod modNotesTx">
        <pc:chgData name="Mark Huntly" userId="2f894ec6-1403-4f17-b28b-5f1f7519461e" providerId="ADAL" clId="{28B19D55-2B64-4018-8539-1453B0FDE5DC}" dt="2026-04-20T22:47:36.732" v="3529" actId="1076"/>
        <pc:sldMkLst>
          <pc:docMk/>
          <pc:sldMk cId="767623114" sldId="521"/>
        </pc:sldMkLst>
        <pc:spChg chg="mod">
          <ac:chgData name="Mark Huntly" userId="2f894ec6-1403-4f17-b28b-5f1f7519461e" providerId="ADAL" clId="{28B19D55-2B64-4018-8539-1453B0FDE5DC}" dt="2026-04-20T22:46:48.614" v="3524" actId="27636"/>
          <ac:spMkLst>
            <pc:docMk/>
            <pc:sldMk cId="767623114" sldId="521"/>
            <ac:spMk id="3" creationId="{C6D8997E-5A54-5760-A782-8629149F20A1}"/>
          </ac:spMkLst>
        </pc:spChg>
        <pc:spChg chg="mod">
          <ac:chgData name="Mark Huntly" userId="2f894ec6-1403-4f17-b28b-5f1f7519461e" providerId="ADAL" clId="{28B19D55-2B64-4018-8539-1453B0FDE5DC}" dt="2026-04-20T22:46:39.056" v="3522" actId="20577"/>
          <ac:spMkLst>
            <pc:docMk/>
            <pc:sldMk cId="767623114" sldId="521"/>
            <ac:spMk id="4" creationId="{C50A7953-9D53-79E7-50AD-C5D293B7726C}"/>
          </ac:spMkLst>
        </pc:spChg>
        <pc:picChg chg="add mod">
          <ac:chgData name="Mark Huntly" userId="2f894ec6-1403-4f17-b28b-5f1f7519461e" providerId="ADAL" clId="{28B19D55-2B64-4018-8539-1453B0FDE5DC}" dt="2026-04-20T22:47:36.732" v="3529" actId="1076"/>
          <ac:picMkLst>
            <pc:docMk/>
            <pc:sldMk cId="767623114" sldId="521"/>
            <ac:picMk id="2" creationId="{50A37250-8CC7-136B-D7D4-93288BEA45DF}"/>
          </ac:picMkLst>
        </pc:picChg>
        <pc:picChg chg="del">
          <ac:chgData name="Mark Huntly" userId="2f894ec6-1403-4f17-b28b-5f1f7519461e" providerId="ADAL" clId="{28B19D55-2B64-4018-8539-1453B0FDE5DC}" dt="2026-04-20T22:46:51.427" v="3525" actId="478"/>
          <ac:picMkLst>
            <pc:docMk/>
            <pc:sldMk cId="767623114" sldId="521"/>
            <ac:picMk id="6" creationId="{949E8D99-8A11-9E04-3DE0-E68B9D9035F8}"/>
          </ac:picMkLst>
        </pc:picChg>
      </pc:sldChg>
      <pc:sldChg chg="addSp delSp modSp add mod modNotesTx">
        <pc:chgData name="Mark Huntly" userId="2f894ec6-1403-4f17-b28b-5f1f7519461e" providerId="ADAL" clId="{28B19D55-2B64-4018-8539-1453B0FDE5DC}" dt="2026-04-21T08:00:55.889" v="3571" actId="207"/>
        <pc:sldMkLst>
          <pc:docMk/>
          <pc:sldMk cId="132193068" sldId="522"/>
        </pc:sldMkLst>
        <pc:spChg chg="mod">
          <ac:chgData name="Mark Huntly" userId="2f894ec6-1403-4f17-b28b-5f1f7519461e" providerId="ADAL" clId="{28B19D55-2B64-4018-8539-1453B0FDE5DC}" dt="2026-04-21T08:00:55.889" v="3571" actId="207"/>
          <ac:spMkLst>
            <pc:docMk/>
            <pc:sldMk cId="132193068" sldId="522"/>
            <ac:spMk id="3" creationId="{D7C001B7-1513-4F5C-60BA-B7958EBE4524}"/>
          </ac:spMkLst>
        </pc:spChg>
        <pc:spChg chg="mod">
          <ac:chgData name="Mark Huntly" userId="2f894ec6-1403-4f17-b28b-5f1f7519461e" providerId="ADAL" clId="{28B19D55-2B64-4018-8539-1453B0FDE5DC}" dt="2026-04-21T07:55:11.912" v="3546" actId="20577"/>
          <ac:spMkLst>
            <pc:docMk/>
            <pc:sldMk cId="132193068" sldId="522"/>
            <ac:spMk id="4" creationId="{9CDDD913-92C4-7F5A-D603-3795D27B2915}"/>
          </ac:spMkLst>
        </pc:spChg>
        <pc:picChg chg="add mod ord">
          <ac:chgData name="Mark Huntly" userId="2f894ec6-1403-4f17-b28b-5f1f7519461e" providerId="ADAL" clId="{28B19D55-2B64-4018-8539-1453B0FDE5DC}" dt="2026-04-21T07:57:03.233" v="3565" actId="167"/>
          <ac:picMkLst>
            <pc:docMk/>
            <pc:sldMk cId="132193068" sldId="522"/>
            <ac:picMk id="5" creationId="{8D2B405A-3814-529B-6AF6-DCFC490574E7}"/>
          </ac:picMkLst>
        </pc:picChg>
        <pc:picChg chg="del">
          <ac:chgData name="Mark Huntly" userId="2f894ec6-1403-4f17-b28b-5f1f7519461e" providerId="ADAL" clId="{28B19D55-2B64-4018-8539-1453B0FDE5DC}" dt="2026-04-21T07:54:49.769" v="3531" actId="478"/>
          <ac:picMkLst>
            <pc:docMk/>
            <pc:sldMk cId="132193068" sldId="522"/>
            <ac:picMk id="6" creationId="{BD060794-F331-C4EA-C18C-8828E4A667A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9115" cy="513588"/>
          </a:xfrm>
          <a:prstGeom prst="rect">
            <a:avLst/>
          </a:prstGeom>
        </p:spPr>
        <p:txBody>
          <a:bodyPr vert="horz" lIns="99094" tIns="49547" rIns="99094" bIns="49547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4891" y="0"/>
            <a:ext cx="3079115" cy="513588"/>
          </a:xfrm>
          <a:prstGeom prst="rect">
            <a:avLst/>
          </a:prstGeom>
        </p:spPr>
        <p:txBody>
          <a:bodyPr vert="horz" lIns="99094" tIns="49547" rIns="99094" bIns="49547" rtlCol="0"/>
          <a:lstStyle>
            <a:lvl1pPr algn="r">
              <a:defRPr sz="1300"/>
            </a:lvl1pPr>
          </a:lstStyle>
          <a:p>
            <a:fld id="{FEC3DBD6-D5D7-45D1-A82D-B30EB9481E52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94" tIns="49547" rIns="99094" bIns="49547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565" y="4926171"/>
            <a:ext cx="5684520" cy="4030504"/>
          </a:xfrm>
          <a:prstGeom prst="rect">
            <a:avLst/>
          </a:prstGeom>
        </p:spPr>
        <p:txBody>
          <a:bodyPr vert="horz" lIns="99094" tIns="49547" rIns="99094" bIns="49547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2614"/>
            <a:ext cx="3079115" cy="513587"/>
          </a:xfrm>
          <a:prstGeom prst="rect">
            <a:avLst/>
          </a:prstGeom>
        </p:spPr>
        <p:txBody>
          <a:bodyPr vert="horz" lIns="99094" tIns="49547" rIns="99094" bIns="49547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891" y="9722614"/>
            <a:ext cx="3079115" cy="513587"/>
          </a:xfrm>
          <a:prstGeom prst="rect">
            <a:avLst/>
          </a:prstGeom>
        </p:spPr>
        <p:txBody>
          <a:bodyPr vert="horz" lIns="99094" tIns="49547" rIns="99094" bIns="49547" rtlCol="0" anchor="b"/>
          <a:lstStyle>
            <a:lvl1pPr algn="r">
              <a:defRPr sz="1300"/>
            </a:lvl1pPr>
          </a:lstStyle>
          <a:p>
            <a:fld id="{57DEBEB4-0A53-4D6B-A3A8-E3F9C5B056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551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Patton gives us </a:t>
            </a:r>
            <a:r>
              <a:rPr lang="en-GB" b="1" dirty="0"/>
              <a:t>five conditions</a:t>
            </a:r>
            <a:r>
              <a:rPr lang="en-GB" dirty="0"/>
              <a:t>, any one of which qualifies something as a software bug.</a:t>
            </a:r>
          </a:p>
          <a:p>
            <a:r>
              <a:rPr lang="en-GB" dirty="0"/>
              <a:t>The key takeaway is that a bug is </a:t>
            </a:r>
            <a:r>
              <a:rPr lang="en-GB" b="0" dirty="0"/>
              <a:t>not just a crash or an error message</a:t>
            </a:r>
            <a:r>
              <a:rPr lang="en-GB" dirty="0"/>
              <a:t>.</a:t>
            </a:r>
          </a:p>
          <a:p>
            <a:r>
              <a:rPr lang="en-GB" dirty="0"/>
              <a:t>It's any deviation from expected, specified, or reasonable behaviour — including things that were never written down but were implicitly expected.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784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4A7B9C-F12A-1A75-B342-7335E34728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B264507-2B57-B096-3B67-571DC4882E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AFD973-F413-8B0F-836E-C5B3BD65EB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Good software should have testability built in from the start – Design Quality.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212C69-627B-AF25-8806-057A6A0179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3460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708ED0-8F47-2876-087B-5D3AD4D11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AFF376-2B42-FA55-D864-E013C53085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AC0A33-11B7-95CA-A5D3-F6123DED40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dirty="0"/>
              <a:t>Testing doesn't begin when coding ends</a:t>
            </a:r>
            <a:r>
              <a:rPr lang="en-GB" dirty="0"/>
              <a:t>.</a:t>
            </a:r>
          </a:p>
          <a:p>
            <a:r>
              <a:rPr lang="en-GB" dirty="0"/>
              <a:t>Static testing means you should start testing from the very beginning of the development lifecycle, as soon as you have a specification or a design. </a:t>
            </a:r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29F2FE-A7AE-6E4A-995D-9699990B46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2063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5CBD30-BB59-FC54-502B-FEEC8528FD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8979ED-C470-35CE-8C08-93B46B3D83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143C8D-20B9-CE30-B451-E68A140CB8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Does the software do what it's supposed to do? That's the main question you're asking.</a:t>
            </a:r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ECD7DD-AAE6-5C9A-B668-10CF32A786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0341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5C319F-25DE-D663-78BD-764B0F4B16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436D1D-CFB2-9198-F32D-3FA5C90924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F99E67-9B42-FF29-6F5B-B6312A59A0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Does the software do what it's supposed to do? That's the main question you're asking.</a:t>
            </a:r>
          </a:p>
          <a:p>
            <a:r>
              <a:rPr lang="en-GB" b="1" dirty="0"/>
              <a:t>Black box testing is specification driven.</a:t>
            </a:r>
          </a:p>
          <a:p>
            <a:endParaRPr lang="en-GB" b="1" dirty="0"/>
          </a:p>
          <a:p>
            <a:r>
              <a:rPr lang="en-GB" dirty="0"/>
              <a:t>What unites all of these techniques is that they test conditions </a:t>
            </a:r>
            <a:r>
              <a:rPr lang="en-GB" b="1" dirty="0"/>
              <a:t>beyond normal happy-path usage</a:t>
            </a:r>
            <a:r>
              <a:rPr lang="en-GB" dirty="0"/>
              <a:t>.</a:t>
            </a:r>
          </a:p>
          <a:p>
            <a:r>
              <a:rPr lang="en-GB" dirty="0"/>
              <a:t>Real software lives in a messy world — limited resources, heavy load, impatient users, malicious actors, and unfortunate timing.</a:t>
            </a:r>
          </a:p>
          <a:p>
            <a:r>
              <a:rPr lang="en-GB" dirty="0"/>
              <a:t>Non-functional testing ensures that software is built to survive that reality.</a:t>
            </a:r>
            <a:endParaRPr lang="en-GB" b="1" dirty="0"/>
          </a:p>
          <a:p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553BB1-9BC5-402F-D9E4-C952643E1B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4446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2D859D-C81A-34CC-614C-E5F91F91A8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2C0B2C-9AB5-65F9-0B45-9AFBCE8A40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03AD3B-BE64-7968-ED78-31A2DA75F6C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53EBEB-0DCF-1908-BC73-569696E6F5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0439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363D45-D704-ABC6-EEB9-7B7F91880A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20650B-038C-862E-5836-40ED646911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C40A6E-AEAB-AD68-39F0-DAA2AC3B50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dirty="0"/>
              <a:t>The idea of equivalence partitioning heuristics is:</a:t>
            </a:r>
          </a:p>
          <a:p>
            <a:r>
              <a:rPr lang="en-GB" dirty="0"/>
              <a:t>Rather than testing every possible input value (which is usually infinite or impractical);</a:t>
            </a:r>
          </a:p>
          <a:p>
            <a:pPr marL="228600" indent="-228600">
              <a:buAutoNum type="arabicPeriod"/>
            </a:pPr>
            <a:r>
              <a:rPr lang="en-GB" b="0" dirty="0"/>
              <a:t>divide inputs into groups </a:t>
            </a:r>
            <a:r>
              <a:rPr lang="en-GB" dirty="0"/>
              <a:t>where all values in a group are expected to behave the same way.</a:t>
            </a:r>
          </a:p>
          <a:p>
            <a:pPr marL="228600" indent="-228600">
              <a:buAutoNum type="arabicPeriod"/>
            </a:pPr>
            <a:r>
              <a:rPr lang="en-GB" dirty="0"/>
              <a:t>then test </a:t>
            </a:r>
            <a:r>
              <a:rPr lang="en-GB" b="1" dirty="0"/>
              <a:t>one representative value</a:t>
            </a:r>
            <a:r>
              <a:rPr lang="en-GB" dirty="0"/>
              <a:t> from each group.</a:t>
            </a:r>
          </a:p>
          <a:p>
            <a:pPr marL="0" indent="0">
              <a:buNone/>
            </a:pPr>
            <a:r>
              <a:rPr lang="en-GB" dirty="0"/>
              <a:t>The theory is:</a:t>
            </a:r>
          </a:p>
          <a:p>
            <a:pPr marL="0" indent="0">
              <a:buNone/>
            </a:pPr>
            <a:r>
              <a:rPr lang="en-GB" dirty="0"/>
              <a:t>If one value in a partition works, they should all work.</a:t>
            </a:r>
          </a:p>
          <a:p>
            <a:pPr marL="0" indent="0">
              <a:buNone/>
            </a:pPr>
            <a:r>
              <a:rPr lang="en-GB" dirty="0"/>
              <a:t>If one fails, they should all fail. </a:t>
            </a:r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388E82-BC9D-4DE5-3E8B-927C91DDC7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3529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85FC23-2AAC-A695-6DBD-DB8CC3E090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566DB7-C22B-4AB5-7F2F-C78AB7F073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8E65E1-E7CF-189F-8D77-B76D840388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When inputs interact with each other, testing them in isolation is not sufficient.</a:t>
            </a:r>
          </a:p>
          <a:p>
            <a:r>
              <a:rPr lang="en-GB" dirty="0"/>
              <a:t>Specialised techniques exist to handle this efficiently.</a:t>
            </a:r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1D05BD-7A67-67F8-5A76-A04AC478D5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1538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AD934E-2B17-9D14-E391-451508F589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32A740E-6F14-E045-413F-905BED7067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9BCA09-618D-47AC-5098-74B14FB058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902BB9-6831-5E20-10A5-E18B152A1C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64398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617668-4F90-822C-F292-80C572438E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83AC15-FB66-958D-E055-8EEC31DDE7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80220C-23FD-A6EE-6E5E-FF1AEE7010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dirty="0"/>
              <a:t>Bugs love boundaries.</a:t>
            </a:r>
          </a:p>
          <a:p>
            <a:r>
              <a:rPr lang="en-GB" dirty="0"/>
              <a:t>In practice, developers are generally pretty good at handling values well within a valid range.</a:t>
            </a:r>
          </a:p>
          <a:p>
            <a:r>
              <a:rPr lang="en-GB" dirty="0"/>
              <a:t>Where things go wrong is right at the edges.</a:t>
            </a:r>
          </a:p>
          <a:p>
            <a:r>
              <a:rPr lang="en-GB" dirty="0"/>
              <a:t>Off-by-one errors are one of the most common bugs in software development.</a:t>
            </a:r>
          </a:p>
          <a:p>
            <a:r>
              <a:rPr lang="en-GB" dirty="0"/>
              <a:t>A loop that runs one too many times, a condition that uses 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&gt;</a:t>
            </a:r>
            <a:r>
              <a:rPr lang="en-GB" dirty="0"/>
              <a:t> instead of </a:t>
            </a:r>
            <a:r>
              <a:rPr lang="en-GB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&gt;=</a:t>
            </a:r>
            <a:r>
              <a:rPr lang="en-GB" dirty="0"/>
              <a:t> — these are boundary failures.</a:t>
            </a:r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70D162-C441-7390-4EE0-3702C72248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36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D1A433-5167-33B7-724D-0FDB4275F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D3FE8A-FDE8-15CD-4328-8729A54F5A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25B31F3-FAD6-2259-4A79-C788144BBCB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When defining your expected outputs in test cases, be explicit about the required precision —</a:t>
            </a:r>
          </a:p>
          <a:p>
            <a:r>
              <a:rPr lang="en-GB" dirty="0"/>
              <a:t>Especially for financial or scientific calculations.</a:t>
            </a:r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6F2AB4-6354-C4C6-FD6D-468ED495DC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1311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ACB546-3A92-8E92-48FE-315D4DA667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FAC561-7B90-B92F-D9F7-7D7F399BB2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8326BE-9670-C1FA-E54F-918A971C6F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Sub-boundary conditions arise from </a:t>
            </a:r>
            <a:r>
              <a:rPr lang="en-GB" b="0" dirty="0"/>
              <a:t>how the hardware and software internally represent data, not from business rules</a:t>
            </a:r>
            <a:r>
              <a:rPr lang="en-GB" dirty="0"/>
              <a:t>.</a:t>
            </a:r>
          </a:p>
          <a:p>
            <a:r>
              <a:rPr lang="en-GB" dirty="0"/>
              <a:t>A tester needs some awareness of the underlying technology to identify and test these.</a:t>
            </a:r>
          </a:p>
          <a:p>
            <a:r>
              <a:rPr lang="en-GB" dirty="0"/>
              <a:t>As software engineers, rather than general users, we need to be thinking about this.</a:t>
            </a:r>
          </a:p>
          <a:p>
            <a:endParaRPr lang="en-GB" b="1" dirty="0"/>
          </a:p>
          <a:p>
            <a:r>
              <a:rPr lang="en-GB" dirty="0"/>
              <a:t>The </a:t>
            </a:r>
            <a:r>
              <a:rPr lang="en-GB" b="1" dirty="0"/>
              <a:t>Ariane 5 rocket</a:t>
            </a:r>
            <a:r>
              <a:rPr lang="en-GB" dirty="0"/>
              <a:t> exploded in 1996 partly due to an overflow error where a 64-bit floating point value was converted into a 16-bit integer and exceeded its maximum value.</a:t>
            </a:r>
          </a:p>
          <a:p>
            <a:r>
              <a:rPr lang="en-GB" dirty="0"/>
              <a:t>The boundary was internal, not specified — and it wasn't tested.</a:t>
            </a:r>
          </a:p>
          <a:p>
            <a:endParaRPr lang="en-GB" b="1" dirty="0"/>
          </a:p>
          <a:p>
            <a:r>
              <a:rPr lang="en-GB" dirty="0"/>
              <a:t>In the ASCII character encoding system, characters are represented as numbers. </a:t>
            </a:r>
          </a:p>
          <a:p>
            <a:r>
              <a:rPr lang="en-GB" dirty="0"/>
              <a:t>The uppercase letters A–Z occupy positions </a:t>
            </a:r>
            <a:r>
              <a:rPr lang="en-GB" b="0" dirty="0"/>
              <a:t>65–90, </a:t>
            </a:r>
            <a:r>
              <a:rPr lang="en-GB" dirty="0"/>
              <a:t>and lowercase a–z occupy </a:t>
            </a:r>
            <a:r>
              <a:rPr lang="en-GB" b="0" dirty="0"/>
              <a:t>97–122.</a:t>
            </a:r>
          </a:p>
          <a:p>
            <a:r>
              <a:rPr lang="en-GB" b="0" dirty="0"/>
              <a:t>@ is 64, [ is 91, ` is 96 and { is 123.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B5110D-8598-4C5A-BBE1-D594732257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96407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E1057E-8C15-3007-8DCC-828A5FA88A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EB2F62-4D71-6689-DD01-06CCD9118D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290650-6C39-C175-3ED7-1C7E6DF748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726CF8-2716-A204-80EB-A308391C44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7462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1A5E06-85A4-8EC9-476B-AD30AB5D44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2B5F96-0C01-F18A-C73F-0700AEC901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2FA971-3111-1388-C74A-D47C2B095D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127529-A23F-8619-A85B-E3324FF81D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3780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4AD93E-C63A-63B2-B709-A001887330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18B3814-E412-9833-44D8-C5060C08D0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BD4F1F-BF59-2E3A-3295-D6E9971180B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This level of insight allows for very precise, targeted testing that black box testing simply cannot achieve.</a:t>
            </a:r>
          </a:p>
          <a:p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B6ECD9-7C08-28A0-6EE7-055245F73F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6950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9E0944-3826-93A5-A2A4-CCF7C5477C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237CBE-CDCB-2853-DA3C-3CBFD68A3D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7694F7-3B76-C3D0-71D5-8769C9A764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With access to the internal structure, a white box tester can: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Identify every </a:t>
            </a:r>
            <a:r>
              <a:rPr lang="en-GB" b="1" dirty="0"/>
              <a:t>branch</a:t>
            </a:r>
            <a:r>
              <a:rPr lang="en-GB" dirty="0"/>
              <a:t> in the code — every if/else, every switch statement — and write tests to ensure each one is executed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Trace every possible </a:t>
            </a:r>
            <a:r>
              <a:rPr lang="en-GB" b="1" dirty="0"/>
              <a:t>path</a:t>
            </a:r>
            <a:r>
              <a:rPr lang="en-GB" dirty="0"/>
              <a:t> through a function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Identify </a:t>
            </a:r>
            <a:r>
              <a:rPr lang="en-GB" b="1" dirty="0"/>
              <a:t>loops</a:t>
            </a:r>
            <a:r>
              <a:rPr lang="en-GB" dirty="0"/>
              <a:t> and test their boundaries — zero iterations, one iteration, maximum iterations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Spot </a:t>
            </a:r>
            <a:r>
              <a:rPr lang="en-GB" b="1" dirty="0"/>
              <a:t>dead code</a:t>
            </a:r>
            <a:r>
              <a:rPr lang="en-GB" dirty="0"/>
              <a:t> — logic that can never be reached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Check that every </a:t>
            </a:r>
            <a:r>
              <a:rPr lang="en-GB" b="1" dirty="0"/>
              <a:t>condition</a:t>
            </a:r>
            <a:r>
              <a:rPr lang="en-GB" dirty="0"/>
              <a:t> in a complex </a:t>
            </a:r>
            <a:r>
              <a:rPr lang="en-GB" dirty="0" err="1"/>
              <a:t>boolean</a:t>
            </a:r>
            <a:r>
              <a:rPr lang="en-GB" dirty="0"/>
              <a:t> expression is properly evaluated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r>
              <a:rPr lang="en-GB" dirty="0"/>
              <a:t>With visibility of the code, you can </a:t>
            </a:r>
            <a:r>
              <a:rPr lang="en-GB" b="1" dirty="0"/>
              <a:t>intelligently refine your test cases</a:t>
            </a:r>
            <a:r>
              <a:rPr lang="en-GB" dirty="0"/>
              <a:t>.</a:t>
            </a:r>
          </a:p>
          <a:p>
            <a:r>
              <a:rPr lang="en-GB" dirty="0"/>
              <a:t>If you can see that a particular branch in the code will never be reached with the inputs you originally planned, you can adjust.</a:t>
            </a:r>
          </a:p>
          <a:p>
            <a:r>
              <a:rPr lang="en-GB" dirty="0"/>
              <a:t>You're not guessing — you're making informed decisions based on what the code actually does. This makes your testing more efficient and more thorough simultaneously.</a:t>
            </a:r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C3396D-A344-9FDD-79C4-F575F0F282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1766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75CE68-00CB-4C36-251E-0CEB942C02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1D20146-0DC3-3F70-3106-8B41518276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9A7424-C300-6B08-FC45-61586923B7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Code coverage analysis tools </a:t>
            </a:r>
            <a:r>
              <a:rPr lang="en-GB" b="0" dirty="0"/>
              <a:t>instrument your code </a:t>
            </a:r>
            <a:r>
              <a:rPr lang="en-GB" dirty="0"/>
              <a:t>and track which lines, branches, and paths are actually executed when your tests run.</a:t>
            </a:r>
          </a:p>
          <a:p>
            <a:r>
              <a:rPr lang="en-GB" dirty="0"/>
              <a:t>The result is a coverage percentage and a detailed report showing exactly which parts of the code your tests never reached.</a:t>
            </a:r>
          </a:p>
          <a:p>
            <a:endParaRPr lang="en-GB" dirty="0"/>
          </a:p>
          <a:p>
            <a:r>
              <a:rPr lang="en-GB" dirty="0"/>
              <a:t>If your coverage report shows that 30% of your code is never executed by your tests, you have a significant gap.</a:t>
            </a:r>
          </a:p>
          <a:p>
            <a:r>
              <a:rPr lang="en-GB" dirty="0"/>
              <a:t>Either that code is dead and should be removed, or your tests are insufficient and need extending.</a:t>
            </a:r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682F44-594A-BEAC-1E93-9A37E263F4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6107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B65EC6-EAB3-1F28-9DF8-D4BE2B815A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C9B1BF0-59EF-9B3B-AB68-6D158C8B4C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BF8C6F-365B-D6C6-C654-33D7D199CB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Path testing means identifying every possible route that execution can take through a piece of code — every combination of branches, loops, and decisions — and ensuring each one is covered by at least one test case.</a:t>
            </a:r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E9421C-E2F4-D77A-F8CC-714FDC6BFD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5071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65E888-23F7-5BD8-F8E4-4DE5FA37E2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B86BD8-06AE-4674-13C6-EE80E08E0F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E737DC-D05D-B80C-9B6B-DE019F4761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B20B46-A365-D504-371A-3BC0A26BD3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78033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842E94-2EAA-1ED9-617D-57FEB85B71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46A12A-D782-E0A0-646C-1577380422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8CC39B-AE64-1291-0BDB-F98059C66F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This is a classic well known Merge Sort algorithm split across two methods.</a:t>
            </a:r>
          </a:p>
          <a:p>
            <a:r>
              <a:rPr lang="en-GB" sz="1200" b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mergeSort</a:t>
            </a:r>
            <a:r>
              <a:rPr lang="en-GB" sz="12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(int[] a, int n)</a:t>
            </a:r>
            <a:r>
              <a:rPr lang="en-GB" dirty="0"/>
              <a:t> — the recursive method that splits the array in half repeatedly until subarrays of size less than 2 are reached</a:t>
            </a:r>
          </a:p>
          <a:p>
            <a:r>
              <a:rPr lang="en-GB" sz="12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merge(int[] a, int[] l, int[] r, int left, int right)</a:t>
            </a:r>
            <a:r>
              <a:rPr lang="en-GB" dirty="0"/>
              <a:t> — the method that merges two sorted subarrays back together in the correct order</a:t>
            </a:r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6FF9AF-1FF8-3015-8E6A-BF498CB060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480298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BCDF2C-9C64-FF0D-43A6-3980D84700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0EB0B5-5E0D-0CBF-0411-3E21F2D94F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81992F7-388F-F795-2EA7-033E3D0869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This is a classic well known Merge Sort algorithm split across two methods.</a:t>
            </a:r>
          </a:p>
          <a:p>
            <a:r>
              <a:rPr lang="en-GB" sz="1200" b="1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mergeSort</a:t>
            </a:r>
            <a:r>
              <a:rPr lang="en-GB" sz="12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(int[] a, int n)</a:t>
            </a:r>
            <a:r>
              <a:rPr lang="en-GB" dirty="0"/>
              <a:t> — the recursive method that splits the array in half repeatedly until subarrays of size less than 2 are reached</a:t>
            </a:r>
          </a:p>
          <a:p>
            <a:r>
              <a:rPr lang="en-GB" sz="12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merge(int[] a, int[] l, int[] r, int left, int right)</a:t>
            </a:r>
            <a:r>
              <a:rPr lang="en-GB" dirty="0"/>
              <a:t> — the method that merges two sorted subarrays back together in the correct order</a:t>
            </a:r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CAEF7C-20F4-2612-1CBA-370EE96877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5419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3B692E-FC67-194A-0539-489B35D8DC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19F725-21E1-D4D4-86A8-679942CAAA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6B288E-EAE4-E894-F5D5-F4D7AFF793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Even moderately complex programs have an </a:t>
            </a:r>
            <a:r>
              <a:rPr lang="en-GB" b="1" dirty="0"/>
              <a:t>astronomical number of paths</a:t>
            </a:r>
            <a:r>
              <a:rPr lang="en-GB" dirty="0"/>
              <a:t>.</a:t>
            </a:r>
          </a:p>
          <a:p>
            <a:r>
              <a:rPr lang="en-GB" dirty="0"/>
              <a:t>Consider a loop that iterates up to 20 times with a decision inside — the path combinations explode rapidly.</a:t>
            </a:r>
          </a:p>
          <a:p>
            <a:r>
              <a:rPr lang="en-GB" dirty="0"/>
              <a:t>For any real-world system, exhaustive path testing is </a:t>
            </a:r>
            <a:r>
              <a:rPr lang="en-GB" b="1" dirty="0"/>
              <a:t>computationally impossible</a:t>
            </a:r>
            <a:r>
              <a:rPr lang="en-GB" dirty="0"/>
              <a:t>.</a:t>
            </a:r>
          </a:p>
          <a:p>
            <a:r>
              <a:rPr lang="en-GB" dirty="0"/>
              <a:t>You simply cannot run enough test cases in any reasonable timeframe.</a:t>
            </a:r>
          </a:p>
          <a:p>
            <a:endParaRPr lang="en-GB" b="1" dirty="0"/>
          </a:p>
          <a:p>
            <a:r>
              <a:rPr lang="en-GB" dirty="0"/>
              <a:t>Even if you somehow covered every path, you still haven't tested every possible </a:t>
            </a:r>
            <a:r>
              <a:rPr lang="en-GB" b="1" dirty="0"/>
              <a:t>data value</a:t>
            </a:r>
            <a:r>
              <a:rPr lang="en-GB" dirty="0"/>
              <a:t> on each path. </a:t>
            </a:r>
          </a:p>
          <a:p>
            <a:r>
              <a:rPr lang="en-GB" dirty="0"/>
              <a:t>A path might execute correctly with input value 100 but fail with input value 0.</a:t>
            </a:r>
          </a:p>
          <a:p>
            <a:r>
              <a:rPr lang="en-GB" dirty="0"/>
              <a:t>Paths and data are two separate dimensions of the testing problem — covering all paths doesn't mean covering all data, and vice versa. </a:t>
            </a:r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7DC25E-06E8-8450-18AC-A9222EB27C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36373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F43F5C-9130-627D-8CEF-A7EFAB480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F3F336A-0C97-66D9-5B97-94E6ED94E8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66F884-53F8-CE9F-C3C0-D6D2C3CB38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0B4453-D6F9-BF05-DFEE-7FDE4D3D0A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10331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B255B7-1574-00D9-9A24-AB42CB42F5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820A39-DC79-AE9D-0048-12FDBF7398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B4FC89-D9DD-D669-92AA-73E757D7EF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8A2748-D96F-7FBC-7901-96AE13A659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06472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85CFA7-58C6-DF35-664E-D51A252844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E8DF4F-B380-DB95-DBAF-FD589E8585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087769-AF4C-9C48-B4F8-B82619A2CD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dirty="0"/>
              <a:t>The debugger </a:t>
            </a:r>
            <a:r>
              <a:rPr lang="en-GB" dirty="0"/>
              <a:t>leverages the internal visibility that white box testing affords us.</a:t>
            </a:r>
          </a:p>
          <a:p>
            <a:r>
              <a:rPr lang="en-GB" b="0" dirty="0"/>
              <a:t>Step through code line by line and input a breakpoint</a:t>
            </a:r>
          </a:p>
          <a:p>
            <a:r>
              <a:rPr lang="en-GB" b="0" dirty="0"/>
              <a:t>Change values in branch statements at the breakpoint</a:t>
            </a:r>
          </a:p>
          <a:p>
            <a:r>
              <a:rPr lang="en-GB" dirty="0"/>
              <a:t>The debugger is not just a tool for fixing bugs — it's a </a:t>
            </a:r>
            <a:r>
              <a:rPr lang="en-GB" b="0" dirty="0"/>
              <a:t>testing instrument </a:t>
            </a:r>
            <a:r>
              <a:rPr lang="en-GB" dirty="0"/>
              <a:t>in its own right. </a:t>
            </a:r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EE3560-FAD6-9B5A-2D44-D3956EBAA3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9139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4AFCBE-2081-84A5-8C62-E3A366E164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596BDE-D513-6A01-39D1-9586310232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AFEB94-A81E-6765-2DE6-F487B27DFE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is a well-documented phenomenon in software engineering — sometimes called a </a:t>
            </a:r>
            <a:r>
              <a:rPr lang="en-GB" b="1" dirty="0"/>
              <a:t>regression</a:t>
            </a:r>
            <a:r>
              <a:rPr lang="en-GB" dirty="0"/>
              <a:t>.</a:t>
            </a:r>
          </a:p>
          <a:p>
            <a:r>
              <a:rPr lang="en-GB" dirty="0"/>
              <a:t>You fix one thing and inadvertently break something else.</a:t>
            </a:r>
          </a:p>
          <a:p>
            <a:r>
              <a:rPr lang="en-GB" dirty="0"/>
              <a:t>Code is interconnected — a change in one place can have unexpected consequences elsewhere.</a:t>
            </a:r>
          </a:p>
          <a:p>
            <a:r>
              <a:rPr lang="en-GB" dirty="0"/>
              <a:t>Rushing to fix without understanding fully is how bugs multiply.</a:t>
            </a:r>
          </a:p>
          <a:p>
            <a:r>
              <a:rPr lang="en-GB" b="0" dirty="0"/>
              <a:t>The four step process is industry best practice.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9C9CD3-131B-1B4C-78C3-68857EE55E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30669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34406C-966F-604F-249C-6870E04060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BD607C-D610-25B3-5D1A-017A9CA827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2F91A4-F590-1138-3BE6-F2586AFC8A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Think of a test harness as the </a:t>
            </a:r>
            <a:r>
              <a:rPr lang="en-GB" b="0" dirty="0"/>
              <a:t>scaffolding around your tests </a:t>
            </a:r>
            <a:r>
              <a:rPr lang="en-GB" dirty="0"/>
              <a:t>— the environment, tools, and data that allow your tests to run automatically, consistently, and repeatedly without manual intervention. </a:t>
            </a:r>
            <a:endParaRPr lang="en-US" altLang="en-US" dirty="0">
              <a:latin typeface="Times New Roman" panose="02020603050405020304" pitchFamily="18" charset="0"/>
            </a:endParaRPr>
          </a:p>
          <a:p>
            <a:r>
              <a:rPr lang="en-US" altLang="en-US" dirty="0">
                <a:latin typeface="Times New Roman" panose="02020603050405020304" pitchFamily="18" charset="0"/>
              </a:rPr>
              <a:t>A SUPPORTING PIECE OF CODE IN ORDER TO TEST YOUR SOFTWARE OR CODE IN ISOLATION</a:t>
            </a:r>
          </a:p>
          <a:p>
            <a:r>
              <a:rPr lang="en-GB" dirty="0"/>
              <a:t>In the real world, you'll encounter test harnesses in frameworks like </a:t>
            </a:r>
            <a:r>
              <a:rPr lang="en-GB" b="1" dirty="0"/>
              <a:t>JUnit</a:t>
            </a:r>
            <a:r>
              <a:rPr lang="en-GB" dirty="0"/>
              <a:t> (Java), </a:t>
            </a:r>
            <a:r>
              <a:rPr lang="en-GB" b="1" dirty="0" err="1"/>
              <a:t>NUnit</a:t>
            </a:r>
            <a:r>
              <a:rPr lang="en-GB" dirty="0"/>
              <a:t> (.NET), </a:t>
            </a:r>
            <a:r>
              <a:rPr lang="en-GB" b="1" dirty="0" err="1"/>
              <a:t>pytest</a:t>
            </a:r>
            <a:r>
              <a:rPr lang="en-GB" dirty="0"/>
              <a:t> (Python), and </a:t>
            </a:r>
            <a:r>
              <a:rPr lang="en-GB" b="1" dirty="0"/>
              <a:t>Jest</a:t>
            </a:r>
            <a:r>
              <a:rPr lang="en-GB" dirty="0"/>
              <a:t> (JavaScript) — among many others.</a:t>
            </a:r>
          </a:p>
          <a:p>
            <a:r>
              <a:rPr lang="en-GB" dirty="0"/>
              <a:t>A test harness is what makes </a:t>
            </a:r>
            <a:r>
              <a:rPr lang="en-GB" b="1" dirty="0"/>
              <a:t>Continuous Integration (CI)</a:t>
            </a:r>
            <a:r>
              <a:rPr lang="en-GB" dirty="0"/>
              <a:t> possible — the practice of automatically running the full test suite every time code is committed to the repository.</a:t>
            </a:r>
            <a:endParaRPr lang="en-US" altLang="en-US" dirty="0">
              <a:latin typeface="Times New Roman" panose="02020603050405020304" pitchFamily="18" charset="0"/>
            </a:endParaRPr>
          </a:p>
          <a:p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0B7D93-ED98-91E6-B906-827E5E931D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99121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2DFFB6-B471-8596-2CB1-24BCC32FE7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9C0283-D3C9-C307-1D31-CC91AD4A00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8CD790-E7CD-9EFC-5F53-13D4A31FF4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4A4307-5DE2-ADF1-56D9-BDBF4FFDA8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1772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C31C1C-5BE7-5196-EED5-D46DA422EA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F22E4E2-379C-3E4B-5354-25804F2BBA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AFDD011-3032-8CEC-0486-482A9BC138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is an important slide that introduces vocabulary you will encounter constantly in professional software testing and in frameworks like JUnit, Mockito, and others. </a:t>
            </a:r>
          </a:p>
          <a:p>
            <a:r>
              <a:rPr lang="en-GB" dirty="0"/>
              <a:t>Understanding the differences between these four types is important for writing </a:t>
            </a:r>
            <a:r>
              <a:rPr lang="en-GB" b="1" dirty="0"/>
              <a:t>precise, meaningful tests</a:t>
            </a:r>
            <a:r>
              <a:rPr lang="en-GB" dirty="0"/>
              <a:t>.</a:t>
            </a:r>
          </a:p>
          <a:p>
            <a:r>
              <a:rPr lang="en-GB" dirty="0"/>
              <a:t>Using the wrong type of test double can make tests harder to understand, less reliable, or misleading.</a:t>
            </a:r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563832-FEA3-B0DD-5AFE-A77CE08C35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85614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154869-6887-0443-9F37-7F5402F5A3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ADCDB3-756F-6376-9373-5A37794AB8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EA6C48-B39E-DBA8-869D-1FEF5A995A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Unit testing is the practice of testing the </a:t>
            </a:r>
            <a:r>
              <a:rPr lang="en-GB" b="1" dirty="0"/>
              <a:t>smallest meaningful pieces</a:t>
            </a:r>
            <a:r>
              <a:rPr lang="en-GB" dirty="0"/>
              <a:t> of your software — individual methods and classes — in complete isolation from everything else. The goal is to verify that each unit of code does exactly what it's supposed to do, independently of the rest of the system.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atin typeface="Times New Roman" panose="02020603050405020304" pitchFamily="18" charset="0"/>
              </a:rPr>
              <a:t>CODED TESTS MAY NOT BE REPEATABLE – USE THROW AWAY CODE – NOT REPEATABLE</a:t>
            </a:r>
          </a:p>
          <a:p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D88FB7-DEF6-5135-E073-C4FD305AE2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27869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526012-B2C9-A6D8-6D2E-3B5042DE01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5D9161-9152-C682-3412-470A3B764C6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5876350-82DF-44E5-7DB8-94B3A33B54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4B10A7-443D-C248-3579-6F7313CCC5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EBEB4-0A53-4D6B-A3A8-E3F9C5B05690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0912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041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background with a logo&#10;&#10;Description automatically generated">
            <a:extLst>
              <a:ext uri="{FF2B5EF4-FFF2-40B4-BE49-F238E27FC236}">
                <a16:creationId xmlns:a16="http://schemas.microsoft.com/office/drawing/2014/main" id="{428A2852-A043-B582-AD32-FD952299B7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575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AA46EE6A-794A-EBEE-BBD4-A789F25C354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228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5" name="Picture 4" descr="A blue and white background&#10;&#10;Description automatically generated">
            <a:extLst>
              <a:ext uri="{FF2B5EF4-FFF2-40B4-BE49-F238E27FC236}">
                <a16:creationId xmlns:a16="http://schemas.microsoft.com/office/drawing/2014/main" id="{63B6A318-EF11-49E8-E8AE-15107F6C178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408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screen&#10;&#10;Description automatically generated">
            <a:extLst>
              <a:ext uri="{FF2B5EF4-FFF2-40B4-BE49-F238E27FC236}">
                <a16:creationId xmlns:a16="http://schemas.microsoft.com/office/drawing/2014/main" id="{361A0246-C9A2-6F9B-996B-EEEFCFE6CA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screen&#10;&#10;Description automatically generated">
            <a:extLst>
              <a:ext uri="{FF2B5EF4-FFF2-40B4-BE49-F238E27FC236}">
                <a16:creationId xmlns:a16="http://schemas.microsoft.com/office/drawing/2014/main" id="{361A0246-C9A2-6F9B-996B-EEEFCFE6CA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0CB99F05-75D2-06B1-964A-A54B3F61314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743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screenshot, text, design&#10;&#10;Description automatically generated">
            <a:extLst>
              <a:ext uri="{FF2B5EF4-FFF2-40B4-BE49-F238E27FC236}">
                <a16:creationId xmlns:a16="http://schemas.microsoft.com/office/drawing/2014/main" id="{A77CBF0D-8BC3-2CF1-CF7E-1543486436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96750" cy="680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40C29-F910-6D43-9045-53D256484F6D}" type="datetimeFigureOut">
              <a:rPr lang="en-US" smtClean="0"/>
              <a:t>4/19/2026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188F3-1707-3C44-A904-58D86E3FE63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23F07876-793F-CDFC-420F-0A455F595FB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64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706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5" r:id="rId2"/>
    <p:sldLayoutId id="2147483684" r:id="rId3"/>
    <p:sldLayoutId id="214748368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2DEF7983-6D99-D6AE-E909-F8EA31D3BDE8}"/>
              </a:ext>
            </a:extLst>
          </p:cNvPr>
          <p:cNvSpPr txBox="1">
            <a:spLocks/>
          </p:cNvSpPr>
          <p:nvPr/>
        </p:nvSpPr>
        <p:spPr>
          <a:xfrm>
            <a:off x="2979926" y="1942810"/>
            <a:ext cx="6232147" cy="297238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5400" b="1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618180-6A26-03E4-BE95-342F3FF2C855}"/>
              </a:ext>
            </a:extLst>
          </p:cNvPr>
          <p:cNvSpPr txBox="1"/>
          <p:nvPr/>
        </p:nvSpPr>
        <p:spPr>
          <a:xfrm>
            <a:off x="9387488" y="69003"/>
            <a:ext cx="2937033" cy="7745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Mark Huntly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m.huntly@uwtsd.ac.uk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44D2A1-94DA-2370-B6E0-707CB3051DD1}"/>
              </a:ext>
            </a:extLst>
          </p:cNvPr>
          <p:cNvSpPr txBox="1"/>
          <p:nvPr/>
        </p:nvSpPr>
        <p:spPr>
          <a:xfrm>
            <a:off x="2208997" y="1780674"/>
            <a:ext cx="8373979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solidFill>
                  <a:schemeClr val="bg1"/>
                </a:solidFill>
              </a:rPr>
              <a:t>Software Engineering Principles and Practice</a:t>
            </a:r>
          </a:p>
          <a:p>
            <a:endParaRPr lang="en-GB" sz="5400" b="1" dirty="0">
              <a:solidFill>
                <a:schemeClr val="bg1"/>
              </a:solidFill>
            </a:endParaRPr>
          </a:p>
          <a:p>
            <a:r>
              <a:rPr lang="en-GB" sz="4800" b="1" dirty="0">
                <a:solidFill>
                  <a:schemeClr val="bg1"/>
                </a:solidFill>
              </a:rPr>
              <a:t>Software Testing</a:t>
            </a:r>
          </a:p>
        </p:txBody>
      </p:sp>
    </p:spTree>
    <p:extLst>
      <p:ext uri="{BB962C8B-B14F-4D97-AF65-F5344CB8AC3E}">
        <p14:creationId xmlns:p14="http://schemas.microsoft.com/office/powerpoint/2010/main" val="3053837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677AE4-B718-57E5-3625-17FF999743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7B1BF40-F79D-1995-0298-B7F086E4E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Software Testing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5CB276-E634-F3FA-56B6-00C61FECF4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Why test?</a:t>
            </a:r>
          </a:p>
          <a:p>
            <a:r>
              <a:rPr lang="en-GB" dirty="0"/>
              <a:t>Black box testing</a:t>
            </a:r>
          </a:p>
          <a:p>
            <a:pPr lvl="1"/>
            <a:r>
              <a:rPr lang="en-GB" dirty="0"/>
              <a:t>Test Strategy</a:t>
            </a:r>
          </a:p>
          <a:p>
            <a:pPr lvl="1"/>
            <a:r>
              <a:rPr lang="en-GB" dirty="0"/>
              <a:t>Equivalence </a:t>
            </a:r>
            <a:r>
              <a:rPr lang="en-GB" dirty="0" err="1"/>
              <a:t>partintioning</a:t>
            </a:r>
            <a:endParaRPr lang="en-GB" dirty="0"/>
          </a:p>
          <a:p>
            <a:pPr lvl="1"/>
            <a:r>
              <a:rPr lang="en-GB" dirty="0"/>
              <a:t>Functional testing</a:t>
            </a:r>
          </a:p>
          <a:p>
            <a:pPr lvl="2"/>
            <a:r>
              <a:rPr lang="en-GB" dirty="0"/>
              <a:t>Data tests</a:t>
            </a:r>
          </a:p>
          <a:p>
            <a:pPr lvl="2"/>
            <a:r>
              <a:rPr lang="en-GB" dirty="0"/>
              <a:t>Other tests</a:t>
            </a:r>
          </a:p>
          <a:p>
            <a:pPr lvl="1"/>
            <a:r>
              <a:rPr lang="en-GB" dirty="0"/>
              <a:t>Non-functional testing (Performance)</a:t>
            </a:r>
          </a:p>
        </p:txBody>
      </p:sp>
      <p:pic>
        <p:nvPicPr>
          <p:cNvPr id="2" name="Picture 2" descr="Related image">
            <a:extLst>
              <a:ext uri="{FF2B5EF4-FFF2-40B4-BE49-F238E27FC236}">
                <a16:creationId xmlns:a16="http://schemas.microsoft.com/office/drawing/2014/main" id="{6294C22A-0153-A019-A7C3-A9D9D5B7FC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777173"/>
            <a:ext cx="5972175" cy="597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7">
            <a:extLst>
              <a:ext uri="{FF2B5EF4-FFF2-40B4-BE49-F238E27FC236}">
                <a16:creationId xmlns:a16="http://schemas.microsoft.com/office/drawing/2014/main" id="{33AAE5E5-6D02-6C47-2F5E-C1AAC14F0D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99038" y="361197"/>
            <a:ext cx="2863122" cy="3067803"/>
          </a:xfrm>
          <a:prstGeom prst="rect">
            <a:avLst/>
          </a:prstGeom>
          <a:noFill/>
          <a:ln w="63500" algn="ctr">
            <a:solidFill>
              <a:srgbClr val="FF0000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Monotype Sorts" pitchFamily="2" charset="2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90000"/>
              <a:buFont typeface="Monotype Sorts" pitchFamily="2" charset="2"/>
              <a:buChar char="F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33CC33"/>
              </a:buClr>
              <a:buSzPct val="90000"/>
              <a:buFont typeface="Monotype Sorts" pitchFamily="2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kumimoji="0" lang="en-GB" altLang="en-US" sz="1800"/>
          </a:p>
        </p:txBody>
      </p:sp>
    </p:spTree>
    <p:extLst>
      <p:ext uri="{BB962C8B-B14F-4D97-AF65-F5344CB8AC3E}">
        <p14:creationId xmlns:p14="http://schemas.microsoft.com/office/powerpoint/2010/main" val="3093815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9199A0-C2BB-FA0E-23CB-FDD163F2F0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ABCB3BB-6C7C-6A09-D0D2-824FB501DA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Software Testing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C9A06B-E290-6E4D-C4D9-80885D9796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White box testing</a:t>
            </a:r>
          </a:p>
          <a:p>
            <a:pPr lvl="1"/>
            <a:r>
              <a:rPr lang="en-GB" dirty="0"/>
              <a:t>Path testing</a:t>
            </a:r>
          </a:p>
          <a:p>
            <a:pPr lvl="1"/>
            <a:r>
              <a:rPr lang="en-GB" dirty="0"/>
              <a:t>Unit testing</a:t>
            </a:r>
          </a:p>
          <a:p>
            <a:r>
              <a:rPr lang="en-GB" dirty="0"/>
              <a:t>Test cycle</a:t>
            </a:r>
          </a:p>
          <a:p>
            <a:r>
              <a:rPr lang="en-GB" dirty="0"/>
              <a:t>Test documentation</a:t>
            </a:r>
          </a:p>
        </p:txBody>
      </p:sp>
      <p:pic>
        <p:nvPicPr>
          <p:cNvPr id="2" name="Picture 2" descr="Related image">
            <a:extLst>
              <a:ext uri="{FF2B5EF4-FFF2-40B4-BE49-F238E27FC236}">
                <a16:creationId xmlns:a16="http://schemas.microsoft.com/office/drawing/2014/main" id="{379398BB-2EF9-7702-5776-DEC1B5C10D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777173"/>
            <a:ext cx="5972175" cy="597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7">
            <a:extLst>
              <a:ext uri="{FF2B5EF4-FFF2-40B4-BE49-F238E27FC236}">
                <a16:creationId xmlns:a16="http://schemas.microsoft.com/office/drawing/2014/main" id="{B6E1B0AD-72EB-DD6B-4E83-EECDD004F2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99038" y="361197"/>
            <a:ext cx="2863122" cy="3067803"/>
          </a:xfrm>
          <a:prstGeom prst="rect">
            <a:avLst/>
          </a:prstGeom>
          <a:noFill/>
          <a:ln w="63500" algn="ctr">
            <a:solidFill>
              <a:srgbClr val="FF0000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Monotype Sorts" pitchFamily="2" charset="2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90000"/>
              <a:buFont typeface="Monotype Sorts" pitchFamily="2" charset="2"/>
              <a:buChar char="F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33CC33"/>
              </a:buClr>
              <a:buSzPct val="90000"/>
              <a:buFont typeface="Monotype Sorts" pitchFamily="2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kumimoji="0" lang="en-GB" altLang="en-US" sz="1800"/>
          </a:p>
        </p:txBody>
      </p:sp>
    </p:spTree>
    <p:extLst>
      <p:ext uri="{BB962C8B-B14F-4D97-AF65-F5344CB8AC3E}">
        <p14:creationId xmlns:p14="http://schemas.microsoft.com/office/powerpoint/2010/main" val="36038544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C36F11-5C22-4BF8-74B7-4AEB4A5C67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765EE3E-D5F5-27E7-EE0A-8348ED2079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Software Bugs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6F771-3151-E1B7-0B2E-228DDB5F9D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0259" y="1534571"/>
            <a:ext cx="8770912" cy="4308667"/>
          </a:xfrm>
        </p:spPr>
        <p:txBody>
          <a:bodyPr>
            <a:normAutofit/>
          </a:bodyPr>
          <a:lstStyle/>
          <a:p>
            <a:r>
              <a:rPr lang="en-GB" altLang="en-US" sz="2800" dirty="0"/>
              <a:t>When the software:</a:t>
            </a:r>
          </a:p>
          <a:p>
            <a:pPr lvl="1"/>
            <a:r>
              <a:rPr lang="en-GB" altLang="en-US" dirty="0"/>
              <a:t>Doesn’t do something the product specification says it should do</a:t>
            </a:r>
          </a:p>
          <a:p>
            <a:pPr lvl="1"/>
            <a:r>
              <a:rPr lang="en-GB" altLang="en-US" dirty="0"/>
              <a:t>Does something that the product specification says it shouldn’t</a:t>
            </a:r>
          </a:p>
          <a:p>
            <a:pPr lvl="1"/>
            <a:r>
              <a:rPr lang="en-GB" altLang="en-US" dirty="0"/>
              <a:t>Does something the product specification doesn’t mention</a:t>
            </a:r>
          </a:p>
          <a:p>
            <a:pPr lvl="2"/>
            <a:r>
              <a:rPr lang="en-GB" dirty="0"/>
              <a:t>Undocumented behaviour is unpredictable behaviour.</a:t>
            </a:r>
            <a:endParaRPr lang="en-GB" altLang="en-US" dirty="0"/>
          </a:p>
          <a:p>
            <a:pPr lvl="1"/>
            <a:r>
              <a:rPr lang="en-GB" altLang="en-US" dirty="0"/>
              <a:t>Doesn’t do something that the product specification doesn’t mention but should</a:t>
            </a:r>
          </a:p>
          <a:p>
            <a:pPr lvl="1"/>
            <a:r>
              <a:rPr lang="en-GB" altLang="en-US" dirty="0"/>
              <a:t>Is difficult to understand, hard to use, slow, or will be viewed by the end user as not correct – Think usability</a:t>
            </a:r>
          </a:p>
          <a:p>
            <a:r>
              <a:rPr lang="en-GB" sz="2400" b="1" dirty="0"/>
              <a:t>The specification is your contract, and the software has broken it.</a:t>
            </a:r>
            <a:endParaRPr lang="en-GB" altLang="en-US" sz="2400" b="1" dirty="0"/>
          </a:p>
          <a:p>
            <a:endParaRPr lang="en-GB" altLang="en-US" dirty="0"/>
          </a:p>
        </p:txBody>
      </p:sp>
      <p:pic>
        <p:nvPicPr>
          <p:cNvPr id="2" name="Picture 7">
            <a:extLst>
              <a:ext uri="{FF2B5EF4-FFF2-40B4-BE49-F238E27FC236}">
                <a16:creationId xmlns:a16="http://schemas.microsoft.com/office/drawing/2014/main" id="{FBFA84E2-870C-30A1-ACBE-E49B8AD259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6942" y="1791484"/>
            <a:ext cx="2633124" cy="3275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13108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6353B9-9299-DE9A-1F86-FFEFCB85F1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740E84D-80C5-C94A-AFE3-5153176062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Testability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75E2DD-79C8-77BC-C0ED-EDD3784CE8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934" y="1690688"/>
            <a:ext cx="11481847" cy="4345855"/>
          </a:xfrm>
        </p:spPr>
        <p:txBody>
          <a:bodyPr>
            <a:normAutofit lnSpcReduction="10000"/>
          </a:bodyPr>
          <a:lstStyle/>
          <a:p>
            <a:r>
              <a:rPr lang="en-GB" altLang="en-US" dirty="0"/>
              <a:t>The degree to which software can be tested completely and efficiently.</a:t>
            </a:r>
          </a:p>
          <a:p>
            <a:endParaRPr lang="en-GB" altLang="en-US" sz="1200" dirty="0"/>
          </a:p>
          <a:p>
            <a:r>
              <a:rPr lang="en-GB" altLang="en-US" sz="2400" b="1" dirty="0"/>
              <a:t>SOCK:</a:t>
            </a:r>
          </a:p>
          <a:p>
            <a:pPr lvl="1"/>
            <a:r>
              <a:rPr lang="en-GB" altLang="en-US" b="1" dirty="0"/>
              <a:t>S</a:t>
            </a:r>
            <a:r>
              <a:rPr lang="en-GB" altLang="en-US" dirty="0"/>
              <a:t>imple –</a:t>
            </a:r>
          </a:p>
          <a:p>
            <a:pPr marL="914400" lvl="2" indent="0">
              <a:buNone/>
            </a:pPr>
            <a:r>
              <a:rPr lang="en-GB" altLang="en-US" dirty="0"/>
              <a:t>Simpler components and applications are easier to test.</a:t>
            </a:r>
          </a:p>
          <a:p>
            <a:pPr lvl="1"/>
            <a:r>
              <a:rPr lang="en-GB" altLang="en-US" b="1" dirty="0"/>
              <a:t>O</a:t>
            </a:r>
            <a:r>
              <a:rPr lang="en-GB" altLang="en-US" dirty="0"/>
              <a:t>bservable – </a:t>
            </a:r>
          </a:p>
          <a:p>
            <a:pPr marL="914400" lvl="2" indent="0">
              <a:buNone/>
            </a:pPr>
            <a:r>
              <a:rPr lang="en-GB" altLang="en-US" dirty="0"/>
              <a:t>Visibility of internal structures and data to determine accurately if test passes or fails</a:t>
            </a:r>
          </a:p>
          <a:p>
            <a:pPr lvl="1"/>
            <a:r>
              <a:rPr lang="en-GB" altLang="en-US" b="1" dirty="0"/>
              <a:t>C</a:t>
            </a:r>
            <a:r>
              <a:rPr lang="en-GB" altLang="en-US" dirty="0"/>
              <a:t>ontrol –</a:t>
            </a:r>
          </a:p>
          <a:p>
            <a:pPr marL="914400" lvl="2" indent="0">
              <a:buNone/>
            </a:pPr>
            <a:r>
              <a:rPr lang="en-GB" altLang="en-US" dirty="0"/>
              <a:t>If an application has a threshold, the ability to set and reset thresholds makes testing easier</a:t>
            </a:r>
          </a:p>
          <a:p>
            <a:pPr lvl="1"/>
            <a:r>
              <a:rPr lang="en-GB" altLang="en-US" b="1" dirty="0"/>
              <a:t>K</a:t>
            </a:r>
            <a:r>
              <a:rPr lang="en-GB" altLang="en-US" dirty="0"/>
              <a:t>nowledge –</a:t>
            </a:r>
          </a:p>
          <a:p>
            <a:pPr marL="914400" lvl="2" indent="0">
              <a:buNone/>
            </a:pPr>
            <a:r>
              <a:rPr lang="en-GB" dirty="0"/>
              <a:t>The tester should be able to refer to documentation (e.g. specifications) to ensure test results are correct</a:t>
            </a:r>
            <a:endParaRPr lang="en-GB" altLang="en-US" b="1" dirty="0"/>
          </a:p>
          <a:p>
            <a:pPr lvl="2"/>
            <a:endParaRPr lang="en-GB" altLang="en-US" b="1" dirty="0"/>
          </a:p>
          <a:p>
            <a:pPr lvl="2"/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125682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DA63D9-46EA-F508-E7AF-DFA3084D07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258C908-FF43-47C4-676A-F38410BDD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Static vs Dynamic Testing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D9C24D-A21D-3097-AB18-69CB885B88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934" y="1690688"/>
            <a:ext cx="11481847" cy="4345855"/>
          </a:xfrm>
        </p:spPr>
        <p:txBody>
          <a:bodyPr>
            <a:normAutofit/>
          </a:bodyPr>
          <a:lstStyle/>
          <a:p>
            <a:r>
              <a:rPr lang="en-GB" altLang="en-US" dirty="0"/>
              <a:t>Static testing </a:t>
            </a:r>
            <a:r>
              <a:rPr lang="en-GB" altLang="en-US" dirty="0">
                <a:sym typeface="Wingdings" panose="05000000000000000000" pitchFamily="2" charset="2"/>
              </a:rPr>
              <a:t> testing something that is not running</a:t>
            </a:r>
          </a:p>
          <a:p>
            <a:pPr lvl="1"/>
            <a:r>
              <a:rPr lang="en-GB" altLang="en-US" dirty="0">
                <a:sym typeface="Wingdings" panose="05000000000000000000" pitchFamily="2" charset="2"/>
              </a:rPr>
              <a:t>Visual inspection of specification (static black box testing: testing the specification)</a:t>
            </a:r>
          </a:p>
          <a:p>
            <a:pPr lvl="2"/>
            <a:r>
              <a:rPr lang="en-GB" altLang="en-US" b="1" dirty="0">
                <a:sym typeface="Wingdings" panose="05000000000000000000" pitchFamily="2" charset="2"/>
              </a:rPr>
              <a:t>What</a:t>
            </a:r>
            <a:r>
              <a:rPr lang="en-GB" altLang="en-US" dirty="0">
                <a:sym typeface="Wingdings" panose="05000000000000000000" pitchFamily="2" charset="2"/>
              </a:rPr>
              <a:t> is the software supposed to do? Is it complete? Is it ambiguous?</a:t>
            </a:r>
          </a:p>
          <a:p>
            <a:pPr lvl="1"/>
            <a:r>
              <a:rPr lang="en-GB" altLang="en-US" dirty="0">
                <a:sym typeface="Wingdings" panose="05000000000000000000" pitchFamily="2" charset="2"/>
              </a:rPr>
              <a:t>Review of the design and code (static white box testing: examining the design and code)</a:t>
            </a:r>
          </a:p>
          <a:p>
            <a:pPr lvl="2"/>
            <a:r>
              <a:rPr lang="en-GB" altLang="en-US" dirty="0">
                <a:sym typeface="Wingdings" panose="05000000000000000000" pitchFamily="2" charset="2"/>
              </a:rPr>
              <a:t>Code review, Walkthrough, linting etc…</a:t>
            </a:r>
          </a:p>
          <a:p>
            <a:pPr lvl="2"/>
            <a:r>
              <a:rPr lang="en-GB" altLang="en-US" dirty="0">
                <a:sym typeface="Wingdings" panose="05000000000000000000" pitchFamily="2" charset="2"/>
              </a:rPr>
              <a:t>Look for logic errors, poor structure, vulnerabilities, coding standards etc…</a:t>
            </a:r>
          </a:p>
          <a:p>
            <a:r>
              <a:rPr lang="en-GB" altLang="en-US" dirty="0">
                <a:sym typeface="Wingdings" panose="05000000000000000000" pitchFamily="2" charset="2"/>
              </a:rPr>
              <a:t>Dynamic testing  running the software and using it</a:t>
            </a:r>
          </a:p>
          <a:p>
            <a:pPr lvl="1"/>
            <a:r>
              <a:rPr lang="en-GB" altLang="en-US" dirty="0">
                <a:sym typeface="Wingdings" panose="05000000000000000000" pitchFamily="2" charset="2"/>
              </a:rPr>
              <a:t>Dynamic black box testing – interacting as a </a:t>
            </a:r>
            <a:r>
              <a:rPr lang="en-GB" altLang="en-US" b="1" dirty="0">
                <a:sym typeface="Wingdings" panose="05000000000000000000" pitchFamily="2" charset="2"/>
              </a:rPr>
              <a:t>user</a:t>
            </a:r>
            <a:r>
              <a:rPr lang="en-GB" altLang="en-US" dirty="0">
                <a:sym typeface="Wingdings" panose="05000000000000000000" pitchFamily="2" charset="2"/>
              </a:rPr>
              <a:t> would.</a:t>
            </a:r>
          </a:p>
          <a:p>
            <a:pPr lvl="1"/>
            <a:r>
              <a:rPr lang="en-GB" altLang="en-US" dirty="0">
                <a:sym typeface="Wingdings" panose="05000000000000000000" pitchFamily="2" charset="2"/>
              </a:rPr>
              <a:t>Dynamic white box testing – target testing based on knowledge.</a:t>
            </a:r>
            <a:endParaRPr lang="en-GB" altLang="en-US" dirty="0"/>
          </a:p>
          <a:p>
            <a:pPr lvl="2"/>
            <a:endParaRPr lang="en-GB" altLang="en-US" b="1" dirty="0"/>
          </a:p>
          <a:p>
            <a:pPr lvl="2"/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7375518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160E97-E19F-20C6-6942-70BD077B72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A977087-0642-7A1E-9A7A-B3D93EE97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Black Box Testing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98D8A7-EA02-4034-0484-CAFC11C46C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934" y="1601478"/>
            <a:ext cx="11481847" cy="4345855"/>
          </a:xfrm>
        </p:spPr>
        <p:txBody>
          <a:bodyPr>
            <a:normAutofit lnSpcReduction="10000"/>
          </a:bodyPr>
          <a:lstStyle/>
          <a:p>
            <a:r>
              <a:rPr lang="en-GB" altLang="en-US" sz="3000" dirty="0"/>
              <a:t>Aka data-driven, or input/output- driven testing</a:t>
            </a:r>
          </a:p>
          <a:p>
            <a:endParaRPr lang="en-GB" altLang="en-US" sz="1100" dirty="0"/>
          </a:p>
          <a:p>
            <a:r>
              <a:rPr lang="en-GB" altLang="en-US" b="1" dirty="0"/>
              <a:t>Your goal is to be completely unconcerned about the internal behaviour and structure of the program. </a:t>
            </a:r>
          </a:p>
          <a:p>
            <a:r>
              <a:rPr lang="en-GB" altLang="en-US" b="1" dirty="0"/>
              <a:t>Instead, concentrate on finding circumstances in which the program does not behave according to its specification(s).</a:t>
            </a:r>
          </a:p>
          <a:p>
            <a:endParaRPr lang="en-GB" altLang="en-US" sz="1100" b="1" dirty="0"/>
          </a:p>
          <a:p>
            <a:r>
              <a:rPr lang="en-GB" altLang="en-US" b="1" dirty="0"/>
              <a:t>Functional Testing: </a:t>
            </a:r>
            <a:r>
              <a:rPr lang="en-GB" altLang="en-US" dirty="0"/>
              <a:t>Test specific behaviour or feature</a:t>
            </a:r>
          </a:p>
          <a:p>
            <a:pPr lvl="1"/>
            <a:r>
              <a:rPr lang="en-GB" altLang="en-US" dirty="0"/>
              <a:t>Given a set of inputs check the outputs </a:t>
            </a:r>
          </a:p>
          <a:p>
            <a:pPr lvl="2"/>
            <a:r>
              <a:rPr lang="en-GB" altLang="en-US" dirty="0"/>
              <a:t>click on a button does the correct page display?</a:t>
            </a:r>
          </a:p>
          <a:p>
            <a:pPr lvl="2"/>
            <a:r>
              <a:rPr lang="en-GB" altLang="en-US" dirty="0"/>
              <a:t>enter two numbers click “add”, does the correct value display</a:t>
            </a:r>
            <a:endParaRPr lang="en-GB" altLang="en-US" b="1" dirty="0"/>
          </a:p>
          <a:p>
            <a:pPr lvl="2"/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79743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5E304C-6082-62DA-C7F0-0F865353B4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507DFA4-20A5-5104-69A5-13887A5F2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Performance (Non-Functional) Testing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783F73-BAEE-4D75-763E-60129B77EC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631214"/>
            <a:ext cx="11478705" cy="4345855"/>
          </a:xfrm>
        </p:spPr>
        <p:txBody>
          <a:bodyPr>
            <a:normAutofit fontScale="70000" lnSpcReduction="20000"/>
          </a:bodyPr>
          <a:lstStyle/>
          <a:p>
            <a:r>
              <a:rPr lang="en-GB" altLang="en-US" dirty="0"/>
              <a:t>Repetition testing</a:t>
            </a:r>
          </a:p>
          <a:p>
            <a:pPr lvl="1"/>
            <a:r>
              <a:rPr lang="en-GB" altLang="en-US" dirty="0"/>
              <a:t>Doing the same operation over and over </a:t>
            </a:r>
            <a:r>
              <a:rPr lang="en-GB" altLang="en-US" dirty="0">
                <a:sym typeface="Wingdings" panose="05000000000000000000" pitchFamily="2" charset="2"/>
              </a:rPr>
              <a:t> </a:t>
            </a:r>
            <a:r>
              <a:rPr lang="en-GB" altLang="en-US" dirty="0"/>
              <a:t>May find memory leaks</a:t>
            </a:r>
          </a:p>
          <a:p>
            <a:r>
              <a:rPr lang="en-GB" altLang="en-US" dirty="0"/>
              <a:t>Stress testing</a:t>
            </a:r>
          </a:p>
          <a:p>
            <a:pPr lvl="1"/>
            <a:r>
              <a:rPr lang="en-GB" altLang="en-US" dirty="0"/>
              <a:t>Running the code in less than ideal conditions e.g. low memory, slow CPU, etc. Starve the software of resources</a:t>
            </a:r>
          </a:p>
          <a:p>
            <a:r>
              <a:rPr lang="en-GB" altLang="en-US" dirty="0"/>
              <a:t>Load testing</a:t>
            </a:r>
          </a:p>
          <a:p>
            <a:pPr lvl="1"/>
            <a:r>
              <a:rPr lang="en-GB" altLang="en-US" dirty="0"/>
              <a:t>Largest possible file</a:t>
            </a:r>
          </a:p>
          <a:p>
            <a:pPr lvl="1"/>
            <a:r>
              <a:rPr lang="en-GB" altLang="en-US" dirty="0"/>
              <a:t>Large number of simultaneous connections to server</a:t>
            </a:r>
          </a:p>
          <a:p>
            <a:pPr lvl="1"/>
            <a:r>
              <a:rPr lang="en-GB" altLang="en-US" dirty="0"/>
              <a:t>Feed the software all it can handle</a:t>
            </a:r>
          </a:p>
          <a:p>
            <a:r>
              <a:rPr lang="en-GB" altLang="en-US" dirty="0"/>
              <a:t>Fuzz testing </a:t>
            </a:r>
          </a:p>
          <a:p>
            <a:pPr lvl="1"/>
            <a:r>
              <a:rPr lang="en-GB" altLang="en-US" dirty="0"/>
              <a:t>Feed software invalid input data</a:t>
            </a:r>
          </a:p>
          <a:p>
            <a:r>
              <a:rPr lang="en-GB" altLang="en-US" dirty="0"/>
              <a:t>Race conditions and bad timing</a:t>
            </a:r>
          </a:p>
          <a:p>
            <a:pPr lvl="1"/>
            <a:r>
              <a:rPr lang="en-GB" altLang="en-US" dirty="0"/>
              <a:t>Do multiple things at the same time e.g. clicking buttons when the program is loading a file, etc.</a:t>
            </a:r>
          </a:p>
          <a:p>
            <a:r>
              <a:rPr lang="en-GB" altLang="en-US" dirty="0"/>
              <a:t>Usability testing – Think point 5 from Software Bugs.</a:t>
            </a:r>
          </a:p>
          <a:p>
            <a:r>
              <a:rPr lang="en-GB" altLang="en-US" dirty="0"/>
              <a:t>Security testing, etc</a:t>
            </a:r>
          </a:p>
        </p:txBody>
      </p:sp>
    </p:spTree>
    <p:extLst>
      <p:ext uri="{BB962C8B-B14F-4D97-AF65-F5344CB8AC3E}">
        <p14:creationId xmlns:p14="http://schemas.microsoft.com/office/powerpoint/2010/main" val="4263624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47EA26-8CF9-41B1-D9D9-93FCED1B93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1B42A7E-845D-03A6-DAA6-F284C54F3E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Test Strategy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64B8A5-C9CE-EC7E-C659-D5FEECB6F6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631214"/>
            <a:ext cx="11481847" cy="4345855"/>
          </a:xfrm>
        </p:spPr>
        <p:txBody>
          <a:bodyPr>
            <a:normAutofit/>
          </a:bodyPr>
          <a:lstStyle/>
          <a:p>
            <a:r>
              <a:rPr lang="en-GB" altLang="en-US" sz="2400" b="1" u="sng" dirty="0"/>
              <a:t>Test to Pass</a:t>
            </a:r>
            <a:r>
              <a:rPr lang="en-GB" altLang="en-US" sz="2400" dirty="0"/>
              <a:t>: test the software </a:t>
            </a:r>
            <a:r>
              <a:rPr lang="en-GB" altLang="en-US" sz="2400" b="1" dirty="0"/>
              <a:t>minimally</a:t>
            </a:r>
            <a:r>
              <a:rPr lang="en-GB" altLang="en-US" sz="2400" dirty="0"/>
              <a:t> passes</a:t>
            </a:r>
          </a:p>
          <a:p>
            <a:pPr lvl="1"/>
            <a:r>
              <a:rPr lang="en-GB" altLang="en-US" dirty="0"/>
              <a:t>First tests to try</a:t>
            </a:r>
          </a:p>
          <a:p>
            <a:pPr lvl="1"/>
            <a:r>
              <a:rPr lang="en-GB" altLang="en-US" dirty="0"/>
              <a:t>Not trying to break the code (</a:t>
            </a:r>
            <a:r>
              <a:rPr lang="en-GB" altLang="en-US" b="1" dirty="0">
                <a:solidFill>
                  <a:srgbClr val="FF0000"/>
                </a:solidFill>
              </a:rPr>
              <a:t>Happy path </a:t>
            </a:r>
            <a:r>
              <a:rPr lang="en-GB" altLang="en-US" dirty="0"/>
              <a:t>should always pass)</a:t>
            </a:r>
          </a:p>
          <a:p>
            <a:r>
              <a:rPr lang="en-GB" altLang="en-US" sz="2400" b="1" u="sng" dirty="0"/>
              <a:t>Test to Fail</a:t>
            </a:r>
            <a:r>
              <a:rPr lang="en-GB" altLang="en-US" sz="2400" dirty="0"/>
              <a:t>: be sneaky, conniving and devious to force bugs out (also known as </a:t>
            </a:r>
            <a:r>
              <a:rPr lang="en-GB" altLang="en-US" sz="2400" i="1" dirty="0"/>
              <a:t>error-forcing</a:t>
            </a:r>
            <a:r>
              <a:rPr lang="en-GB" altLang="en-US" sz="2400" dirty="0"/>
              <a:t>)</a:t>
            </a:r>
          </a:p>
          <a:p>
            <a:pPr lvl="1"/>
            <a:r>
              <a:rPr lang="en-GB" altLang="en-US" dirty="0"/>
              <a:t>Perform after “test to pass”</a:t>
            </a:r>
          </a:p>
          <a:p>
            <a:pPr lvl="1"/>
            <a:r>
              <a:rPr lang="en-GB" altLang="en-US" dirty="0"/>
              <a:t>Probe common weaknesses in software</a:t>
            </a:r>
          </a:p>
          <a:p>
            <a:r>
              <a:rPr lang="en-GB" altLang="en-US" sz="2400" dirty="0"/>
              <a:t>Anticipated errors can be considered either test to pass or fail, the distinction is not important e.g. not entering correct password multiple times</a:t>
            </a:r>
          </a:p>
          <a:p>
            <a:pPr marL="0" indent="0" algn="ctr">
              <a:buNone/>
            </a:pPr>
            <a:r>
              <a:rPr lang="en-GB" altLang="en-US" sz="2000" i="1" dirty="0"/>
              <a:t>Behave like a dumb user…</a:t>
            </a:r>
          </a:p>
        </p:txBody>
      </p:sp>
    </p:spTree>
    <p:extLst>
      <p:ext uri="{BB962C8B-B14F-4D97-AF65-F5344CB8AC3E}">
        <p14:creationId xmlns:p14="http://schemas.microsoft.com/office/powerpoint/2010/main" val="27457844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347312-9689-8556-D9D8-D976F7D748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ABC4D56-E237-A85B-D8C9-47E3BAAC5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Equivalence Partitioning Heuristics (guidelines)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D1F9D9-C343-3A70-ED44-C3AF5C1CB4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631214"/>
            <a:ext cx="8598093" cy="4345855"/>
          </a:xfrm>
        </p:spPr>
        <p:txBody>
          <a:bodyPr>
            <a:normAutofit/>
          </a:bodyPr>
          <a:lstStyle/>
          <a:p>
            <a:r>
              <a:rPr lang="en-GB" altLang="en-US" b="1" dirty="0"/>
              <a:t>Range</a:t>
            </a:r>
            <a:r>
              <a:rPr lang="en-GB" altLang="en-US" dirty="0"/>
              <a:t>: contiguous set of data </a:t>
            </a:r>
            <a:r>
              <a:rPr lang="en-GB" altLang="en-US" dirty="0">
                <a:sym typeface="Wingdings" panose="05000000000000000000" pitchFamily="2" charset="2"/>
              </a:rPr>
              <a:t> any value between the minima and maxima is expected to produce the same result</a:t>
            </a:r>
          </a:p>
          <a:p>
            <a:r>
              <a:rPr lang="en-GB" altLang="en-US" b="1" dirty="0">
                <a:sym typeface="Wingdings" panose="05000000000000000000" pitchFamily="2" charset="2"/>
              </a:rPr>
              <a:t>Group</a:t>
            </a:r>
            <a:r>
              <a:rPr lang="en-GB" altLang="en-US" dirty="0">
                <a:sym typeface="Wingdings" panose="05000000000000000000" pitchFamily="2" charset="2"/>
              </a:rPr>
              <a:t>: items that can be handled together e.g. if picking a vehicle from a list puts you in a specific tax category</a:t>
            </a:r>
          </a:p>
          <a:p>
            <a:r>
              <a:rPr lang="en-GB" altLang="en-US" b="1" dirty="0">
                <a:sym typeface="Wingdings" panose="05000000000000000000" pitchFamily="2" charset="2"/>
              </a:rPr>
              <a:t>Unique</a:t>
            </a:r>
            <a:r>
              <a:rPr lang="en-GB" altLang="en-US" dirty="0">
                <a:sym typeface="Wingdings" panose="05000000000000000000" pitchFamily="2" charset="2"/>
              </a:rPr>
              <a:t>: Data that must be handled differently to other data</a:t>
            </a:r>
          </a:p>
          <a:p>
            <a:r>
              <a:rPr lang="en-GB" altLang="en-US" b="1" dirty="0">
                <a:sym typeface="Wingdings" panose="05000000000000000000" pitchFamily="2" charset="2"/>
              </a:rPr>
              <a:t>Specific</a:t>
            </a:r>
            <a:r>
              <a:rPr lang="en-GB" altLang="en-US" dirty="0">
                <a:sym typeface="Wingdings" panose="05000000000000000000" pitchFamily="2" charset="2"/>
              </a:rPr>
              <a:t>: The condition must or must not be present e.g. @ symbol in e-mail address</a:t>
            </a:r>
            <a:endParaRPr lang="en-GB" altLang="en-US" dirty="0"/>
          </a:p>
          <a:p>
            <a:endParaRPr lang="en-GB" altLang="en-US" sz="2000" i="1" dirty="0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CAC1C39E-325F-60F4-48D3-005795509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8581" y="1690688"/>
            <a:ext cx="2414628" cy="3600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1">
            <a:extLst>
              <a:ext uri="{FF2B5EF4-FFF2-40B4-BE49-F238E27FC236}">
                <a16:creationId xmlns:a16="http://schemas.microsoft.com/office/drawing/2014/main" id="{D34B6579-8DC3-279B-D286-E66675484A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3085" y="5846762"/>
            <a:ext cx="5749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Monotype Sorts" pitchFamily="2" charset="2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90000"/>
              <a:buFont typeface="Monotype Sorts" pitchFamily="2" charset="2"/>
              <a:buChar char="F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33CC33"/>
              </a:buClr>
              <a:buSzPct val="90000"/>
              <a:buFont typeface="Monotype Sorts" pitchFamily="2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dirty="0">
                <a:solidFill>
                  <a:srgbClr val="FFC000"/>
                </a:solidFill>
              </a:rPr>
              <a:t>Also see:</a:t>
            </a:r>
            <a:br>
              <a:rPr kumimoji="0" lang="en-GB" altLang="en-US" sz="1800" dirty="0">
                <a:solidFill>
                  <a:srgbClr val="FFC000"/>
                </a:solidFill>
              </a:rPr>
            </a:br>
            <a:r>
              <a:rPr kumimoji="0" lang="en-GB" altLang="en-US" sz="1800" dirty="0">
                <a:solidFill>
                  <a:srgbClr val="FFC000"/>
                </a:solidFill>
              </a:rPr>
              <a:t>http://web.mit.edu/6.005/www/sp16/classes/03-testing/</a:t>
            </a:r>
          </a:p>
        </p:txBody>
      </p:sp>
    </p:spTree>
    <p:extLst>
      <p:ext uri="{BB962C8B-B14F-4D97-AF65-F5344CB8AC3E}">
        <p14:creationId xmlns:p14="http://schemas.microsoft.com/office/powerpoint/2010/main" val="9245101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9A5EAD-5B8F-A29C-F9F7-E4FE3103E2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E8EB6B5-9CB4-BF02-4322-67AD9F85A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Combinatorial Testing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56362F-5C3C-F05C-7BD8-FABE9F4E30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631214"/>
            <a:ext cx="8598093" cy="4345855"/>
          </a:xfrm>
        </p:spPr>
        <p:txBody>
          <a:bodyPr>
            <a:normAutofit/>
          </a:bodyPr>
          <a:lstStyle/>
          <a:p>
            <a:r>
              <a:rPr lang="en-GB" altLang="en-US" dirty="0"/>
              <a:t>What if input values are dependent on each other?</a:t>
            </a:r>
          </a:p>
          <a:p>
            <a:r>
              <a:rPr lang="en-GB" altLang="en-US" dirty="0"/>
              <a:t>Setting one changes the effect of the other</a:t>
            </a:r>
          </a:p>
          <a:p>
            <a:pPr lvl="1"/>
            <a:r>
              <a:rPr lang="en-GB" altLang="en-US" dirty="0"/>
              <a:t>pressure &lt; 10 &amp;&amp; volume &gt; 300</a:t>
            </a:r>
          </a:p>
          <a:p>
            <a:r>
              <a:rPr lang="en-GB" altLang="en-US" dirty="0"/>
              <a:t>Use Combinatorial Analysis</a:t>
            </a:r>
          </a:p>
          <a:p>
            <a:pPr lvl="1"/>
            <a:r>
              <a:rPr lang="en-GB" altLang="en-US" dirty="0"/>
              <a:t>Each choice once</a:t>
            </a:r>
          </a:p>
          <a:p>
            <a:pPr lvl="1"/>
            <a:r>
              <a:rPr lang="en-GB" altLang="en-US" dirty="0"/>
              <a:t>Base choice</a:t>
            </a:r>
          </a:p>
          <a:p>
            <a:pPr lvl="1"/>
            <a:r>
              <a:rPr lang="en-GB" altLang="en-US" dirty="0"/>
              <a:t>Pair-wise independent combinatorial test (PICT)</a:t>
            </a:r>
          </a:p>
          <a:p>
            <a:pPr lvl="1"/>
            <a:r>
              <a:rPr lang="en-GB" altLang="en-US" dirty="0"/>
              <a:t>Etc</a:t>
            </a:r>
          </a:p>
          <a:p>
            <a:r>
              <a:rPr lang="en-GB" altLang="en-US" dirty="0"/>
              <a:t>Beyond the scope of this lecture!!!</a:t>
            </a:r>
          </a:p>
          <a:p>
            <a:endParaRPr lang="en-GB" altLang="en-US" sz="2000" i="1" dirty="0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6AE65126-0D93-DE9A-AB0F-73FE887E1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8581" y="1690688"/>
            <a:ext cx="2414628" cy="3600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1">
            <a:extLst>
              <a:ext uri="{FF2B5EF4-FFF2-40B4-BE49-F238E27FC236}">
                <a16:creationId xmlns:a16="http://schemas.microsoft.com/office/drawing/2014/main" id="{E15B8816-9241-F44A-6898-E5B9174388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3085" y="5846762"/>
            <a:ext cx="5749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Monotype Sorts" pitchFamily="2" charset="2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90000"/>
              <a:buFont typeface="Monotype Sorts" pitchFamily="2" charset="2"/>
              <a:buChar char="F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33CC33"/>
              </a:buClr>
              <a:buSzPct val="90000"/>
              <a:buFont typeface="Monotype Sorts" pitchFamily="2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dirty="0">
                <a:solidFill>
                  <a:srgbClr val="FFC000"/>
                </a:solidFill>
              </a:rPr>
              <a:t>Also see:</a:t>
            </a:r>
            <a:br>
              <a:rPr kumimoji="0" lang="en-GB" altLang="en-US" sz="1800" dirty="0">
                <a:solidFill>
                  <a:srgbClr val="FFC000"/>
                </a:solidFill>
              </a:rPr>
            </a:br>
            <a:r>
              <a:rPr kumimoji="0" lang="en-GB" altLang="en-US" sz="1800" dirty="0">
                <a:solidFill>
                  <a:srgbClr val="FFC000"/>
                </a:solidFill>
              </a:rPr>
              <a:t>http://web.mit.edu/6.005/www/sp16/classes/03-testing/</a:t>
            </a:r>
          </a:p>
        </p:txBody>
      </p:sp>
    </p:spTree>
    <p:extLst>
      <p:ext uri="{BB962C8B-B14F-4D97-AF65-F5344CB8AC3E}">
        <p14:creationId xmlns:p14="http://schemas.microsoft.com/office/powerpoint/2010/main" val="3849156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537DB7-D116-BDD9-3435-AF58746CA2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87D1AE1-459D-1CCD-5BD6-C423A927B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Data (Functional) Testing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FA6D76-CCE7-8808-ECB7-18910750D3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631214"/>
            <a:ext cx="8598093" cy="4345855"/>
          </a:xfrm>
        </p:spPr>
        <p:txBody>
          <a:bodyPr>
            <a:normAutofit/>
          </a:bodyPr>
          <a:lstStyle/>
          <a:p>
            <a:r>
              <a:rPr lang="en-GB" altLang="en-US" dirty="0"/>
              <a:t>Test data input</a:t>
            </a:r>
          </a:p>
          <a:p>
            <a:pPr lvl="1"/>
            <a:r>
              <a:rPr lang="en-GB" altLang="en-US" dirty="0"/>
              <a:t>Buttons clicked</a:t>
            </a:r>
          </a:p>
          <a:p>
            <a:pPr lvl="1"/>
            <a:r>
              <a:rPr lang="en-GB" altLang="en-US" dirty="0"/>
              <a:t>Text entered</a:t>
            </a:r>
          </a:p>
          <a:p>
            <a:pPr lvl="1"/>
            <a:r>
              <a:rPr lang="en-GB" altLang="en-US" dirty="0"/>
              <a:t>Numbers in spreadsheet</a:t>
            </a:r>
          </a:p>
          <a:p>
            <a:pPr lvl="1"/>
            <a:endParaRPr lang="en-GB" altLang="en-US" dirty="0"/>
          </a:p>
          <a:p>
            <a:r>
              <a:rPr lang="en-GB" altLang="en-US" dirty="0"/>
              <a:t>Test data output</a:t>
            </a:r>
          </a:p>
          <a:p>
            <a:pPr lvl="1"/>
            <a:r>
              <a:rPr lang="en-GB" altLang="en-US" dirty="0"/>
              <a:t>File created</a:t>
            </a:r>
          </a:p>
          <a:p>
            <a:pPr lvl="1"/>
            <a:r>
              <a:rPr lang="en-GB" altLang="en-US" dirty="0"/>
              <a:t>Data written to database</a:t>
            </a:r>
          </a:p>
          <a:p>
            <a:endParaRPr lang="en-GB" altLang="en-US" sz="2000" i="1" dirty="0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DDA1D32D-E5FA-AAEA-4FF3-1876F6247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8581" y="1690688"/>
            <a:ext cx="2414628" cy="3600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1">
            <a:extLst>
              <a:ext uri="{FF2B5EF4-FFF2-40B4-BE49-F238E27FC236}">
                <a16:creationId xmlns:a16="http://schemas.microsoft.com/office/drawing/2014/main" id="{6C042FA3-2E06-7689-64CF-C6E3D183C2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3085" y="5846762"/>
            <a:ext cx="5749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Monotype Sorts" pitchFamily="2" charset="2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90000"/>
              <a:buFont typeface="Monotype Sorts" pitchFamily="2" charset="2"/>
              <a:buChar char="F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33CC33"/>
              </a:buClr>
              <a:buSzPct val="90000"/>
              <a:buFont typeface="Monotype Sorts" pitchFamily="2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dirty="0">
                <a:solidFill>
                  <a:srgbClr val="FFC000"/>
                </a:solidFill>
              </a:rPr>
              <a:t>Also see:</a:t>
            </a:r>
            <a:br>
              <a:rPr kumimoji="0" lang="en-GB" altLang="en-US" sz="1800" dirty="0">
                <a:solidFill>
                  <a:srgbClr val="FFC000"/>
                </a:solidFill>
              </a:rPr>
            </a:br>
            <a:r>
              <a:rPr kumimoji="0" lang="en-GB" altLang="en-US" sz="1800" dirty="0">
                <a:solidFill>
                  <a:srgbClr val="FFC000"/>
                </a:solidFill>
              </a:rPr>
              <a:t>http://web.mit.edu/6.005/www/sp16/classes/03-testing/</a:t>
            </a:r>
          </a:p>
        </p:txBody>
      </p:sp>
    </p:spTree>
    <p:extLst>
      <p:ext uri="{BB962C8B-B14F-4D97-AF65-F5344CB8AC3E}">
        <p14:creationId xmlns:p14="http://schemas.microsoft.com/office/powerpoint/2010/main" val="36234661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E5C15A-6694-69D9-A2AC-8262140D97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8D69895-7B73-403D-B37E-F854074A7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Boundary Conditions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5B0A57-CF02-7C89-8F94-E9841F0CA4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631214"/>
            <a:ext cx="11478705" cy="4345855"/>
          </a:xfrm>
        </p:spPr>
        <p:txBody>
          <a:bodyPr>
            <a:normAutofit/>
          </a:bodyPr>
          <a:lstStyle/>
          <a:p>
            <a:r>
              <a:rPr lang="en-GB" altLang="en-US" dirty="0"/>
              <a:t>Boundary conditions are those situations at the edge of the planned operational limits of the software</a:t>
            </a:r>
          </a:p>
          <a:p>
            <a:pPr lvl="1"/>
            <a:r>
              <a:rPr lang="en-GB" altLang="en-US" dirty="0"/>
              <a:t>Always test data that lies on a boundary (include tests in equivalence partition)</a:t>
            </a:r>
          </a:p>
          <a:p>
            <a:r>
              <a:rPr lang="en-GB" altLang="en-US" dirty="0"/>
              <a:t>Create two equivalence boundaries</a:t>
            </a:r>
          </a:p>
          <a:p>
            <a:pPr lvl="1"/>
            <a:r>
              <a:rPr lang="en-GB" altLang="en-US" dirty="0"/>
              <a:t>Last one or two valid points inside the</a:t>
            </a:r>
          </a:p>
          <a:p>
            <a:pPr marL="457200" lvl="1" indent="0">
              <a:buNone/>
            </a:pPr>
            <a:r>
              <a:rPr lang="en-GB" altLang="en-US" dirty="0"/>
              <a:t>   boundary</a:t>
            </a:r>
          </a:p>
          <a:p>
            <a:pPr lvl="1"/>
            <a:r>
              <a:rPr lang="en-GB" altLang="en-US" dirty="0"/>
              <a:t>One or two points outside of the boundary</a:t>
            </a:r>
          </a:p>
          <a:p>
            <a:r>
              <a:rPr lang="en-GB" altLang="en-US" b="1" dirty="0"/>
              <a:t>Example, number must be between</a:t>
            </a:r>
          </a:p>
          <a:p>
            <a:pPr marL="0" indent="0">
              <a:buNone/>
            </a:pPr>
            <a:r>
              <a:rPr lang="en-GB" altLang="en-US" b="1" dirty="0"/>
              <a:t>   0 and 10 – </a:t>
            </a:r>
            <a:r>
              <a:rPr lang="en-GB" dirty="0"/>
              <a:t>if (value &gt;= 0 &amp;&amp; value &lt;= 10)</a:t>
            </a:r>
            <a:endParaRPr lang="en-GB" altLang="en-US" b="1" dirty="0"/>
          </a:p>
          <a:p>
            <a:endParaRPr lang="en-GB" altLang="en-US" sz="2000" i="1" dirty="0"/>
          </a:p>
        </p:txBody>
      </p:sp>
      <p:grpSp>
        <p:nvGrpSpPr>
          <p:cNvPr id="6" name="Group 30">
            <a:extLst>
              <a:ext uri="{FF2B5EF4-FFF2-40B4-BE49-F238E27FC236}">
                <a16:creationId xmlns:a16="http://schemas.microsoft.com/office/drawing/2014/main" id="{62E54F0B-A7C5-D6F5-078E-B0BA9B33CDD5}"/>
              </a:ext>
            </a:extLst>
          </p:cNvPr>
          <p:cNvGrpSpPr>
            <a:grpSpLocks/>
          </p:cNvGrpSpPr>
          <p:nvPr/>
        </p:nvGrpSpPr>
        <p:grpSpPr bwMode="auto">
          <a:xfrm>
            <a:off x="6586652" y="2896955"/>
            <a:ext cx="5332046" cy="2745562"/>
            <a:chOff x="1934936" y="3878036"/>
            <a:chExt cx="4996543" cy="2220685"/>
          </a:xfrm>
        </p:grpSpPr>
        <p:sp>
          <p:nvSpPr>
            <p:cNvPr id="7" name="Rectangle 29">
              <a:extLst>
                <a:ext uri="{FF2B5EF4-FFF2-40B4-BE49-F238E27FC236}">
                  <a16:creationId xmlns:a16="http://schemas.microsoft.com/office/drawing/2014/main" id="{01631A92-A761-0AD8-A872-0F6326C959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34936" y="3878036"/>
              <a:ext cx="4996543" cy="2220685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90000"/>
                <a:buFont typeface="Monotype Sorts" pitchFamily="2" charset="2"/>
                <a:buChar char="n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90000"/>
                <a:buFont typeface="Monotype Sorts" pitchFamily="2" charset="2"/>
                <a:buChar char="F"/>
                <a:defRPr kumimoji="1">
                  <a:solidFill>
                    <a:schemeClr val="tx1"/>
                  </a:solidFill>
                  <a:latin typeface="Helvetica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33CC33"/>
                </a:buClr>
                <a:buSzPct val="90000"/>
                <a:buFont typeface="Monotype Sorts" pitchFamily="2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hlink"/>
                </a:buClr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en-GB" altLang="en-US" sz="1800"/>
            </a:p>
          </p:txBody>
        </p:sp>
        <p:grpSp>
          <p:nvGrpSpPr>
            <p:cNvPr id="8" name="Group 28">
              <a:extLst>
                <a:ext uri="{FF2B5EF4-FFF2-40B4-BE49-F238E27FC236}">
                  <a16:creationId xmlns:a16="http://schemas.microsoft.com/office/drawing/2014/main" id="{A785F022-3F40-E7C8-3D20-2E1184A2FFD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16579" y="4033133"/>
              <a:ext cx="4735285" cy="1839264"/>
              <a:chOff x="2016579" y="3200395"/>
              <a:chExt cx="4735285" cy="1839264"/>
            </a:xfrm>
          </p:grpSpPr>
          <p:cxnSp>
            <p:nvCxnSpPr>
              <p:cNvPr id="9" name="Straight Connector 7">
                <a:extLst>
                  <a:ext uri="{FF2B5EF4-FFF2-40B4-BE49-F238E27FC236}">
                    <a16:creationId xmlns:a16="http://schemas.microsoft.com/office/drawing/2014/main" id="{4C3967F8-F251-BF6F-9A1A-4FB5F1F4DA55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3192236" y="3200395"/>
                <a:ext cx="0" cy="547007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0" name="Straight Connector 8">
                <a:extLst>
                  <a:ext uri="{FF2B5EF4-FFF2-40B4-BE49-F238E27FC236}">
                    <a16:creationId xmlns:a16="http://schemas.microsoft.com/office/drawing/2014/main" id="{EA3E8603-652A-25D2-10C3-D8E2066A16F3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5091793" y="3200395"/>
                <a:ext cx="0" cy="547007"/>
              </a:xfrm>
              <a:prstGeom prst="line">
                <a:avLst/>
              </a:prstGeom>
              <a:noFill/>
              <a:ln w="9525" algn="ctr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grpSp>
            <p:nvGrpSpPr>
              <p:cNvPr id="11" name="Group 27">
                <a:extLst>
                  <a:ext uri="{FF2B5EF4-FFF2-40B4-BE49-F238E27FC236}">
                    <a16:creationId xmlns:a16="http://schemas.microsoft.com/office/drawing/2014/main" id="{25011C25-D6BE-3ACD-1321-5ADC5EA99ED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016579" y="3355516"/>
                <a:ext cx="4735285" cy="1684143"/>
                <a:chOff x="2016579" y="3355516"/>
                <a:chExt cx="4735285" cy="1684143"/>
              </a:xfrm>
            </p:grpSpPr>
            <p:cxnSp>
              <p:nvCxnSpPr>
                <p:cNvPr id="12" name="Straight Connector 5">
                  <a:extLst>
                    <a:ext uri="{FF2B5EF4-FFF2-40B4-BE49-F238E27FC236}">
                      <a16:creationId xmlns:a16="http://schemas.microsoft.com/office/drawing/2014/main" id="{4DBE5CDD-B187-5F79-0603-93B5071E52A2}"/>
                    </a:ext>
                  </a:extLst>
                </p:cNvPr>
                <p:cNvCxnSpPr>
                  <a:cxnSpLocks noChangeShapeType="1"/>
                </p:cNvCxnSpPr>
                <p:nvPr/>
              </p:nvCxnSpPr>
              <p:spPr bwMode="auto">
                <a:xfrm>
                  <a:off x="2016579" y="3355516"/>
                  <a:ext cx="4735285" cy="0"/>
                </a:xfrm>
                <a:prstGeom prst="line">
                  <a:avLst/>
                </a:prstGeom>
                <a:noFill/>
                <a:ln w="9525" algn="ctr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13" name="TextBox 9">
                  <a:extLst>
                    <a:ext uri="{FF2B5EF4-FFF2-40B4-BE49-F238E27FC236}">
                      <a16:creationId xmlns:a16="http://schemas.microsoft.com/office/drawing/2014/main" id="{3AF576BD-5219-FD33-3812-B5022DC2B1D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035782" y="3750515"/>
                  <a:ext cx="312906" cy="3693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Clr>
                      <a:schemeClr val="folHlink"/>
                    </a:buClr>
                    <a:buSzPct val="90000"/>
                    <a:buFont typeface="Monotype Sorts" pitchFamily="2" charset="2"/>
                    <a:buChar char="n"/>
                    <a:defRPr kumimoji="1" sz="2000">
                      <a:solidFill>
                        <a:schemeClr val="tx1"/>
                      </a:solidFill>
                      <a:latin typeface="Helvetica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2"/>
                    </a:buClr>
                    <a:buSzPct val="90000"/>
                    <a:buFont typeface="Monotype Sorts" pitchFamily="2" charset="2"/>
                    <a:buChar char="F"/>
                    <a:defRPr kumimoji="1">
                      <a:solidFill>
                        <a:schemeClr val="tx1"/>
                      </a:solidFill>
                      <a:latin typeface="Helvetica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33CC33"/>
                    </a:buClr>
                    <a:buSzPct val="90000"/>
                    <a:buFont typeface="Monotype Sorts" pitchFamily="2" charset="2"/>
                    <a:buChar char="4"/>
                    <a:defRPr kumimoji="1">
                      <a:solidFill>
                        <a:schemeClr val="tx1"/>
                      </a:solidFill>
                      <a:latin typeface="Helvetica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hlink"/>
                    </a:buClr>
                    <a:buChar char="–"/>
                    <a:defRPr kumimoji="1">
                      <a:solidFill>
                        <a:schemeClr val="tx1"/>
                      </a:solidFill>
                      <a:latin typeface="Helvetica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kumimoji="1">
                      <a:solidFill>
                        <a:schemeClr val="tx1"/>
                      </a:solidFill>
                      <a:latin typeface="Helvetica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>
                      <a:solidFill>
                        <a:schemeClr val="tx1"/>
                      </a:solidFill>
                      <a:latin typeface="Helvetica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>
                      <a:solidFill>
                        <a:schemeClr val="tx1"/>
                      </a:solidFill>
                      <a:latin typeface="Helvetica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>
                      <a:solidFill>
                        <a:schemeClr val="tx1"/>
                      </a:solidFill>
                      <a:latin typeface="Helvetica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>
                      <a:solidFill>
                        <a:schemeClr val="tx1"/>
                      </a:solidFill>
                      <a:latin typeface="Helvetica" panose="020B0604020202020204" pitchFamily="34" charset="0"/>
                    </a:defRPr>
                  </a:lvl9pPr>
                </a:lstStyle>
                <a:p>
                  <a:pPr algn="ctr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kumimoji="0" lang="en-GB" altLang="en-US" sz="1800"/>
                    <a:t>0</a:t>
                  </a:r>
                </a:p>
              </p:txBody>
            </p:sp>
            <p:sp>
              <p:nvSpPr>
                <p:cNvPr id="14" name="TextBox 10">
                  <a:extLst>
                    <a:ext uri="{FF2B5EF4-FFF2-40B4-BE49-F238E27FC236}">
                      <a16:creationId xmlns:a16="http://schemas.microsoft.com/office/drawing/2014/main" id="{84787D7D-FB91-EF2A-1FE1-BA6851F73E10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871220" y="3750907"/>
                  <a:ext cx="441147" cy="36933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ct val="20000"/>
                    </a:spcBef>
                    <a:buClr>
                      <a:schemeClr val="folHlink"/>
                    </a:buClr>
                    <a:buSzPct val="90000"/>
                    <a:buFont typeface="Monotype Sorts" pitchFamily="2" charset="2"/>
                    <a:buChar char="n"/>
                    <a:defRPr kumimoji="1" sz="2000">
                      <a:solidFill>
                        <a:schemeClr val="tx1"/>
                      </a:solidFill>
                      <a:latin typeface="Helvetica" panose="020B060402020202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2"/>
                    </a:buClr>
                    <a:buSzPct val="90000"/>
                    <a:buFont typeface="Monotype Sorts" pitchFamily="2" charset="2"/>
                    <a:buChar char="F"/>
                    <a:defRPr kumimoji="1">
                      <a:solidFill>
                        <a:schemeClr val="tx1"/>
                      </a:solidFill>
                      <a:latin typeface="Helvetica" panose="020B060402020202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33CC33"/>
                    </a:buClr>
                    <a:buSzPct val="90000"/>
                    <a:buFont typeface="Monotype Sorts" pitchFamily="2" charset="2"/>
                    <a:buChar char="4"/>
                    <a:defRPr kumimoji="1">
                      <a:solidFill>
                        <a:schemeClr val="tx1"/>
                      </a:solidFill>
                      <a:latin typeface="Helvetica" panose="020B060402020202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chemeClr val="hlink"/>
                    </a:buClr>
                    <a:buChar char="–"/>
                    <a:defRPr kumimoji="1">
                      <a:solidFill>
                        <a:schemeClr val="tx1"/>
                      </a:solidFill>
                      <a:latin typeface="Helvetica" panose="020B060402020202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kumimoji="1">
                      <a:solidFill>
                        <a:schemeClr val="tx1"/>
                      </a:solidFill>
                      <a:latin typeface="Helvetica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>
                      <a:solidFill>
                        <a:schemeClr val="tx1"/>
                      </a:solidFill>
                      <a:latin typeface="Helvetica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>
                      <a:solidFill>
                        <a:schemeClr val="tx1"/>
                      </a:solidFill>
                      <a:latin typeface="Helvetica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>
                      <a:solidFill>
                        <a:schemeClr val="tx1"/>
                      </a:solidFill>
                      <a:latin typeface="Helvetica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kumimoji="1">
                      <a:solidFill>
                        <a:schemeClr val="tx1"/>
                      </a:solidFill>
                      <a:latin typeface="Helvetica" panose="020B0604020202020204" pitchFamily="34" charset="0"/>
                    </a:defRPr>
                  </a:lvl9pPr>
                </a:lstStyle>
                <a:p>
                  <a:pPr algn="ctr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kumimoji="0" lang="en-GB" altLang="en-US" sz="1800"/>
                    <a:t>10</a:t>
                  </a:r>
                </a:p>
              </p:txBody>
            </p:sp>
            <p:grpSp>
              <p:nvGrpSpPr>
                <p:cNvPr id="15" name="Group 14">
                  <a:extLst>
                    <a:ext uri="{FF2B5EF4-FFF2-40B4-BE49-F238E27FC236}">
                      <a16:creationId xmlns:a16="http://schemas.microsoft.com/office/drawing/2014/main" id="{C7409259-DD92-4C38-4F7B-04D69E88162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610878" y="3355516"/>
                  <a:ext cx="653731" cy="1204019"/>
                  <a:chOff x="3610878" y="3355516"/>
                  <a:chExt cx="653731" cy="1204019"/>
                </a:xfrm>
              </p:grpSpPr>
              <p:cxnSp>
                <p:nvCxnSpPr>
                  <p:cNvPr id="28" name="Straight Arrow Connector 12">
                    <a:extLst>
                      <a:ext uri="{FF2B5EF4-FFF2-40B4-BE49-F238E27FC236}">
                        <a16:creationId xmlns:a16="http://schemas.microsoft.com/office/drawing/2014/main" id="{0263177F-AE91-8B71-CEF0-7D95A36782D5}"/>
                      </a:ext>
                    </a:extLst>
                  </p:cNvPr>
                  <p:cNvCxnSpPr>
                    <a:cxnSpLocks noChangeShapeType="1"/>
                  </p:cNvCxnSpPr>
                  <p:nvPr/>
                </p:nvCxnSpPr>
                <p:spPr bwMode="auto">
                  <a:xfrm flipV="1">
                    <a:off x="3935186" y="3355516"/>
                    <a:ext cx="0" cy="457205"/>
                  </a:xfrm>
                  <a:prstGeom prst="straightConnector1">
                    <a:avLst/>
                  </a:prstGeom>
                  <a:noFill/>
                  <a:ln w="9525" algn="ctr">
                    <a:solidFill>
                      <a:schemeClr val="tx1"/>
                    </a:solidFill>
                    <a:round/>
                    <a:headEnd/>
                    <a:tailEnd type="arrow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sp>
                <p:nvSpPr>
                  <p:cNvPr id="29" name="TextBox 13">
                    <a:extLst>
                      <a:ext uri="{FF2B5EF4-FFF2-40B4-BE49-F238E27FC236}">
                        <a16:creationId xmlns:a16="http://schemas.microsoft.com/office/drawing/2014/main" id="{E96CE438-ABF1-9B15-9DED-C999011A397D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610878" y="3812721"/>
                    <a:ext cx="653731" cy="74681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SzPct val="90000"/>
                      <a:buFont typeface="Monotype Sorts" pitchFamily="2" charset="2"/>
                      <a:buChar char="n"/>
                      <a:defRPr kumimoji="1" sz="2000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2"/>
                      </a:buClr>
                      <a:buSzPct val="90000"/>
                      <a:buFont typeface="Monotype Sorts" pitchFamily="2" charset="2"/>
                      <a:buChar char="F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33CC33"/>
                      </a:buClr>
                      <a:buSzPct val="90000"/>
                      <a:buFont typeface="Monotype Sorts" pitchFamily="2" charset="2"/>
                      <a:buChar char="4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Char char="–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9pPr>
                  </a:lstStyle>
                  <a:p>
                    <a:pPr algn="ctr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kumimoji="0" lang="en-GB" altLang="en-US" sz="1800" b="1" dirty="0">
                        <a:solidFill>
                          <a:srgbClr val="FF0000"/>
                        </a:solidFill>
                      </a:rPr>
                      <a:t>Test</a:t>
                    </a:r>
                    <a:br>
                      <a:rPr kumimoji="0" lang="en-GB" altLang="en-US" sz="1800" b="1" dirty="0">
                        <a:solidFill>
                          <a:srgbClr val="FF0000"/>
                        </a:solidFill>
                      </a:rPr>
                    </a:br>
                    <a:r>
                      <a:rPr kumimoji="0" lang="en-GB" altLang="en-US" sz="1800" b="1" dirty="0">
                        <a:solidFill>
                          <a:srgbClr val="FF0000"/>
                        </a:solidFill>
                      </a:rPr>
                      <a:t>Here</a:t>
                    </a:r>
                  </a:p>
                  <a:p>
                    <a:pPr algn="ctr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kumimoji="0" lang="en-GB" altLang="en-US" sz="1800" b="1" dirty="0">
                        <a:solidFill>
                          <a:srgbClr val="FF0000"/>
                        </a:solidFill>
                      </a:rPr>
                      <a:t>1</a:t>
                    </a:r>
                  </a:p>
                </p:txBody>
              </p:sp>
            </p:grpSp>
            <p:grpSp>
              <p:nvGrpSpPr>
                <p:cNvPr id="16" name="Group 15">
                  <a:extLst>
                    <a:ext uri="{FF2B5EF4-FFF2-40B4-BE49-F238E27FC236}">
                      <a16:creationId xmlns:a16="http://schemas.microsoft.com/office/drawing/2014/main" id="{F6BB5C51-1183-33A7-3D6E-E3E171D1EBE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865369" y="4059684"/>
                  <a:ext cx="653731" cy="979975"/>
                  <a:chOff x="3610876" y="3355516"/>
                  <a:chExt cx="653731" cy="979975"/>
                </a:xfrm>
              </p:grpSpPr>
              <p:cxnSp>
                <p:nvCxnSpPr>
                  <p:cNvPr id="26" name="Straight Arrow Connector 16">
                    <a:extLst>
                      <a:ext uri="{FF2B5EF4-FFF2-40B4-BE49-F238E27FC236}">
                        <a16:creationId xmlns:a16="http://schemas.microsoft.com/office/drawing/2014/main" id="{39679C2A-39F9-3245-6B9D-4C0F05F53617}"/>
                      </a:ext>
                    </a:extLst>
                  </p:cNvPr>
                  <p:cNvCxnSpPr>
                    <a:cxnSpLocks noChangeShapeType="1"/>
                  </p:cNvCxnSpPr>
                  <p:nvPr/>
                </p:nvCxnSpPr>
                <p:spPr bwMode="auto">
                  <a:xfrm flipV="1">
                    <a:off x="3935186" y="3355516"/>
                    <a:ext cx="0" cy="457205"/>
                  </a:xfrm>
                  <a:prstGeom prst="straightConnector1">
                    <a:avLst/>
                  </a:prstGeom>
                  <a:noFill/>
                  <a:ln w="9525" algn="ctr">
                    <a:solidFill>
                      <a:schemeClr val="tx1"/>
                    </a:solidFill>
                    <a:round/>
                    <a:headEnd/>
                    <a:tailEnd type="arrow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sp>
                <p:nvSpPr>
                  <p:cNvPr id="27" name="TextBox 17">
                    <a:extLst>
                      <a:ext uri="{FF2B5EF4-FFF2-40B4-BE49-F238E27FC236}">
                        <a16:creationId xmlns:a16="http://schemas.microsoft.com/office/drawing/2014/main" id="{9C5BCDE6-C99A-78CD-4BED-DDEB551B488C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610876" y="3812721"/>
                    <a:ext cx="653731" cy="52277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SzPct val="90000"/>
                      <a:buFont typeface="Monotype Sorts" pitchFamily="2" charset="2"/>
                      <a:buChar char="n"/>
                      <a:defRPr kumimoji="1" sz="2000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2"/>
                      </a:buClr>
                      <a:buSzPct val="90000"/>
                      <a:buFont typeface="Monotype Sorts" pitchFamily="2" charset="2"/>
                      <a:buChar char="F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33CC33"/>
                      </a:buClr>
                      <a:buSzPct val="90000"/>
                      <a:buFont typeface="Monotype Sorts" pitchFamily="2" charset="2"/>
                      <a:buChar char="4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Char char="–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9pPr>
                  </a:lstStyle>
                  <a:p>
                    <a:pPr algn="ctr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kumimoji="0" lang="en-GB" altLang="en-US" sz="1800" b="1" dirty="0">
                        <a:solidFill>
                          <a:srgbClr val="FF0000"/>
                        </a:solidFill>
                      </a:rPr>
                      <a:t>Test</a:t>
                    </a:r>
                    <a:br>
                      <a:rPr kumimoji="0" lang="en-GB" altLang="en-US" sz="1800" b="1" dirty="0">
                        <a:solidFill>
                          <a:srgbClr val="FF0000"/>
                        </a:solidFill>
                      </a:rPr>
                    </a:br>
                    <a:r>
                      <a:rPr kumimoji="0" lang="en-GB" altLang="en-US" sz="1800" b="1" dirty="0">
                        <a:solidFill>
                          <a:srgbClr val="FF0000"/>
                        </a:solidFill>
                      </a:rPr>
                      <a:t>Here</a:t>
                    </a:r>
                  </a:p>
                </p:txBody>
              </p:sp>
            </p:grpSp>
            <p:grpSp>
              <p:nvGrpSpPr>
                <p:cNvPr id="17" name="Group 18">
                  <a:extLst>
                    <a:ext uri="{FF2B5EF4-FFF2-40B4-BE49-F238E27FC236}">
                      <a16:creationId xmlns:a16="http://schemas.microsoft.com/office/drawing/2014/main" id="{2834B2FD-74BA-3796-439D-39B3AD73F1F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4764926" y="4059684"/>
                  <a:ext cx="653731" cy="979975"/>
                  <a:chOff x="3610876" y="3355516"/>
                  <a:chExt cx="653731" cy="979975"/>
                </a:xfrm>
              </p:grpSpPr>
              <p:cxnSp>
                <p:nvCxnSpPr>
                  <p:cNvPr id="24" name="Straight Arrow Connector 19">
                    <a:extLst>
                      <a:ext uri="{FF2B5EF4-FFF2-40B4-BE49-F238E27FC236}">
                        <a16:creationId xmlns:a16="http://schemas.microsoft.com/office/drawing/2014/main" id="{E10C1337-9A6C-862C-87D8-377A3441553C}"/>
                      </a:ext>
                    </a:extLst>
                  </p:cNvPr>
                  <p:cNvCxnSpPr>
                    <a:cxnSpLocks noChangeShapeType="1"/>
                  </p:cNvCxnSpPr>
                  <p:nvPr/>
                </p:nvCxnSpPr>
                <p:spPr bwMode="auto">
                  <a:xfrm flipV="1">
                    <a:off x="3935186" y="3355516"/>
                    <a:ext cx="0" cy="457205"/>
                  </a:xfrm>
                  <a:prstGeom prst="straightConnector1">
                    <a:avLst/>
                  </a:prstGeom>
                  <a:noFill/>
                  <a:ln w="9525" algn="ctr">
                    <a:solidFill>
                      <a:schemeClr val="tx1"/>
                    </a:solidFill>
                    <a:round/>
                    <a:headEnd/>
                    <a:tailEnd type="arrow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sp>
                <p:nvSpPr>
                  <p:cNvPr id="25" name="TextBox 20">
                    <a:extLst>
                      <a:ext uri="{FF2B5EF4-FFF2-40B4-BE49-F238E27FC236}">
                        <a16:creationId xmlns:a16="http://schemas.microsoft.com/office/drawing/2014/main" id="{D0A92E9B-9058-30BC-B85A-5DA3B8C44488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610876" y="3812721"/>
                    <a:ext cx="653731" cy="52277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SzPct val="90000"/>
                      <a:buFont typeface="Monotype Sorts" pitchFamily="2" charset="2"/>
                      <a:buChar char="n"/>
                      <a:defRPr kumimoji="1" sz="2000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2"/>
                      </a:buClr>
                      <a:buSzPct val="90000"/>
                      <a:buFont typeface="Monotype Sorts" pitchFamily="2" charset="2"/>
                      <a:buChar char="F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33CC33"/>
                      </a:buClr>
                      <a:buSzPct val="90000"/>
                      <a:buFont typeface="Monotype Sorts" pitchFamily="2" charset="2"/>
                      <a:buChar char="4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Char char="–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9pPr>
                  </a:lstStyle>
                  <a:p>
                    <a:pPr algn="ctr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kumimoji="0" lang="en-GB" altLang="en-US" sz="1800" b="1" dirty="0">
                        <a:solidFill>
                          <a:srgbClr val="FF0000"/>
                        </a:solidFill>
                      </a:rPr>
                      <a:t>Test</a:t>
                    </a:r>
                    <a:br>
                      <a:rPr kumimoji="0" lang="en-GB" altLang="en-US" sz="1800" b="1" dirty="0">
                        <a:solidFill>
                          <a:srgbClr val="FF0000"/>
                        </a:solidFill>
                      </a:rPr>
                    </a:br>
                    <a:r>
                      <a:rPr kumimoji="0" lang="en-GB" altLang="en-US" sz="1800" b="1" dirty="0">
                        <a:solidFill>
                          <a:srgbClr val="FF0000"/>
                        </a:solidFill>
                      </a:rPr>
                      <a:t>Here</a:t>
                    </a:r>
                  </a:p>
                </p:txBody>
              </p:sp>
            </p:grpSp>
            <p:grpSp>
              <p:nvGrpSpPr>
                <p:cNvPr id="18" name="Group 21">
                  <a:extLst>
                    <a:ext uri="{FF2B5EF4-FFF2-40B4-BE49-F238E27FC236}">
                      <a16:creationId xmlns:a16="http://schemas.microsoft.com/office/drawing/2014/main" id="{D1D62269-2B02-7458-FD6E-7ED5FDB8C37E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366515" y="3383805"/>
                  <a:ext cx="653731" cy="1204019"/>
                  <a:chOff x="3610877" y="3355516"/>
                  <a:chExt cx="653731" cy="1204019"/>
                </a:xfrm>
              </p:grpSpPr>
              <p:cxnSp>
                <p:nvCxnSpPr>
                  <p:cNvPr id="22" name="Straight Arrow Connector 22">
                    <a:extLst>
                      <a:ext uri="{FF2B5EF4-FFF2-40B4-BE49-F238E27FC236}">
                        <a16:creationId xmlns:a16="http://schemas.microsoft.com/office/drawing/2014/main" id="{03359009-2D34-CEF6-A908-397C851076C3}"/>
                      </a:ext>
                    </a:extLst>
                  </p:cNvPr>
                  <p:cNvCxnSpPr>
                    <a:cxnSpLocks noChangeShapeType="1"/>
                  </p:cNvCxnSpPr>
                  <p:nvPr/>
                </p:nvCxnSpPr>
                <p:spPr bwMode="auto">
                  <a:xfrm flipV="1">
                    <a:off x="3935186" y="3355516"/>
                    <a:ext cx="0" cy="457205"/>
                  </a:xfrm>
                  <a:prstGeom prst="straightConnector1">
                    <a:avLst/>
                  </a:prstGeom>
                  <a:noFill/>
                  <a:ln w="9525" algn="ctr">
                    <a:solidFill>
                      <a:schemeClr val="tx1"/>
                    </a:solidFill>
                    <a:round/>
                    <a:headEnd/>
                    <a:tailEnd type="arrow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sp>
                <p:nvSpPr>
                  <p:cNvPr id="23" name="TextBox 23">
                    <a:extLst>
                      <a:ext uri="{FF2B5EF4-FFF2-40B4-BE49-F238E27FC236}">
                        <a16:creationId xmlns:a16="http://schemas.microsoft.com/office/drawing/2014/main" id="{66E30948-1492-ED04-4FC0-957987072EB0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610877" y="3812721"/>
                    <a:ext cx="653731" cy="74681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SzPct val="90000"/>
                      <a:buFont typeface="Monotype Sorts" pitchFamily="2" charset="2"/>
                      <a:buChar char="n"/>
                      <a:defRPr kumimoji="1" sz="2000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2"/>
                      </a:buClr>
                      <a:buSzPct val="90000"/>
                      <a:buFont typeface="Monotype Sorts" pitchFamily="2" charset="2"/>
                      <a:buChar char="F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33CC33"/>
                      </a:buClr>
                      <a:buSzPct val="90000"/>
                      <a:buFont typeface="Monotype Sorts" pitchFamily="2" charset="2"/>
                      <a:buChar char="4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Char char="–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9pPr>
                  </a:lstStyle>
                  <a:p>
                    <a:pPr algn="ctr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kumimoji="0" lang="en-GB" altLang="en-US" sz="1800" b="1" dirty="0">
                        <a:solidFill>
                          <a:srgbClr val="FF0000"/>
                        </a:solidFill>
                      </a:rPr>
                      <a:t>Test</a:t>
                    </a:r>
                    <a:br>
                      <a:rPr kumimoji="0" lang="en-GB" altLang="en-US" sz="1800" b="1" dirty="0">
                        <a:solidFill>
                          <a:srgbClr val="FF0000"/>
                        </a:solidFill>
                      </a:rPr>
                    </a:br>
                    <a:r>
                      <a:rPr kumimoji="0" lang="en-GB" altLang="en-US" sz="1800" b="1" dirty="0">
                        <a:solidFill>
                          <a:srgbClr val="FF0000"/>
                        </a:solidFill>
                      </a:rPr>
                      <a:t>Here</a:t>
                    </a:r>
                  </a:p>
                  <a:p>
                    <a:pPr algn="ctr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kumimoji="0" lang="en-GB" altLang="en-US" sz="1800" b="1" dirty="0">
                        <a:solidFill>
                          <a:srgbClr val="FF0000"/>
                        </a:solidFill>
                      </a:rPr>
                      <a:t>-1</a:t>
                    </a:r>
                  </a:p>
                </p:txBody>
              </p:sp>
            </p:grpSp>
            <p:grpSp>
              <p:nvGrpSpPr>
                <p:cNvPr id="19" name="Group 24">
                  <a:extLst>
                    <a:ext uri="{FF2B5EF4-FFF2-40B4-BE49-F238E27FC236}">
                      <a16:creationId xmlns:a16="http://schemas.microsoft.com/office/drawing/2014/main" id="{787592EF-1905-8D12-ACD7-15EC5CE4EA68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5476282" y="3383805"/>
                  <a:ext cx="653731" cy="1204019"/>
                  <a:chOff x="3610878" y="3355516"/>
                  <a:chExt cx="653731" cy="1204019"/>
                </a:xfrm>
              </p:grpSpPr>
              <p:cxnSp>
                <p:nvCxnSpPr>
                  <p:cNvPr id="20" name="Straight Arrow Connector 25">
                    <a:extLst>
                      <a:ext uri="{FF2B5EF4-FFF2-40B4-BE49-F238E27FC236}">
                        <a16:creationId xmlns:a16="http://schemas.microsoft.com/office/drawing/2014/main" id="{D51E693E-68D8-4E6B-98F6-84283C3451A0}"/>
                      </a:ext>
                    </a:extLst>
                  </p:cNvPr>
                  <p:cNvCxnSpPr>
                    <a:cxnSpLocks noChangeShapeType="1"/>
                  </p:cNvCxnSpPr>
                  <p:nvPr/>
                </p:nvCxnSpPr>
                <p:spPr bwMode="auto">
                  <a:xfrm flipV="1">
                    <a:off x="3935186" y="3355516"/>
                    <a:ext cx="0" cy="457205"/>
                  </a:xfrm>
                  <a:prstGeom prst="straightConnector1">
                    <a:avLst/>
                  </a:prstGeom>
                  <a:noFill/>
                  <a:ln w="9525" algn="ctr">
                    <a:solidFill>
                      <a:schemeClr val="tx1"/>
                    </a:solidFill>
                    <a:round/>
                    <a:headEnd/>
                    <a:tailEnd type="arrow" w="med" len="med"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sp>
                <p:nvSpPr>
                  <p:cNvPr id="21" name="TextBox 26">
                    <a:extLst>
                      <a:ext uri="{FF2B5EF4-FFF2-40B4-BE49-F238E27FC236}">
                        <a16:creationId xmlns:a16="http://schemas.microsoft.com/office/drawing/2014/main" id="{885CB4AA-C895-94DC-156F-9114DAC28B55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610878" y="3812721"/>
                    <a:ext cx="653731" cy="746814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ct val="20000"/>
                      </a:spcBef>
                      <a:buClr>
                        <a:schemeClr val="folHlink"/>
                      </a:buClr>
                      <a:buSzPct val="90000"/>
                      <a:buFont typeface="Monotype Sorts" pitchFamily="2" charset="2"/>
                      <a:buChar char="n"/>
                      <a:defRPr kumimoji="1" sz="2000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2"/>
                      </a:buClr>
                      <a:buSzPct val="90000"/>
                      <a:buFont typeface="Monotype Sorts" pitchFamily="2" charset="2"/>
                      <a:buChar char="F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33CC33"/>
                      </a:buClr>
                      <a:buSzPct val="90000"/>
                      <a:buFont typeface="Monotype Sorts" pitchFamily="2" charset="2"/>
                      <a:buChar char="4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chemeClr val="hlink"/>
                      </a:buClr>
                      <a:buChar char="–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har char="»"/>
                      <a:defRPr kumimoji="1">
                        <a:solidFill>
                          <a:schemeClr val="tx1"/>
                        </a:solidFill>
                        <a:latin typeface="Helvetica" panose="020B0604020202020204" pitchFamily="34" charset="0"/>
                      </a:defRPr>
                    </a:lvl9pPr>
                  </a:lstStyle>
                  <a:p>
                    <a:pPr algn="ctr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kumimoji="0" lang="en-GB" altLang="en-US" sz="1800" b="1" dirty="0">
                        <a:solidFill>
                          <a:srgbClr val="FF0000"/>
                        </a:solidFill>
                      </a:rPr>
                      <a:t>Test</a:t>
                    </a:r>
                    <a:br>
                      <a:rPr kumimoji="0" lang="en-GB" altLang="en-US" sz="1800" b="1" dirty="0">
                        <a:solidFill>
                          <a:srgbClr val="FF0000"/>
                        </a:solidFill>
                      </a:rPr>
                    </a:br>
                    <a:r>
                      <a:rPr kumimoji="0" lang="en-GB" altLang="en-US" sz="1800" b="1" dirty="0">
                        <a:solidFill>
                          <a:srgbClr val="FF0000"/>
                        </a:solidFill>
                      </a:rPr>
                      <a:t>Here</a:t>
                    </a:r>
                  </a:p>
                  <a:p>
                    <a:pPr algn="ctr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kumimoji="0" lang="en-GB" altLang="en-US" sz="1800" b="1" dirty="0">
                        <a:solidFill>
                          <a:srgbClr val="FF0000"/>
                        </a:solidFill>
                      </a:rPr>
                      <a:t>11</a:t>
                    </a:r>
                  </a:p>
                </p:txBody>
              </p:sp>
            </p:grpSp>
          </p:grpSp>
        </p:grpSp>
      </p:grpSp>
      <p:sp>
        <p:nvSpPr>
          <p:cNvPr id="30" name="TextBox 1">
            <a:extLst>
              <a:ext uri="{FF2B5EF4-FFF2-40B4-BE49-F238E27FC236}">
                <a16:creationId xmlns:a16="http://schemas.microsoft.com/office/drawing/2014/main" id="{087A79AB-8167-5853-2DCA-692C54A4E3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86023" y="5292022"/>
            <a:ext cx="2933304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Monotype Sorts" pitchFamily="2" charset="2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90000"/>
              <a:buFont typeface="Monotype Sorts" pitchFamily="2" charset="2"/>
              <a:buChar char="F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33CC33"/>
              </a:buClr>
              <a:buSzPct val="90000"/>
              <a:buFont typeface="Monotype Sorts" pitchFamily="2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1800" b="1" dirty="0"/>
              <a:t>Boundary Value Analysis</a:t>
            </a:r>
          </a:p>
        </p:txBody>
      </p:sp>
    </p:spTree>
    <p:extLst>
      <p:ext uri="{BB962C8B-B14F-4D97-AF65-F5344CB8AC3E}">
        <p14:creationId xmlns:p14="http://schemas.microsoft.com/office/powerpoint/2010/main" val="5743640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7E6C1D-0BFB-8335-131D-D7B6515547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72F3895-3BF4-AA89-913B-EA024979C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Boundary Conditions - Examples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3F25D3-7E4B-6605-EB26-A2E951D642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631214"/>
            <a:ext cx="11478705" cy="4345855"/>
          </a:xfrm>
        </p:spPr>
        <p:txBody>
          <a:bodyPr>
            <a:normAutofit/>
          </a:bodyPr>
          <a:lstStyle/>
          <a:p>
            <a:r>
              <a:rPr lang="en-GB" altLang="en-US" sz="2400" dirty="0"/>
              <a:t>If text entry allows 1 to 255 characters, try 1 character and 255 characters. Also try 254, 0 and 256.</a:t>
            </a:r>
          </a:p>
          <a:p>
            <a:r>
              <a:rPr lang="en-GB" altLang="en-US" sz="2400" dirty="0"/>
              <a:t>If writing to a file, try the smallest amount of data you can write, also an empty file, a file just at the limit of a USB drive size and maybe a file that is too large for the drive.</a:t>
            </a:r>
          </a:p>
          <a:p>
            <a:endParaRPr lang="en-GB" altLang="en-US" sz="2000" i="1" dirty="0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/>
              <a:t>Be careful with floating point values: what precision are you working to?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/>
              <a:t>For currency probably 2 decimal places e.g. £3.99p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GB" altLang="en-US" sz="2000" dirty="0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dirty="0"/>
              <a:t>Precision and Accuracy are not the same thing!!</a:t>
            </a:r>
            <a:endParaRPr lang="en-GB" altLang="en-US" sz="2000" i="1" dirty="0"/>
          </a:p>
          <a:p>
            <a:pPr lvl="1">
              <a:spcBef>
                <a:spcPct val="0"/>
              </a:spcBef>
              <a:buNone/>
            </a:pPr>
            <a:r>
              <a:rPr lang="en-GB" sz="2000" dirty="0"/>
              <a:t>A system that always returns £3.9999999 when the answer is £4.00</a:t>
            </a:r>
          </a:p>
          <a:p>
            <a:pPr lvl="1">
              <a:spcBef>
                <a:spcPct val="0"/>
              </a:spcBef>
              <a:buNone/>
            </a:pPr>
            <a:r>
              <a:rPr lang="en-GB" sz="2000" dirty="0"/>
              <a:t>is highly precise (consistent) but inaccurate (wrong).</a:t>
            </a:r>
          </a:p>
          <a:p>
            <a:pPr lvl="1">
              <a:spcBef>
                <a:spcPct val="0"/>
              </a:spcBef>
              <a:buNone/>
            </a:pPr>
            <a:r>
              <a:rPr lang="en-GB" altLang="en-US" sz="2000" dirty="0"/>
              <a:t>You need both!</a:t>
            </a:r>
          </a:p>
        </p:txBody>
      </p:sp>
      <p:pic>
        <p:nvPicPr>
          <p:cNvPr id="31" name="Picture 2" descr="http://cdn.antarcticglaciers.org/wp-content/uploads/2013/11/precision_accuracy.png">
            <a:extLst>
              <a:ext uri="{FF2B5EF4-FFF2-40B4-BE49-F238E27FC236}">
                <a16:creationId xmlns:a16="http://schemas.microsoft.com/office/drawing/2014/main" id="{651E19D4-DC18-5EDD-F65D-1D883A6377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707" y="3158497"/>
            <a:ext cx="4138611" cy="2765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68575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24EED6-DD07-9D5E-3AF6-2E23447860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6B50408-09CD-116E-D6D5-E9A47B80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Sub-Boundary Conditions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CD1346-F3BA-7B39-634C-881ACCE5A0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631214"/>
            <a:ext cx="11478705" cy="4345855"/>
          </a:xfrm>
        </p:spPr>
        <p:txBody>
          <a:bodyPr>
            <a:normAutofit/>
          </a:bodyPr>
          <a:lstStyle/>
          <a:p>
            <a:r>
              <a:rPr lang="en-GB" altLang="en-US" dirty="0"/>
              <a:t>Aka internal boundary conditions </a:t>
            </a:r>
            <a:r>
              <a:rPr lang="en-GB" altLang="en-US" dirty="0">
                <a:sym typeface="Wingdings" panose="05000000000000000000" pitchFamily="2" charset="2"/>
              </a:rPr>
              <a:t> internal to the software</a:t>
            </a:r>
            <a:endParaRPr lang="en-GB" altLang="en-US" dirty="0"/>
          </a:p>
          <a:p>
            <a:r>
              <a:rPr lang="en-GB" altLang="en-US" dirty="0"/>
              <a:t>Examples:</a:t>
            </a:r>
          </a:p>
          <a:p>
            <a:pPr lvl="1"/>
            <a:r>
              <a:rPr lang="en-GB" altLang="en-US" b="1" dirty="0"/>
              <a:t>Powers of Two</a:t>
            </a:r>
            <a:r>
              <a:rPr lang="en-GB" altLang="en-US" dirty="0"/>
              <a:t>:</a:t>
            </a:r>
            <a:br>
              <a:rPr lang="en-GB" altLang="en-US" dirty="0"/>
            </a:br>
            <a:r>
              <a:rPr lang="en-GB" altLang="en-US" dirty="0"/>
              <a:t>Nibble: 0-15</a:t>
            </a:r>
            <a:br>
              <a:rPr lang="en-GB" altLang="en-US" dirty="0"/>
            </a:br>
            <a:r>
              <a:rPr lang="en-GB" altLang="en-US" dirty="0"/>
              <a:t>Byte: 0-255</a:t>
            </a:r>
            <a:br>
              <a:rPr lang="en-GB" altLang="en-US" dirty="0"/>
            </a:br>
            <a:r>
              <a:rPr lang="en-GB" altLang="en-US" dirty="0"/>
              <a:t>Word: 0-65,535</a:t>
            </a:r>
          </a:p>
          <a:p>
            <a:pPr lvl="1"/>
            <a:r>
              <a:rPr lang="en-GB" altLang="en-US" dirty="0"/>
              <a:t>Consider integer overflow… </a:t>
            </a:r>
            <a:r>
              <a:rPr lang="en-GB" dirty="0"/>
              <a:t>if a variable is stored as a byte and its value reaches 255, incrementing it by 1 wraps around to 0.</a:t>
            </a:r>
            <a:endParaRPr lang="en-GB" altLang="en-US" dirty="0"/>
          </a:p>
          <a:p>
            <a:pPr lvl="1"/>
            <a:r>
              <a:rPr lang="en-GB" altLang="en-US" b="1" dirty="0"/>
              <a:t>ASCII Table</a:t>
            </a:r>
            <a:r>
              <a:rPr lang="en-GB" altLang="en-US" dirty="0"/>
              <a:t>:</a:t>
            </a:r>
            <a:br>
              <a:rPr lang="en-GB" altLang="en-US" dirty="0"/>
            </a:br>
            <a:r>
              <a:rPr lang="en-GB" altLang="en-US" dirty="0"/>
              <a:t>If program is reading characters A-Z and a-z, check characters below and above those in ASCII table i.e. </a:t>
            </a:r>
            <a:r>
              <a:rPr lang="en-GB" altLang="en-US" b="1" dirty="0"/>
              <a:t>@; [; `; {</a:t>
            </a:r>
          </a:p>
          <a:p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9713197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3A9BC8-942B-B59E-3D33-EA18C49992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6DDFE65-8A84-7F6A-9460-00F6F4606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Exercise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ED2901-411F-2CFF-695E-3A5F874217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631214"/>
            <a:ext cx="7882019" cy="4345855"/>
          </a:xfrm>
        </p:spPr>
        <p:txBody>
          <a:bodyPr>
            <a:normAutofit/>
          </a:bodyPr>
          <a:lstStyle/>
          <a:p>
            <a:r>
              <a:rPr lang="en-GB" altLang="en-US" sz="2400" dirty="0"/>
              <a:t>A robot mouse needs to travel through a maze, pick up some hidden cheese and return to the start</a:t>
            </a:r>
          </a:p>
          <a:p>
            <a:r>
              <a:rPr lang="en-GB" altLang="en-US" sz="2400" dirty="0"/>
              <a:t>For simplicity we will assume the world is divided into a grid and entrances are aligned to grid edges</a:t>
            </a:r>
          </a:p>
          <a:p>
            <a:r>
              <a:rPr lang="en-GB" altLang="en-US" sz="2400" dirty="0"/>
              <a:t>The robot moves one grid position at a time and can rotate 90, 180 and 270 degrees</a:t>
            </a:r>
          </a:p>
          <a:p>
            <a:pPr lvl="1"/>
            <a:r>
              <a:rPr lang="en-GB" altLang="en-US" dirty="0"/>
              <a:t>Assume the code has been written for this robot.</a:t>
            </a:r>
          </a:p>
          <a:p>
            <a:pPr lvl="1"/>
            <a:r>
              <a:rPr lang="en-GB" altLang="en-US" dirty="0"/>
              <a:t>How would you test this robot?</a:t>
            </a:r>
          </a:p>
          <a:p>
            <a:pPr lvl="1"/>
            <a:r>
              <a:rPr lang="en-GB" altLang="en-US" b="1" dirty="0"/>
              <a:t>Hint:</a:t>
            </a:r>
          </a:p>
          <a:p>
            <a:pPr lvl="2"/>
            <a:r>
              <a:rPr lang="en-GB" altLang="en-US" dirty="0"/>
              <a:t>Make sure it never gets stuck</a:t>
            </a:r>
          </a:p>
          <a:p>
            <a:pPr lvl="2"/>
            <a:r>
              <a:rPr lang="en-GB" altLang="en-US" dirty="0"/>
              <a:t>Make sure it always finds the cheese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A836F7-1AFB-4B07-4AB2-C2FC23DAD0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9194" y="1631214"/>
            <a:ext cx="3982509" cy="396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1013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8FE38B-BF49-F922-23E0-BBB5790881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5" descr="A picture containing text, monitor, television, screen&#10;&#10;Description automatically generated">
            <a:extLst>
              <a:ext uri="{FF2B5EF4-FFF2-40B4-BE49-F238E27FC236}">
                <a16:creationId xmlns:a16="http://schemas.microsoft.com/office/drawing/2014/main" id="{D2318EB7-70AE-D99D-B900-892C636C82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791814" y="822065"/>
            <a:ext cx="4271963" cy="28067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FD8DAAA7-A4BA-E072-3436-16DAEEA032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Exercise - Netflix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768336-9C61-0AA9-EC81-1A8350244C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631214"/>
            <a:ext cx="7882019" cy="4345855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GB" altLang="en-US" sz="2400" dirty="0"/>
              <a:t>What functional testing and non-functional testing could you perform?</a:t>
            </a:r>
          </a:p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GB" altLang="en-US" sz="2400" dirty="0"/>
              <a:t>How would you reduce the amount of testing required?</a:t>
            </a:r>
          </a:p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GB" altLang="en-US" sz="2400" dirty="0"/>
              <a:t>What automated tests could you use?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0406269-A952-8847-B15E-36118A4431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0425" y="3096512"/>
            <a:ext cx="6407451" cy="3603048"/>
          </a:xfrm>
          <a:prstGeom prst="rect">
            <a:avLst/>
          </a:prstGeom>
        </p:spPr>
      </p:pic>
      <p:pic>
        <p:nvPicPr>
          <p:cNvPr id="11" name="Picture 7" descr="Graphical user interface&#10;&#10;Description automatically generated">
            <a:extLst>
              <a:ext uri="{FF2B5EF4-FFF2-40B4-BE49-F238E27FC236}">
                <a16:creationId xmlns:a16="http://schemas.microsoft.com/office/drawing/2014/main" id="{E9FFCC67-3D00-5937-5AB7-E735FD130F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19" y="3096512"/>
            <a:ext cx="4995863" cy="280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63740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9FDB58-E953-99CE-D7B8-BACD5D23E2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6B46385-0E49-A1CB-A051-13E5E1825F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White Box Testing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B7A8BB-5D04-7625-A51E-3A3BADDC76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725318"/>
            <a:ext cx="11478705" cy="4251751"/>
          </a:xfrm>
        </p:spPr>
        <p:txBody>
          <a:bodyPr>
            <a:normAutofit/>
          </a:bodyPr>
          <a:lstStyle/>
          <a:p>
            <a:r>
              <a:rPr lang="en-GB" altLang="en-US" sz="2400" dirty="0"/>
              <a:t>White-box or logic-driven testing;</a:t>
            </a:r>
          </a:p>
          <a:p>
            <a:pPr lvl="1"/>
            <a:r>
              <a:rPr lang="en-GB" altLang="en-US" b="1" dirty="0"/>
              <a:t>“Opens the lid”</a:t>
            </a:r>
          </a:p>
          <a:p>
            <a:pPr lvl="1"/>
            <a:r>
              <a:rPr lang="en-GB" altLang="en-US" b="1" dirty="0"/>
              <a:t>Permits you to examine the internal structure, code and logic of the program. </a:t>
            </a:r>
          </a:p>
          <a:p>
            <a:pPr lvl="1"/>
            <a:r>
              <a:rPr lang="en-GB" altLang="en-US" b="1" dirty="0"/>
              <a:t>This strategy derives test data from an examination of the program’s logic</a:t>
            </a:r>
          </a:p>
          <a:p>
            <a:pPr marL="0" indent="0">
              <a:buNone/>
            </a:pPr>
            <a:endParaRPr lang="en-GB" altLang="en-US" sz="2400" dirty="0"/>
          </a:p>
          <a:p>
            <a:endParaRPr lang="en-GB" altLang="en-US" sz="2400" dirty="0"/>
          </a:p>
          <a:p>
            <a:r>
              <a:rPr lang="en-GB" altLang="en-US" sz="2400" dirty="0"/>
              <a:t>The Risk:</a:t>
            </a:r>
          </a:p>
          <a:p>
            <a:pPr lvl="1"/>
            <a:r>
              <a:rPr lang="en-GB" altLang="en-US" dirty="0"/>
              <a:t>Easy to become biased and tailor the tests to match the codes operation, rather than what it is required to do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1E653A-2846-B545-F76E-3F9B1479C1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7098" y="-1"/>
            <a:ext cx="2270453" cy="2278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5620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4C2D27-82DF-91FD-269E-52F5170BD3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3875A5D-DF95-30C6-84ED-D5471F9022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White Box Testing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FBF69B-F3B3-C1E6-63ED-0AFDC7C758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725318"/>
            <a:ext cx="11478705" cy="4251751"/>
          </a:xfrm>
        </p:spPr>
        <p:txBody>
          <a:bodyPr>
            <a:normAutofit/>
          </a:bodyPr>
          <a:lstStyle/>
          <a:p>
            <a:r>
              <a:rPr lang="en-GB" altLang="en-US" dirty="0"/>
              <a:t>Directly test low level functions or libraries.</a:t>
            </a:r>
          </a:p>
          <a:p>
            <a:r>
              <a:rPr lang="en-GB" altLang="en-US" dirty="0"/>
              <a:t>Test the software from the top level by adjusting test cases based on the code operation</a:t>
            </a:r>
          </a:p>
          <a:p>
            <a:r>
              <a:rPr lang="en-GB" altLang="en-US" dirty="0"/>
              <a:t>Gain access to the real variable and state information from the code</a:t>
            </a:r>
          </a:p>
          <a:p>
            <a:pPr lvl="1"/>
            <a:r>
              <a:rPr lang="en-GB" altLang="en-US" dirty="0"/>
              <a:t>Test that they are correct</a:t>
            </a:r>
          </a:p>
          <a:p>
            <a:pPr lvl="1"/>
            <a:r>
              <a:rPr lang="en-GB" altLang="en-US" dirty="0"/>
              <a:t>Force code into states it would be difficult to achieve otherwise under test</a:t>
            </a:r>
          </a:p>
          <a:p>
            <a:pPr lvl="2"/>
            <a:r>
              <a:rPr lang="en-GB" altLang="en-US" dirty="0"/>
              <a:t>Fault injection</a:t>
            </a:r>
          </a:p>
          <a:p>
            <a:r>
              <a:rPr lang="en-GB" altLang="en-US" b="1" u="sng" dirty="0"/>
              <a:t>Code coverage analysis </a:t>
            </a:r>
            <a:r>
              <a:rPr lang="en-GB" altLang="en-US" dirty="0">
                <a:sym typeface="Wingdings" panose="05000000000000000000" pitchFamily="2" charset="2"/>
              </a:rPr>
              <a:t> check how much of the code has been tested and tailor tests so that all the code is tested</a:t>
            </a:r>
            <a:endParaRPr lang="en-GB" alt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02CB2D4-7EFE-92D2-A170-77760C1D8F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7098" y="-1"/>
            <a:ext cx="2270453" cy="2278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2601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687336-438B-2355-397B-D082C3A4C8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4B63E46-9A14-59DE-8323-34369BBE9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White Box Testing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05734D-1A4B-BDC6-C6B3-6BDFA2951B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725318"/>
            <a:ext cx="11478705" cy="4251751"/>
          </a:xfrm>
        </p:spPr>
        <p:txBody>
          <a:bodyPr>
            <a:normAutofit/>
          </a:bodyPr>
          <a:lstStyle/>
          <a:p>
            <a:r>
              <a:rPr lang="en-GB" altLang="en-US" b="1" u="sng" dirty="0"/>
              <a:t>Code coverage analysis </a:t>
            </a:r>
            <a:r>
              <a:rPr lang="en-GB" altLang="en-US" dirty="0">
                <a:sym typeface="Wingdings" panose="05000000000000000000" pitchFamily="2" charset="2"/>
              </a:rPr>
              <a:t> check how much of the code has been tested and tailor tests so that all the code is tested</a:t>
            </a:r>
          </a:p>
          <a:p>
            <a:pPr lvl="1"/>
            <a:r>
              <a:rPr lang="en-GB" sz="2800" dirty="0"/>
              <a:t>There are several levels of coverage to be aware of:</a:t>
            </a:r>
          </a:p>
          <a:p>
            <a:pPr lvl="2"/>
            <a:r>
              <a:rPr lang="en-GB" sz="2400" b="1" dirty="0"/>
              <a:t>Statement coverage</a:t>
            </a:r>
            <a:r>
              <a:rPr lang="en-GB" sz="2400" dirty="0"/>
              <a:t> — has every line been executed?</a:t>
            </a:r>
          </a:p>
          <a:p>
            <a:pPr lvl="2"/>
            <a:r>
              <a:rPr lang="en-GB" sz="2400" b="1" dirty="0"/>
              <a:t>Branch coverage</a:t>
            </a:r>
            <a:r>
              <a:rPr lang="en-GB" sz="2400" dirty="0"/>
              <a:t> — has every possible branch (every true and false of every condition) been taken?</a:t>
            </a:r>
          </a:p>
          <a:p>
            <a:pPr lvl="2"/>
            <a:r>
              <a:rPr lang="en-GB" sz="2400" b="1" dirty="0"/>
              <a:t>Path coverage</a:t>
            </a:r>
            <a:r>
              <a:rPr lang="en-GB" sz="2400" dirty="0"/>
              <a:t> — has every possible route through the code been traversed?</a:t>
            </a:r>
          </a:p>
          <a:p>
            <a:r>
              <a:rPr lang="en-GB" altLang="en-US" dirty="0"/>
              <a:t>Coverage analysis should guide your testing, not replace careful thinking about what each test actually verifies.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1699108-996E-C0BB-78A1-46FDCC3698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7098" y="-1"/>
            <a:ext cx="2270453" cy="2278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3460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A363D6-AD70-287A-9D70-5E5389029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A9DD75C-470C-54EB-E997-424C4D485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Path Testing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CB4A52-A6A0-66E8-C1DB-2FBB9E0C91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725318"/>
            <a:ext cx="11478705" cy="4251751"/>
          </a:xfrm>
        </p:spPr>
        <p:txBody>
          <a:bodyPr>
            <a:normAutofit/>
          </a:bodyPr>
          <a:lstStyle/>
          <a:p>
            <a:r>
              <a:rPr lang="en-GB" altLang="en-US" dirty="0"/>
              <a:t>Test each path through code</a:t>
            </a:r>
          </a:p>
          <a:p>
            <a:r>
              <a:rPr lang="en-GB" altLang="en-US" dirty="0"/>
              <a:t>Simplest form is</a:t>
            </a:r>
          </a:p>
          <a:p>
            <a:pPr marL="0" indent="0">
              <a:buNone/>
            </a:pPr>
            <a:r>
              <a:rPr lang="en-GB" altLang="en-US" i="1" dirty="0"/>
              <a:t>   Branch Coverage Testing</a:t>
            </a:r>
          </a:p>
          <a:p>
            <a:r>
              <a:rPr lang="en-GB" altLang="en-US" i="1" dirty="0"/>
              <a:t>Condition Coverage</a:t>
            </a:r>
            <a:r>
              <a:rPr lang="en-GB" altLang="en-US" dirty="0"/>
              <a:t>: </a:t>
            </a:r>
            <a:br>
              <a:rPr lang="en-GB" altLang="en-US" dirty="0"/>
            </a:br>
            <a:r>
              <a:rPr lang="en-GB" altLang="en-US" dirty="0"/>
              <a:t>Test each condition at branch</a:t>
            </a:r>
          </a:p>
          <a:p>
            <a:pPr marL="0" indent="0">
              <a:buNone/>
            </a:pPr>
            <a:r>
              <a:rPr lang="en-GB" altLang="en-US" dirty="0"/>
              <a:t>   e.g. if a Boolean operator has</a:t>
            </a:r>
          </a:p>
          <a:p>
            <a:pPr marL="0" indent="0">
              <a:buNone/>
            </a:pPr>
            <a:r>
              <a:rPr lang="en-GB" altLang="en-US" dirty="0"/>
              <a:t>	been used</a:t>
            </a:r>
          </a:p>
          <a:p>
            <a:endParaRPr lang="en-GB" alt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2A00E8A-67EC-E065-AE43-49C7BA9A4D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4210" y="1234250"/>
            <a:ext cx="6959038" cy="438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8958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AF98B9-2E2D-72E3-6F71-50A01A25B1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E350014-2906-F50E-D77B-8C80F3D77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Exercise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C6313A-ECBC-40AD-93B6-1FD6916AFF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725318"/>
            <a:ext cx="11478705" cy="4251751"/>
          </a:xfrm>
        </p:spPr>
        <p:txBody>
          <a:bodyPr>
            <a:normAutofit/>
          </a:bodyPr>
          <a:lstStyle/>
          <a:p>
            <a:r>
              <a:rPr lang="en-GB" altLang="en-US" dirty="0"/>
              <a:t>How would you test this code?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0F1FDB2-526F-B9EF-46D8-89447AE93E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2281" y="2324104"/>
            <a:ext cx="4310295" cy="437484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A395A44-90D7-943A-8EAD-F2069C96B4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7734" y="365125"/>
            <a:ext cx="4310295" cy="5300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2060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A2A22B-F3D1-BEB5-06AB-7329F2F85A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14A964C-079C-68D5-5BD3-4EBAB3EE78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Exercise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A8597D-BFC3-C57D-618A-D5B339A26C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725318"/>
            <a:ext cx="11478705" cy="4251751"/>
          </a:xfrm>
        </p:spPr>
        <p:txBody>
          <a:bodyPr>
            <a:normAutofit/>
          </a:bodyPr>
          <a:lstStyle/>
          <a:p>
            <a:r>
              <a:rPr lang="en-GB" altLang="en-US" dirty="0"/>
              <a:t>How would you test this code?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43AC693-9C68-7FAD-CD7C-2C9BCCD5FB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2281" y="2324104"/>
            <a:ext cx="4310295" cy="437484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BFD5430-8E35-BA10-FEB8-68F6E3DA22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7734" y="365125"/>
            <a:ext cx="4310295" cy="5300967"/>
          </a:xfrm>
          <a:prstGeom prst="rect">
            <a:avLst/>
          </a:prstGeom>
        </p:spPr>
      </p:pic>
      <p:sp>
        <p:nvSpPr>
          <p:cNvPr id="11" name="TextBox 6">
            <a:extLst>
              <a:ext uri="{FF2B5EF4-FFF2-40B4-BE49-F238E27FC236}">
                <a16:creationId xmlns:a16="http://schemas.microsoft.com/office/drawing/2014/main" id="{339B28A6-7E2A-E834-0C95-10EF8331C5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7388" y="2854872"/>
            <a:ext cx="25447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Monotype Sorts" pitchFamily="2" charset="2"/>
              <a:buChar char="n"/>
              <a:defRPr kumimoji="1" sz="2000"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90000"/>
              <a:buFont typeface="Monotype Sorts" pitchFamily="2" charset="2"/>
              <a:buChar char="F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rgbClr val="33CC33"/>
              </a:buClr>
              <a:buSzPct val="90000"/>
              <a:buFont typeface="Monotype Sorts" pitchFamily="2" charset="2"/>
              <a:buChar char="4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hlink"/>
              </a:buClr>
              <a:buChar char="–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kumimoji="0" lang="en-GB" altLang="en-US" sz="3600" b="1" dirty="0">
                <a:solidFill>
                  <a:srgbClr val="FF0000"/>
                </a:solidFill>
              </a:rPr>
              <a:t>NOT EASY</a:t>
            </a:r>
          </a:p>
        </p:txBody>
      </p:sp>
    </p:spTree>
    <p:extLst>
      <p:ext uri="{BB962C8B-B14F-4D97-AF65-F5344CB8AC3E}">
        <p14:creationId xmlns:p14="http://schemas.microsoft.com/office/powerpoint/2010/main" val="27034916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9C5142-F862-527B-851D-802538102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B2D9BA-D241-CE5F-FFCF-B4066C74F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Why is the Merge Sort Algorithm not easy?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011CEE-B9FD-35F0-ECC1-EFF3B5E757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725318"/>
            <a:ext cx="11726996" cy="4251751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altLang="en-US" b="1" dirty="0"/>
              <a:t>Recursion: </a:t>
            </a:r>
            <a:r>
              <a:rPr lang="en-GB" altLang="en-US" dirty="0" err="1"/>
              <a:t>MergeSort</a:t>
            </a:r>
            <a:r>
              <a:rPr lang="en-GB" altLang="en-US" dirty="0"/>
              <a:t> calls itself – Nonlinear.</a:t>
            </a:r>
          </a:p>
          <a:p>
            <a:pPr marL="514350" indent="-514350">
              <a:buFont typeface="+mj-lt"/>
              <a:buAutoNum type="arabicPeriod"/>
            </a:pPr>
            <a:r>
              <a:rPr lang="en-GB" altLang="en-US" b="1" dirty="0"/>
              <a:t>Multiple interacting loops: </a:t>
            </a:r>
            <a:r>
              <a:rPr lang="en-GB" dirty="0"/>
              <a:t>The merge method contains three while loops that interact with shared indices </a:t>
            </a:r>
            <a:r>
              <a:rPr lang="en-GB" dirty="0" err="1"/>
              <a:t>i</a:t>
            </a:r>
            <a:r>
              <a:rPr lang="en-GB" dirty="0"/>
              <a:t>, j, and k. Each loop with its own condition.</a:t>
            </a:r>
          </a:p>
          <a:p>
            <a:pPr marL="514350" indent="-514350">
              <a:buFont typeface="+mj-lt"/>
              <a:buAutoNum type="arabicPeriod"/>
            </a:pPr>
            <a:r>
              <a:rPr lang="en-GB" altLang="en-US" b="1" dirty="0"/>
              <a:t>Boundary Conditions Everywhere: </a:t>
            </a:r>
            <a:r>
              <a:rPr lang="en-GB" dirty="0"/>
              <a:t>Every one of these is a boundary condition requiring careful testing.</a:t>
            </a:r>
          </a:p>
          <a:p>
            <a:pPr marL="514350" indent="-514350">
              <a:buFont typeface="+mj-lt"/>
              <a:buAutoNum type="arabicPeriod"/>
            </a:pPr>
            <a:r>
              <a:rPr lang="en-GB" altLang="en-US" b="1" dirty="0"/>
              <a:t>Array Manipulation: </a:t>
            </a:r>
            <a:r>
              <a:rPr lang="en-GB" dirty="0"/>
              <a:t>Testing correctness requires verifying not just that the method returns without error, but that the contents of the array are correct after execution.</a:t>
            </a:r>
            <a:endParaRPr lang="en-GB" altLang="en-US" b="1" dirty="0"/>
          </a:p>
        </p:txBody>
      </p:sp>
    </p:spTree>
    <p:extLst>
      <p:ext uri="{BB962C8B-B14F-4D97-AF65-F5344CB8AC3E}">
        <p14:creationId xmlns:p14="http://schemas.microsoft.com/office/powerpoint/2010/main" val="38580868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DE625E-39DC-F431-E594-6FC11A8485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2FA4A5B-12E9-7A6D-D517-A9DF7B72A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Why is the Merge Sort Algorithm not easy?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79FDCF-385A-BAB0-3DD8-065E89320A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725318"/>
            <a:ext cx="11726996" cy="4251751"/>
          </a:xfrm>
        </p:spPr>
        <p:txBody>
          <a:bodyPr>
            <a:normAutofit/>
          </a:bodyPr>
          <a:lstStyle/>
          <a:p>
            <a:r>
              <a:rPr lang="en-GB" altLang="en-US" dirty="0"/>
              <a:t>Execute, via test cases, all possible paths of control flow through the program, then possibly the program has been completely tested. </a:t>
            </a:r>
          </a:p>
          <a:p>
            <a:pPr lvl="1"/>
            <a:r>
              <a:rPr lang="en-GB" altLang="en-US" dirty="0"/>
              <a:t>Not actually possible, too many paths to test</a:t>
            </a:r>
          </a:p>
          <a:p>
            <a:pPr lvl="1"/>
            <a:r>
              <a:rPr lang="en-GB" altLang="en-US" dirty="0"/>
              <a:t>Won’t catch data-sensitive errors i.e. too many values to test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0A4AD4-E900-8DDE-5819-216699CC0B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3527" y="3350597"/>
            <a:ext cx="5364945" cy="242032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43EBF11-47F3-5FA5-DDF9-B63E2E4D183D}"/>
              </a:ext>
            </a:extLst>
          </p:cNvPr>
          <p:cNvSpPr txBox="1"/>
          <p:nvPr/>
        </p:nvSpPr>
        <p:spPr>
          <a:xfrm>
            <a:off x="2044283" y="5853745"/>
            <a:ext cx="654681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FFC000"/>
                </a:solidFill>
              </a:rPr>
              <a:t>The goal is never to test everything — it's to test </a:t>
            </a:r>
            <a:r>
              <a:rPr lang="en-GB" b="1" dirty="0">
                <a:solidFill>
                  <a:srgbClr val="FFC000"/>
                </a:solidFill>
              </a:rPr>
              <a:t>smartly enough</a:t>
            </a:r>
            <a:r>
              <a:rPr lang="en-GB" dirty="0">
                <a:solidFill>
                  <a:srgbClr val="FFC000"/>
                </a:solidFill>
              </a:rPr>
              <a:t> that you have justified confidence in the software's correctness.</a:t>
            </a:r>
          </a:p>
        </p:txBody>
      </p:sp>
    </p:spTree>
    <p:extLst>
      <p:ext uri="{BB962C8B-B14F-4D97-AF65-F5344CB8AC3E}">
        <p14:creationId xmlns:p14="http://schemas.microsoft.com/office/powerpoint/2010/main" val="24630792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2CFF7C-5BC6-3A29-F8C4-CB8141105E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73BF2E3-D465-5909-D5BA-97C9B2D5B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Exercise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868D3F-0743-F8C0-6B57-581D8F580D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725318"/>
            <a:ext cx="11726996" cy="4251751"/>
          </a:xfrm>
        </p:spPr>
        <p:txBody>
          <a:bodyPr>
            <a:normAutofit/>
          </a:bodyPr>
          <a:lstStyle/>
          <a:p>
            <a:r>
              <a:rPr lang="en-GB" altLang="en-US" dirty="0"/>
              <a:t>How would you test this code?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B486CB4-21A6-9A28-1030-FC0E8559236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313390" y="622093"/>
            <a:ext cx="6466183" cy="5038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2883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A4E7D6-9909-4727-6FEF-248E28A956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4F6A351-21B6-B790-245C-EF7B5E481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Exercise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F043C1-D417-6B56-E2CC-2545AAA873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725318"/>
            <a:ext cx="11726996" cy="4251751"/>
          </a:xfrm>
        </p:spPr>
        <p:txBody>
          <a:bodyPr>
            <a:normAutofit/>
          </a:bodyPr>
          <a:lstStyle/>
          <a:p>
            <a:r>
              <a:rPr lang="en-GB" altLang="en-US" dirty="0"/>
              <a:t>How would you test this code?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568BD73-D10C-34B6-2C92-35BFE280F1F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313390" y="957007"/>
            <a:ext cx="6466183" cy="436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0312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C65E58-8854-AAC5-2D21-B1E08B0E71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03812AA-FCD0-7D59-ABA2-4E29F96BA0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Testing Using the Debugger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4AFD91-8998-BCA3-1B28-5D5382FC1B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725318"/>
            <a:ext cx="11726996" cy="4251751"/>
          </a:xfrm>
        </p:spPr>
        <p:txBody>
          <a:bodyPr>
            <a:normAutofit/>
          </a:bodyPr>
          <a:lstStyle/>
          <a:p>
            <a:pPr marL="0" indent="0">
              <a:buFont typeface="Monotype Sorts" pitchFamily="2" charset="2"/>
              <a:buNone/>
              <a:defRPr/>
            </a:pPr>
            <a:r>
              <a:rPr lang="en-GB" b="1" u="sng" dirty="0"/>
              <a:t>Data Flow Testing</a:t>
            </a:r>
          </a:p>
          <a:p>
            <a:pPr>
              <a:defRPr/>
            </a:pPr>
            <a:r>
              <a:rPr lang="en-GB" dirty="0"/>
              <a:t>Track a piece of data completely through the code</a:t>
            </a:r>
          </a:p>
          <a:p>
            <a:pPr>
              <a:defRPr/>
            </a:pPr>
            <a:r>
              <a:rPr lang="en-GB" dirty="0"/>
              <a:t>Where does it change, how does it change?</a:t>
            </a:r>
          </a:p>
          <a:p>
            <a:pPr marL="0" indent="0">
              <a:buFont typeface="Monotype Sorts" pitchFamily="2" charset="2"/>
              <a:buNone/>
              <a:defRPr/>
            </a:pPr>
            <a:r>
              <a:rPr lang="en-GB" b="1" u="sng" dirty="0"/>
              <a:t>Error Forcing</a:t>
            </a:r>
          </a:p>
          <a:p>
            <a:pPr>
              <a:defRPr/>
            </a:pPr>
            <a:r>
              <a:rPr lang="en-GB" dirty="0"/>
              <a:t>Force variable to specific values to cause errors and see if your code handles them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E954B2-80A3-C318-D183-77E1608F3B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1987" y="749266"/>
            <a:ext cx="3593528" cy="2496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6128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B8167E-3A2A-60C6-C899-C7745F9BCB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02ED7AC-76A5-C2B9-7932-0802C4120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Debugging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A5D734-91DC-50EC-CD2A-1B77C2E0B5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725318"/>
            <a:ext cx="11726996" cy="4251751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GB" dirty="0"/>
              <a:t>When you find an error you may want to fix it immediately</a:t>
            </a:r>
          </a:p>
          <a:p>
            <a:pPr>
              <a:defRPr/>
            </a:pPr>
            <a:r>
              <a:rPr lang="en-GB" dirty="0"/>
              <a:t>However, it is likely that the fix for the defect will cause another defect</a:t>
            </a:r>
          </a:p>
          <a:p>
            <a:pPr>
              <a:defRPr/>
            </a:pPr>
            <a:r>
              <a:rPr lang="en-GB" dirty="0"/>
              <a:t>Instead:</a:t>
            </a:r>
          </a:p>
          <a:p>
            <a:pPr marL="914400" lvl="1" indent="-457200">
              <a:buFont typeface="Monotype Sorts" pitchFamily="2" charset="2"/>
              <a:buAutoNum type="arabicPeriod"/>
              <a:defRPr/>
            </a:pPr>
            <a:r>
              <a:rPr lang="en-GB" dirty="0"/>
              <a:t>Verify that you can reproduce the error – No reproducing, no verifying fixed.</a:t>
            </a:r>
          </a:p>
          <a:p>
            <a:pPr marL="914400" lvl="1" indent="-457200">
              <a:buFont typeface="Monotype Sorts" pitchFamily="2" charset="2"/>
              <a:buAutoNum type="arabicPeriod"/>
              <a:defRPr/>
            </a:pPr>
            <a:r>
              <a:rPr lang="en-GB" dirty="0"/>
              <a:t>Find the smallest-scale demo of the defect in the code – Isolation.</a:t>
            </a:r>
          </a:p>
          <a:p>
            <a:pPr marL="914400" lvl="1" indent="-457200">
              <a:buFont typeface="Monotype Sorts" pitchFamily="2" charset="2"/>
              <a:buAutoNum type="arabicPeriod"/>
              <a:defRPr/>
            </a:pPr>
            <a:r>
              <a:rPr lang="en-GB" dirty="0"/>
              <a:t>Write an automated test that fails but succeeds when error is fixed – Proof.</a:t>
            </a:r>
          </a:p>
          <a:p>
            <a:pPr marL="914400" lvl="1" indent="-457200">
              <a:buFont typeface="Monotype Sorts" pitchFamily="2" charset="2"/>
              <a:buAutoNum type="arabicPeriod"/>
              <a:defRPr/>
            </a:pPr>
            <a:r>
              <a:rPr lang="en-GB" dirty="0"/>
              <a:t>Fix the defect - This approach is closely related to Test-Driven Development.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r>
              <a:rPr lang="en-GB" dirty="0"/>
              <a:t>Finding the smallest reliable reproduction of the defect gives you the opportunity to really examine the cause of the defect.</a:t>
            </a:r>
          </a:p>
        </p:txBody>
      </p:sp>
    </p:spTree>
    <p:extLst>
      <p:ext uri="{BB962C8B-B14F-4D97-AF65-F5344CB8AC3E}">
        <p14:creationId xmlns:p14="http://schemas.microsoft.com/office/powerpoint/2010/main" val="3904079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462BC8-C63C-2E85-2BFA-2C0E24B39D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52167C-A9C0-E352-6769-B6EE97E5C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Test Harness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B97D23-73B5-BF2D-F28F-69AAABD5CC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725318"/>
            <a:ext cx="11726996" cy="4251751"/>
          </a:xfrm>
        </p:spPr>
        <p:txBody>
          <a:bodyPr>
            <a:normAutofit/>
          </a:bodyPr>
          <a:lstStyle/>
          <a:p>
            <a:r>
              <a:rPr lang="en-GB" altLang="en-US" dirty="0"/>
              <a:t>Test harness </a:t>
            </a:r>
            <a:r>
              <a:rPr lang="en-GB" altLang="en-US" dirty="0">
                <a:sym typeface="Wingdings" panose="05000000000000000000" pitchFamily="2" charset="2"/>
              </a:rPr>
              <a:t>(or automated test framework) is a collection of software and test data configured to test a program unit by running it under varying conditions and monitoring its behaviour and outputs</a:t>
            </a:r>
          </a:p>
          <a:p>
            <a:pPr lvl="1"/>
            <a:r>
              <a:rPr lang="en-GB" altLang="en-US" dirty="0"/>
              <a:t>To supply inputs to the software being tested;</a:t>
            </a:r>
          </a:p>
          <a:p>
            <a:pPr lvl="1"/>
            <a:r>
              <a:rPr lang="en-GB" altLang="en-US" dirty="0"/>
              <a:t>To receive outputs generated by the software being tested;</a:t>
            </a:r>
          </a:p>
          <a:p>
            <a:pPr lvl="1"/>
            <a:r>
              <a:rPr lang="en-GB" altLang="en-US" dirty="0"/>
              <a:t>To execute a set of tests within the framework or using the test harness;</a:t>
            </a:r>
          </a:p>
          <a:p>
            <a:pPr lvl="1"/>
            <a:r>
              <a:rPr lang="en-GB" altLang="en-US" dirty="0"/>
              <a:t>To record the pass/fail results of each test (framework tools);</a:t>
            </a:r>
          </a:p>
          <a:p>
            <a:pPr lvl="1"/>
            <a:r>
              <a:rPr lang="en-GB" altLang="en-US" dirty="0"/>
              <a:t>To store tests (framework tools);</a:t>
            </a:r>
          </a:p>
          <a:p>
            <a:pPr lvl="1"/>
            <a:r>
              <a:rPr lang="en-GB" altLang="en-US" dirty="0"/>
              <a:t>Provide support for debugging (framework tools);</a:t>
            </a:r>
          </a:p>
          <a:p>
            <a:pPr lvl="1"/>
            <a:r>
              <a:rPr lang="en-GB" altLang="en-US" dirty="0"/>
              <a:t>To do coverage measurement at code level (framework tools).</a:t>
            </a:r>
          </a:p>
        </p:txBody>
      </p:sp>
    </p:spTree>
    <p:extLst>
      <p:ext uri="{BB962C8B-B14F-4D97-AF65-F5344CB8AC3E}">
        <p14:creationId xmlns:p14="http://schemas.microsoft.com/office/powerpoint/2010/main" val="122596615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D8A1B4-245F-9A34-6188-9262CE56F5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>
            <a:extLst>
              <a:ext uri="{FF2B5EF4-FFF2-40B4-BE49-F238E27FC236}">
                <a16:creationId xmlns:a16="http://schemas.microsoft.com/office/drawing/2014/main" id="{358ABD52-DDC1-216D-4106-D4559CA93167}"/>
              </a:ext>
            </a:extLst>
          </p:cNvPr>
          <p:cNvGrpSpPr>
            <a:grpSpLocks/>
          </p:cNvGrpSpPr>
          <p:nvPr/>
        </p:nvGrpSpPr>
        <p:grpSpPr bwMode="auto">
          <a:xfrm>
            <a:off x="3480997" y="933528"/>
            <a:ext cx="8711003" cy="4620327"/>
            <a:chOff x="1535113" y="2187575"/>
            <a:chExt cx="6226175" cy="3584575"/>
          </a:xfrm>
        </p:grpSpPr>
        <p:pic>
          <p:nvPicPr>
            <p:cNvPr id="5" name="Picture 2">
              <a:extLst>
                <a:ext uri="{FF2B5EF4-FFF2-40B4-BE49-F238E27FC236}">
                  <a16:creationId xmlns:a16="http://schemas.microsoft.com/office/drawing/2014/main" id="{B686F688-77DF-D54C-4C65-7CF1DC9A43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5113" y="2187575"/>
              <a:ext cx="6226175" cy="3584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4">
              <a:extLst>
                <a:ext uri="{FF2B5EF4-FFF2-40B4-BE49-F238E27FC236}">
                  <a16:creationId xmlns:a16="http://schemas.microsoft.com/office/drawing/2014/main" id="{4219153C-F053-0B45-B2C7-BFE7CC33666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35113" y="3333750"/>
              <a:ext cx="1874837" cy="6461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90000"/>
                <a:buFont typeface="Monotype Sorts" pitchFamily="2" charset="2"/>
                <a:buChar char="n"/>
                <a:defRPr kumimoji="1" sz="2000">
                  <a:solidFill>
                    <a:schemeClr val="tx1"/>
                  </a:solidFill>
                  <a:latin typeface="Helvetica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90000"/>
                <a:buFont typeface="Monotype Sorts" pitchFamily="2" charset="2"/>
                <a:buChar char="F"/>
                <a:defRPr kumimoji="1">
                  <a:solidFill>
                    <a:schemeClr val="tx1"/>
                  </a:solidFill>
                  <a:latin typeface="Helvetica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33CC33"/>
                </a:buClr>
                <a:buSzPct val="90000"/>
                <a:buFont typeface="Monotype Sorts" pitchFamily="2" charset="2"/>
                <a:buChar char="4"/>
                <a:defRPr kumimoji="1">
                  <a:solidFill>
                    <a:schemeClr val="tx1"/>
                  </a:solidFill>
                  <a:latin typeface="Helvetica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hlink"/>
                </a:buClr>
                <a:buChar char="–"/>
                <a:defRPr kumimoji="1">
                  <a:solidFill>
                    <a:schemeClr val="tx1"/>
                  </a:solidFill>
                  <a:latin typeface="Helvetica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>
                  <a:solidFill>
                    <a:schemeClr val="tx1"/>
                  </a:solidFill>
                  <a:latin typeface="Helvetica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en-GB" altLang="en-US" sz="1800"/>
                <a:t>Test cases in test pool file</a:t>
              </a:r>
            </a:p>
          </p:txBody>
        </p: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8D1A2D44-4718-FDBE-F422-FEFA255A4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Test Harness - Example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FC954C9-583C-74A3-3819-073DB79CE31D}"/>
              </a:ext>
            </a:extLst>
          </p:cNvPr>
          <p:cNvSpPr txBox="1"/>
          <p:nvPr/>
        </p:nvSpPr>
        <p:spPr>
          <a:xfrm>
            <a:off x="351933" y="1498613"/>
            <a:ext cx="3642945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The </a:t>
            </a:r>
            <a:r>
              <a:rPr lang="en-GB" b="1" dirty="0"/>
              <a:t>test cases are completely separated</a:t>
            </a:r>
            <a:r>
              <a:rPr lang="en-GB" dirty="0"/>
              <a:t> from the harness machinery — you add tests by adding to the test pool, not by modifying code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The process is </a:t>
            </a:r>
            <a:r>
              <a:rPr lang="en-GB" b="1" dirty="0"/>
              <a:t>fully automated</a:t>
            </a:r>
            <a:r>
              <a:rPr lang="en-GB" dirty="0"/>
              <a:t> — once running, it cycles through every test case without human intervention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Every outcome is recorded</a:t>
            </a:r>
            <a:r>
              <a:rPr lang="en-GB" dirty="0"/>
              <a:t> — nothing is lost or forgotten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The </a:t>
            </a:r>
            <a:r>
              <a:rPr lang="en-GB" b="1" dirty="0"/>
              <a:t>system under test</a:t>
            </a:r>
            <a:r>
              <a:rPr lang="en-GB" dirty="0"/>
              <a:t> (</a:t>
            </a:r>
            <a:r>
              <a:rPr lang="en-GB" dirty="0">
                <a:latin typeface="Courier New" panose="02070309020205020404" pitchFamily="49" charset="0"/>
              </a:rPr>
              <a:t>Sort</a:t>
            </a:r>
            <a:r>
              <a:rPr lang="en-GB" dirty="0"/>
              <a:t>) is completely unaware it's being tested — it just receives inputs and returns outputs as normal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A49AB8F-ECB9-CE78-3B3F-55CAE8FB1045}"/>
              </a:ext>
            </a:extLst>
          </p:cNvPr>
          <p:cNvSpPr txBox="1"/>
          <p:nvPr/>
        </p:nvSpPr>
        <p:spPr>
          <a:xfrm>
            <a:off x="3221013" y="5809505"/>
            <a:ext cx="473876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C000"/>
                </a:solidFill>
              </a:rPr>
              <a:t>The diagram is abstract, but the pattern is universal across all modern testing frameworks.</a:t>
            </a:r>
          </a:p>
        </p:txBody>
      </p:sp>
    </p:spTree>
    <p:extLst>
      <p:ext uri="{BB962C8B-B14F-4D97-AF65-F5344CB8AC3E}">
        <p14:creationId xmlns:p14="http://schemas.microsoft.com/office/powerpoint/2010/main" val="38877471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5474BD-BE5C-7737-3F45-53FE68709D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09F177F-DDC7-1BCC-EC09-9F7E98673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Test Software Terms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933F4F-7B9A-59D1-EC8A-2B99146EFB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725318"/>
            <a:ext cx="11726996" cy="4251751"/>
          </a:xfrm>
        </p:spPr>
        <p:txBody>
          <a:bodyPr>
            <a:normAutofit lnSpcReduction="10000"/>
          </a:bodyPr>
          <a:lstStyle/>
          <a:p>
            <a:r>
              <a:rPr lang="en-GB" altLang="en-US" b="1" dirty="0"/>
              <a:t>Test Double</a:t>
            </a:r>
            <a:r>
              <a:rPr lang="en-GB" altLang="en-US" dirty="0"/>
              <a:t> is a</a:t>
            </a:r>
            <a:r>
              <a:rPr lang="en-GB" altLang="en-US" b="1" dirty="0"/>
              <a:t> </a:t>
            </a:r>
            <a:r>
              <a:rPr lang="en-GB" altLang="en-US" dirty="0"/>
              <a:t>generic term for any kind of pretend object used in place of a real object for testing purposes. Four particular kinds of double:</a:t>
            </a:r>
          </a:p>
          <a:p>
            <a:pPr lvl="1"/>
            <a:r>
              <a:rPr lang="en-GB" altLang="en-US" b="1" dirty="0"/>
              <a:t>Dummy</a:t>
            </a:r>
            <a:r>
              <a:rPr lang="en-GB" altLang="en-US" dirty="0"/>
              <a:t> objects are passed around but never actually used. Usually they are just used to fill parameter lists.</a:t>
            </a:r>
          </a:p>
          <a:p>
            <a:pPr lvl="1"/>
            <a:r>
              <a:rPr lang="en-GB" altLang="en-US" b="1" dirty="0"/>
              <a:t>Stubs</a:t>
            </a:r>
            <a:r>
              <a:rPr lang="en-GB" altLang="en-US" dirty="0"/>
              <a:t> provide canned answers to calls made during the test. Can have state i.e. remember what happened in previous calls</a:t>
            </a:r>
          </a:p>
          <a:p>
            <a:pPr lvl="2"/>
            <a:r>
              <a:rPr lang="en-GB" altLang="en-US" i="1" dirty="0"/>
              <a:t>Stub Collaborator</a:t>
            </a:r>
            <a:r>
              <a:rPr lang="en-GB" altLang="en-US" dirty="0"/>
              <a:t>: implement a simple collaborator as concrete class that only exhibits a small part of the overall behaviour of the collaborator which is needed by the class under test</a:t>
            </a:r>
          </a:p>
          <a:p>
            <a:pPr lvl="1"/>
            <a:r>
              <a:rPr lang="en-GB" altLang="en-US" b="1" dirty="0"/>
              <a:t>Fake</a:t>
            </a:r>
            <a:r>
              <a:rPr lang="en-GB" altLang="en-US" dirty="0"/>
              <a:t> objects actually have working implementations, but usually take some shortcut which makes them not suitable for production (e.g. in memory database).</a:t>
            </a:r>
          </a:p>
          <a:p>
            <a:pPr lvl="1"/>
            <a:r>
              <a:rPr lang="en-GB" altLang="en-US" b="1" dirty="0"/>
              <a:t>Mocks</a:t>
            </a:r>
            <a:r>
              <a:rPr lang="en-GB" altLang="en-US" dirty="0"/>
              <a:t> are objects pre-programmed with expectations which form a specification of the calls they are expected to receive. 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5CBFF7E1-99CE-503B-E241-B4147CE564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3077" y="41092"/>
            <a:ext cx="1175774" cy="1679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61157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1CB67F-5681-2E80-3F35-40F40180F1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D2B405A-3814-529B-6AF6-DCFC490574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8871" y="2697805"/>
            <a:ext cx="7023201" cy="2871465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9CDDD913-92C4-7F5A-D603-3795D27B2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Unit Testing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C001B7-1513-4F5C-60BA-B7958EBE45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725318"/>
            <a:ext cx="11726996" cy="4251751"/>
          </a:xfrm>
        </p:spPr>
        <p:txBody>
          <a:bodyPr>
            <a:normAutofit/>
          </a:bodyPr>
          <a:lstStyle/>
          <a:p>
            <a:r>
              <a:rPr lang="en-GB" altLang="en-US" dirty="0"/>
              <a:t>Small piece of code design to test some aspect of the source code</a:t>
            </a:r>
          </a:p>
          <a:p>
            <a:r>
              <a:rPr lang="en-GB" altLang="en-US" dirty="0"/>
              <a:t>Test each individual class and method separately</a:t>
            </a:r>
          </a:p>
          <a:p>
            <a:pPr marL="0" indent="0">
              <a:buNone/>
            </a:pPr>
            <a:endParaRPr lang="en-GB" altLang="en-US" dirty="0"/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dirty="0">
                <a:solidFill>
                  <a:srgbClr val="FF0000"/>
                </a:solidFill>
              </a:rPr>
              <a:t>Warning: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dirty="0">
                <a:solidFill>
                  <a:srgbClr val="FF0000"/>
                </a:solidFill>
              </a:rPr>
              <a:t>Build black box test based on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dirty="0">
                <a:solidFill>
                  <a:srgbClr val="FF0000"/>
                </a:solidFill>
              </a:rPr>
              <a:t>the product specification before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dirty="0">
                <a:solidFill>
                  <a:srgbClr val="FF0000"/>
                </a:solidFill>
              </a:rPr>
              <a:t>the unit tests to avoid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dirty="0">
                <a:solidFill>
                  <a:srgbClr val="FF0000"/>
                </a:solidFill>
              </a:rPr>
              <a:t>knowledge of the internal code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dirty="0">
                <a:solidFill>
                  <a:srgbClr val="FF0000"/>
                </a:solidFill>
              </a:rPr>
              <a:t>influencing the black box testing.</a:t>
            </a:r>
          </a:p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3219306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84CF1E-7E02-C4B4-5C90-9C67B3DD93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1.bp.blogspot.com/_vqiYktFSUq8/TTQn3Y_TfNI/AAAAAAAAARI/F4qg3AecjxI/s1600/a.jpg">
            <a:extLst>
              <a:ext uri="{FF2B5EF4-FFF2-40B4-BE49-F238E27FC236}">
                <a16:creationId xmlns:a16="http://schemas.microsoft.com/office/drawing/2014/main" id="{50A37250-8CC7-136B-D7D4-93288BEA45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5393" y="0"/>
            <a:ext cx="3608388" cy="240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C50A7953-9D53-79E7-50AD-C5D293B772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D8997E-5A54-5760-A782-8629149F20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076" y="1725318"/>
            <a:ext cx="11726996" cy="4251751"/>
          </a:xfrm>
        </p:spPr>
        <p:txBody>
          <a:bodyPr>
            <a:normAutofit/>
          </a:bodyPr>
          <a:lstStyle/>
          <a:p>
            <a:r>
              <a:rPr lang="en-GB" altLang="en-US" dirty="0">
                <a:solidFill>
                  <a:srgbClr val="FF0000"/>
                </a:solidFill>
              </a:rPr>
              <a:t>Use a combination of black box and white box testing</a:t>
            </a:r>
          </a:p>
          <a:p>
            <a:r>
              <a:rPr lang="en-GB" altLang="en-US" dirty="0">
                <a:solidFill>
                  <a:srgbClr val="FF0000"/>
                </a:solidFill>
              </a:rPr>
              <a:t>Black box </a:t>
            </a:r>
            <a:r>
              <a:rPr lang="en-GB" altLang="en-US" dirty="0"/>
              <a:t>testing often ends up over testing certain parts of the application while under testing others.</a:t>
            </a:r>
          </a:p>
          <a:p>
            <a:r>
              <a:rPr lang="en-GB" altLang="en-US" dirty="0">
                <a:solidFill>
                  <a:srgbClr val="FF0000"/>
                </a:solidFill>
              </a:rPr>
              <a:t>White box </a:t>
            </a:r>
            <a:r>
              <a:rPr lang="en-GB" altLang="en-US" dirty="0"/>
              <a:t>testing are typically thorough, but nearly always miss key end-user scenarios.</a:t>
            </a:r>
          </a:p>
          <a:p>
            <a:r>
              <a:rPr lang="en-GB" altLang="en-US" dirty="0">
                <a:solidFill>
                  <a:srgbClr val="FF0000"/>
                </a:solidFill>
              </a:rPr>
              <a:t>Gray box </a:t>
            </a:r>
            <a:r>
              <a:rPr lang="en-GB" altLang="en-US" dirty="0"/>
              <a:t>testing (Aka Glass Box Testing)</a:t>
            </a:r>
          </a:p>
          <a:p>
            <a:pPr lvl="1"/>
            <a:r>
              <a:rPr lang="en-GB" altLang="en-US" dirty="0"/>
              <a:t>Design tests with a customer focused perspective</a:t>
            </a:r>
          </a:p>
          <a:p>
            <a:pPr lvl="1"/>
            <a:r>
              <a:rPr lang="en-GB" altLang="en-US" dirty="0"/>
              <a:t>Use white box approach to ensure efficiency and test case coverage</a:t>
            </a:r>
          </a:p>
        </p:txBody>
      </p:sp>
    </p:spTree>
    <p:extLst>
      <p:ext uri="{BB962C8B-B14F-4D97-AF65-F5344CB8AC3E}">
        <p14:creationId xmlns:p14="http://schemas.microsoft.com/office/powerpoint/2010/main" val="76762311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Logo Variations place image in Backgrou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03dbf9b-b85b-46a0-94f1-894078c07ecd" xsi:nil="true"/>
    <lcf76f155ced4ddcb4097134ff3c332f xmlns="211f9404-bca0-4bcf-9c1d-965ccb6f8d2d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6" ma:contentTypeDescription="Create a new document." ma:contentTypeScope="" ma:versionID="3e9a1b2e959880e4a76c3977d9ce4bf7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fcf97f2708594b994a194b3975e3d81f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a97a576-9b9a-4725-8082-46e909de400b}" ma:internalName="TaxCatchAll" ma:showField="CatchAllData" ma:web="303dbf9b-b85b-46a0-94f1-894078c07ec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005B358-F4C1-4779-9208-30E86E3F7A2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D040630-A62C-4063-B6E2-E8C2D35B5414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A2BE3E23-B854-4D4E-9314-54BECDE7CCA2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3901</Words>
  <Application>Microsoft Office PowerPoint</Application>
  <PresentationFormat>Widescreen</PresentationFormat>
  <Paragraphs>387</Paragraphs>
  <Slides>34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34</vt:i4>
      </vt:variant>
    </vt:vector>
  </HeadingPairs>
  <TitlesOfParts>
    <vt:vector size="45" baseType="lpstr">
      <vt:lpstr>Aptos</vt:lpstr>
      <vt:lpstr>Arial</vt:lpstr>
      <vt:lpstr>Calibri</vt:lpstr>
      <vt:lpstr>Calibri Light</vt:lpstr>
      <vt:lpstr>Courier New</vt:lpstr>
      <vt:lpstr>Monotype Sorts</vt:lpstr>
      <vt:lpstr>Times New Roman</vt:lpstr>
      <vt:lpstr>Wingdings</vt:lpstr>
      <vt:lpstr>UWTSD Holding Page</vt:lpstr>
      <vt:lpstr>UWTSD Text 2</vt:lpstr>
      <vt:lpstr>UWTSD Logo Variations place image in Background</vt:lpstr>
      <vt:lpstr>PowerPoint Presentation</vt:lpstr>
      <vt:lpstr>Software Testing</vt:lpstr>
      <vt:lpstr>Software Testing</vt:lpstr>
      <vt:lpstr>Software Bugs</vt:lpstr>
      <vt:lpstr>Testability</vt:lpstr>
      <vt:lpstr>Static vs Dynamic Testing</vt:lpstr>
      <vt:lpstr>Black Box Testing</vt:lpstr>
      <vt:lpstr>Performance (Non-Functional) Testing</vt:lpstr>
      <vt:lpstr>Test Strategy</vt:lpstr>
      <vt:lpstr>Equivalence Partitioning Heuristics (guidelines)</vt:lpstr>
      <vt:lpstr>Combinatorial Testing</vt:lpstr>
      <vt:lpstr>Data (Functional) Testing</vt:lpstr>
      <vt:lpstr>Boundary Conditions</vt:lpstr>
      <vt:lpstr>Boundary Conditions - Examples</vt:lpstr>
      <vt:lpstr>Sub-Boundary Conditions</vt:lpstr>
      <vt:lpstr>Exercise</vt:lpstr>
      <vt:lpstr>Exercise - Netflix</vt:lpstr>
      <vt:lpstr>White Box Testing</vt:lpstr>
      <vt:lpstr>White Box Testing</vt:lpstr>
      <vt:lpstr>White Box Testing</vt:lpstr>
      <vt:lpstr>Path Testing</vt:lpstr>
      <vt:lpstr>Exercise</vt:lpstr>
      <vt:lpstr>Exercise</vt:lpstr>
      <vt:lpstr>Why is the Merge Sort Algorithm not easy?</vt:lpstr>
      <vt:lpstr>Why is the Merge Sort Algorithm not easy?</vt:lpstr>
      <vt:lpstr>Exercise</vt:lpstr>
      <vt:lpstr>Exercise 2</vt:lpstr>
      <vt:lpstr>Testing Using the Debugger</vt:lpstr>
      <vt:lpstr>Debugging</vt:lpstr>
      <vt:lpstr>Test Harness</vt:lpstr>
      <vt:lpstr>Test Harness - Example</vt:lpstr>
      <vt:lpstr>Test Software Terms</vt:lpstr>
      <vt:lpstr>Unit Testing</vt:lpstr>
      <vt:lpstr>Summary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Mark Huntly</cp:lastModifiedBy>
  <cp:revision>5</cp:revision>
  <dcterms:created xsi:type="dcterms:W3CDTF">2021-03-09T15:35:42Z</dcterms:created>
  <dcterms:modified xsi:type="dcterms:W3CDTF">2026-04-21T08:01:05Z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