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77" r:id="rId3"/>
    <p:sldId id="257" r:id="rId4"/>
    <p:sldId id="258" r:id="rId5"/>
    <p:sldId id="269" r:id="rId6"/>
    <p:sldId id="259" r:id="rId7"/>
    <p:sldId id="260" r:id="rId8"/>
    <p:sldId id="270" r:id="rId9"/>
    <p:sldId id="261" r:id="rId10"/>
    <p:sldId id="262" r:id="rId11"/>
    <p:sldId id="263" r:id="rId12"/>
    <p:sldId id="264" r:id="rId13"/>
    <p:sldId id="266" r:id="rId14"/>
    <p:sldId id="265" r:id="rId15"/>
    <p:sldId id="267" r:id="rId16"/>
    <p:sldId id="271" r:id="rId17"/>
    <p:sldId id="268" r:id="rId18"/>
    <p:sldId id="272" r:id="rId19"/>
    <p:sldId id="280" r:id="rId20"/>
    <p:sldId id="281" r:id="rId21"/>
    <p:sldId id="279"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D46859-E090-4522-A053-6BBFC53F1699}" v="14" dt="2023-02-07T20:17:08.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69" autoAdjust="0"/>
    <p:restoredTop sz="94660"/>
  </p:normalViewPr>
  <p:slideViewPr>
    <p:cSldViewPr snapToGrid="0">
      <p:cViewPr>
        <p:scale>
          <a:sx n="70" d="100"/>
          <a:sy n="70" d="100"/>
        </p:scale>
        <p:origin x="54"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CD46859-E090-4522-A053-6BBFC53F1699}"/>
    <pc:docChg chg="undo redo custSel addSld modSld">
      <pc:chgData name="Deborah Jenkins" userId="3cd02ba5-e528-4585-978d-4fde2b47730a" providerId="ADAL" clId="{ACD46859-E090-4522-A053-6BBFC53F1699}" dt="2023-02-07T20:17:49.730" v="522" actId="113"/>
      <pc:docMkLst>
        <pc:docMk/>
      </pc:docMkLst>
      <pc:sldChg chg="addSp modSp mod setBg setClrOvrMap">
        <pc:chgData name="Deborah Jenkins" userId="3cd02ba5-e528-4585-978d-4fde2b47730a" providerId="ADAL" clId="{ACD46859-E090-4522-A053-6BBFC53F1699}" dt="2023-02-07T13:18:10.828" v="16" actId="403"/>
        <pc:sldMkLst>
          <pc:docMk/>
          <pc:sldMk cId="222760371" sldId="256"/>
        </pc:sldMkLst>
        <pc:spChg chg="mod">
          <ac:chgData name="Deborah Jenkins" userId="3cd02ba5-e528-4585-978d-4fde2b47730a" providerId="ADAL" clId="{ACD46859-E090-4522-A053-6BBFC53F1699}" dt="2023-02-07T13:18:01.704" v="13" actId="26606"/>
          <ac:spMkLst>
            <pc:docMk/>
            <pc:sldMk cId="222760371" sldId="256"/>
            <ac:spMk id="2" creationId="{00000000-0000-0000-0000-000000000000}"/>
          </ac:spMkLst>
        </pc:spChg>
        <pc:spChg chg="mod">
          <ac:chgData name="Deborah Jenkins" userId="3cd02ba5-e528-4585-978d-4fde2b47730a" providerId="ADAL" clId="{ACD46859-E090-4522-A053-6BBFC53F1699}" dt="2023-02-07T13:18:10.828" v="16" actId="403"/>
          <ac:spMkLst>
            <pc:docMk/>
            <pc:sldMk cId="222760371" sldId="256"/>
            <ac:spMk id="3" creationId="{00000000-0000-0000-0000-000000000000}"/>
          </ac:spMkLst>
        </pc:spChg>
        <pc:spChg chg="add">
          <ac:chgData name="Deborah Jenkins" userId="3cd02ba5-e528-4585-978d-4fde2b47730a" providerId="ADAL" clId="{ACD46859-E090-4522-A053-6BBFC53F1699}" dt="2023-02-07T13:18:01.704" v="13" actId="26606"/>
          <ac:spMkLst>
            <pc:docMk/>
            <pc:sldMk cId="222760371" sldId="256"/>
            <ac:spMk id="9" creationId="{E49CC64F-7275-4E33-961B-0C5CDC439875}"/>
          </ac:spMkLst>
        </pc:spChg>
        <pc:picChg chg="add">
          <ac:chgData name="Deborah Jenkins" userId="3cd02ba5-e528-4585-978d-4fde2b47730a" providerId="ADAL" clId="{ACD46859-E090-4522-A053-6BBFC53F1699}" dt="2023-02-07T13:18:01.704" v="13" actId="26606"/>
          <ac:picMkLst>
            <pc:docMk/>
            <pc:sldMk cId="222760371" sldId="256"/>
            <ac:picMk id="5" creationId="{63159753-25A4-9030-55F0-9698ABA0D5E8}"/>
          </ac:picMkLst>
        </pc:picChg>
      </pc:sldChg>
      <pc:sldChg chg="addSp modSp mod setBg modAnim">
        <pc:chgData name="Deborah Jenkins" userId="3cd02ba5-e528-4585-978d-4fde2b47730a" providerId="ADAL" clId="{ACD46859-E090-4522-A053-6BBFC53F1699}" dt="2023-02-07T19:19:57.051" v="316"/>
        <pc:sldMkLst>
          <pc:docMk/>
          <pc:sldMk cId="2171625154" sldId="257"/>
        </pc:sldMkLst>
        <pc:spChg chg="mod">
          <ac:chgData name="Deborah Jenkins" userId="3cd02ba5-e528-4585-978d-4fde2b47730a" providerId="ADAL" clId="{ACD46859-E090-4522-A053-6BBFC53F1699}" dt="2023-02-07T13:19:12.219" v="25" actId="26606"/>
          <ac:spMkLst>
            <pc:docMk/>
            <pc:sldMk cId="2171625154" sldId="257"/>
            <ac:spMk id="2" creationId="{00000000-0000-0000-0000-000000000000}"/>
          </ac:spMkLst>
        </pc:spChg>
        <pc:spChg chg="mod">
          <ac:chgData name="Deborah Jenkins" userId="3cd02ba5-e528-4585-978d-4fde2b47730a" providerId="ADAL" clId="{ACD46859-E090-4522-A053-6BBFC53F1699}" dt="2023-02-07T13:19:12.219" v="25" actId="26606"/>
          <ac:spMkLst>
            <pc:docMk/>
            <pc:sldMk cId="2171625154" sldId="257"/>
            <ac:spMk id="3" creationId="{00000000-0000-0000-0000-000000000000}"/>
          </ac:spMkLst>
        </pc:spChg>
        <pc:spChg chg="add">
          <ac:chgData name="Deborah Jenkins" userId="3cd02ba5-e528-4585-978d-4fde2b47730a" providerId="ADAL" clId="{ACD46859-E090-4522-A053-6BBFC53F1699}" dt="2023-02-07T13:19:12.219" v="25" actId="26606"/>
          <ac:spMkLst>
            <pc:docMk/>
            <pc:sldMk cId="2171625154" sldId="257"/>
            <ac:spMk id="8" creationId="{907EF6B7-1338-4443-8C46-6A318D952DFD}"/>
          </ac:spMkLst>
        </pc:spChg>
        <pc:spChg chg="add">
          <ac:chgData name="Deborah Jenkins" userId="3cd02ba5-e528-4585-978d-4fde2b47730a" providerId="ADAL" clId="{ACD46859-E090-4522-A053-6BBFC53F1699}" dt="2023-02-07T13:19:12.219" v="25" actId="26606"/>
          <ac:spMkLst>
            <pc:docMk/>
            <pc:sldMk cId="2171625154" sldId="257"/>
            <ac:spMk id="10" creationId="{DAAE4CDD-124C-4DCF-9584-B6033B545DD5}"/>
          </ac:spMkLst>
        </pc:spChg>
        <pc:spChg chg="add">
          <ac:chgData name="Deborah Jenkins" userId="3cd02ba5-e528-4585-978d-4fde2b47730a" providerId="ADAL" clId="{ACD46859-E090-4522-A053-6BBFC53F1699}" dt="2023-02-07T13:19:12.219" v="25" actId="26606"/>
          <ac:spMkLst>
            <pc:docMk/>
            <pc:sldMk cId="2171625154" sldId="257"/>
            <ac:spMk id="12" creationId="{081E4A58-353D-44AE-B2FC-2A74E2E400F7}"/>
          </ac:spMkLst>
        </pc:spChg>
      </pc:sldChg>
      <pc:sldChg chg="addSp delSp mod">
        <pc:chgData name="Deborah Jenkins" userId="3cd02ba5-e528-4585-978d-4fde2b47730a" providerId="ADAL" clId="{ACD46859-E090-4522-A053-6BBFC53F1699}" dt="2023-02-07T13:19:21.983" v="26" actId="26606"/>
        <pc:sldMkLst>
          <pc:docMk/>
          <pc:sldMk cId="2945887833" sldId="258"/>
        </pc:sldMkLst>
        <pc:spChg chg="del">
          <ac:chgData name="Deborah Jenkins" userId="3cd02ba5-e528-4585-978d-4fde2b47730a" providerId="ADAL" clId="{ACD46859-E090-4522-A053-6BBFC53F1699}" dt="2023-02-07T13:19:21.983" v="26" actId="26606"/>
          <ac:spMkLst>
            <pc:docMk/>
            <pc:sldMk cId="2945887833" sldId="258"/>
            <ac:spMk id="3" creationId="{00000000-0000-0000-0000-000000000000}"/>
          </ac:spMkLst>
        </pc:spChg>
        <pc:graphicFrameChg chg="add">
          <ac:chgData name="Deborah Jenkins" userId="3cd02ba5-e528-4585-978d-4fde2b47730a" providerId="ADAL" clId="{ACD46859-E090-4522-A053-6BBFC53F1699}" dt="2023-02-07T13:19:21.983" v="26" actId="26606"/>
          <ac:graphicFrameMkLst>
            <pc:docMk/>
            <pc:sldMk cId="2945887833" sldId="258"/>
            <ac:graphicFrameMk id="6" creationId="{54325B5C-7A9E-77F9-5530-2985F4BDCD34}"/>
          </ac:graphicFrameMkLst>
        </pc:graphicFrameChg>
      </pc:sldChg>
      <pc:sldChg chg="addSp delSp modSp mod setBg">
        <pc:chgData name="Deborah Jenkins" userId="3cd02ba5-e528-4585-978d-4fde2b47730a" providerId="ADAL" clId="{ACD46859-E090-4522-A053-6BBFC53F1699}" dt="2023-02-07T13:19:35.162" v="30" actId="26606"/>
        <pc:sldMkLst>
          <pc:docMk/>
          <pc:sldMk cId="1662021073" sldId="259"/>
        </pc:sldMkLst>
        <pc:spChg chg="mod">
          <ac:chgData name="Deborah Jenkins" userId="3cd02ba5-e528-4585-978d-4fde2b47730a" providerId="ADAL" clId="{ACD46859-E090-4522-A053-6BBFC53F1699}" dt="2023-02-07T13:19:35.162" v="30" actId="26606"/>
          <ac:spMkLst>
            <pc:docMk/>
            <pc:sldMk cId="1662021073" sldId="259"/>
            <ac:spMk id="2" creationId="{00000000-0000-0000-0000-000000000000}"/>
          </ac:spMkLst>
        </pc:spChg>
        <pc:spChg chg="mod">
          <ac:chgData name="Deborah Jenkins" userId="3cd02ba5-e528-4585-978d-4fde2b47730a" providerId="ADAL" clId="{ACD46859-E090-4522-A053-6BBFC53F1699}" dt="2023-02-07T13:19:35.162" v="30" actId="26606"/>
          <ac:spMkLst>
            <pc:docMk/>
            <pc:sldMk cId="1662021073" sldId="259"/>
            <ac:spMk id="3" creationId="{00000000-0000-0000-0000-000000000000}"/>
          </ac:spMkLst>
        </pc:spChg>
        <pc:spChg chg="add del">
          <ac:chgData name="Deborah Jenkins" userId="3cd02ba5-e528-4585-978d-4fde2b47730a" providerId="ADAL" clId="{ACD46859-E090-4522-A053-6BBFC53F1699}" dt="2023-02-07T13:19:35.153" v="29" actId="26606"/>
          <ac:spMkLst>
            <pc:docMk/>
            <pc:sldMk cId="1662021073" sldId="259"/>
            <ac:spMk id="8" creationId="{C2554CA6-288E-4202-BC52-2E5A8F0C0AED}"/>
          </ac:spMkLst>
        </pc:spChg>
        <pc:spChg chg="add del">
          <ac:chgData name="Deborah Jenkins" userId="3cd02ba5-e528-4585-978d-4fde2b47730a" providerId="ADAL" clId="{ACD46859-E090-4522-A053-6BBFC53F1699}" dt="2023-02-07T13:19:35.153" v="29" actId="26606"/>
          <ac:spMkLst>
            <pc:docMk/>
            <pc:sldMk cId="1662021073" sldId="259"/>
            <ac:spMk id="10" creationId="{B10BB131-AC8E-4A8E-A5D1-36260F720C3B}"/>
          </ac:spMkLst>
        </pc:spChg>
        <pc:spChg chg="add del">
          <ac:chgData name="Deborah Jenkins" userId="3cd02ba5-e528-4585-978d-4fde2b47730a" providerId="ADAL" clId="{ACD46859-E090-4522-A053-6BBFC53F1699}" dt="2023-02-07T13:19:35.153" v="29" actId="26606"/>
          <ac:spMkLst>
            <pc:docMk/>
            <pc:sldMk cId="1662021073" sldId="259"/>
            <ac:spMk id="12" creationId="{5B7778FC-632E-4DCA-A7CB-0D7731CCF970}"/>
          </ac:spMkLst>
        </pc:spChg>
        <pc:spChg chg="add del">
          <ac:chgData name="Deborah Jenkins" userId="3cd02ba5-e528-4585-978d-4fde2b47730a" providerId="ADAL" clId="{ACD46859-E090-4522-A053-6BBFC53F1699}" dt="2023-02-07T13:19:35.153" v="29" actId="26606"/>
          <ac:spMkLst>
            <pc:docMk/>
            <pc:sldMk cId="1662021073" sldId="259"/>
            <ac:spMk id="14" creationId="{FA23A907-97FB-4A8F-880A-DD77401C4296}"/>
          </ac:spMkLst>
        </pc:spChg>
        <pc:spChg chg="add">
          <ac:chgData name="Deborah Jenkins" userId="3cd02ba5-e528-4585-978d-4fde2b47730a" providerId="ADAL" clId="{ACD46859-E090-4522-A053-6BBFC53F1699}" dt="2023-02-07T13:19:35.162" v="30" actId="26606"/>
          <ac:spMkLst>
            <pc:docMk/>
            <pc:sldMk cId="1662021073" sldId="259"/>
            <ac:spMk id="16" creationId="{1BB867FF-FC45-48F7-8104-F89BE54909F1}"/>
          </ac:spMkLst>
        </pc:spChg>
        <pc:spChg chg="add">
          <ac:chgData name="Deborah Jenkins" userId="3cd02ba5-e528-4585-978d-4fde2b47730a" providerId="ADAL" clId="{ACD46859-E090-4522-A053-6BBFC53F1699}" dt="2023-02-07T13:19:35.162" v="30" actId="26606"/>
          <ac:spMkLst>
            <pc:docMk/>
            <pc:sldMk cId="1662021073" sldId="259"/>
            <ac:spMk id="17" creationId="{8BB56887-D0D5-4F0C-9E19-7247EB83C8B7}"/>
          </ac:spMkLst>
        </pc:spChg>
        <pc:spChg chg="add">
          <ac:chgData name="Deborah Jenkins" userId="3cd02ba5-e528-4585-978d-4fde2b47730a" providerId="ADAL" clId="{ACD46859-E090-4522-A053-6BBFC53F1699}" dt="2023-02-07T13:19:35.162" v="30" actId="26606"/>
          <ac:spMkLst>
            <pc:docMk/>
            <pc:sldMk cId="1662021073" sldId="259"/>
            <ac:spMk id="18" creationId="{081E4A58-353D-44AE-B2FC-2A74E2E400F7}"/>
          </ac:spMkLst>
        </pc:spChg>
      </pc:sldChg>
      <pc:sldChg chg="addSp modSp mod setBg">
        <pc:chgData name="Deborah Jenkins" userId="3cd02ba5-e528-4585-978d-4fde2b47730a" providerId="ADAL" clId="{ACD46859-E090-4522-A053-6BBFC53F1699}" dt="2023-02-07T13:19:38.563" v="31" actId="26606"/>
        <pc:sldMkLst>
          <pc:docMk/>
          <pc:sldMk cId="3188370601" sldId="260"/>
        </pc:sldMkLst>
        <pc:spChg chg="mod">
          <ac:chgData name="Deborah Jenkins" userId="3cd02ba5-e528-4585-978d-4fde2b47730a" providerId="ADAL" clId="{ACD46859-E090-4522-A053-6BBFC53F1699}" dt="2023-02-07T13:19:38.563" v="31" actId="26606"/>
          <ac:spMkLst>
            <pc:docMk/>
            <pc:sldMk cId="3188370601" sldId="260"/>
            <ac:spMk id="2" creationId="{00000000-0000-0000-0000-000000000000}"/>
          </ac:spMkLst>
        </pc:spChg>
        <pc:spChg chg="mod">
          <ac:chgData name="Deborah Jenkins" userId="3cd02ba5-e528-4585-978d-4fde2b47730a" providerId="ADAL" clId="{ACD46859-E090-4522-A053-6BBFC53F1699}" dt="2023-02-07T13:19:38.563" v="31" actId="26606"/>
          <ac:spMkLst>
            <pc:docMk/>
            <pc:sldMk cId="3188370601" sldId="260"/>
            <ac:spMk id="3" creationId="{00000000-0000-0000-0000-000000000000}"/>
          </ac:spMkLst>
        </pc:spChg>
        <pc:spChg chg="add">
          <ac:chgData name="Deborah Jenkins" userId="3cd02ba5-e528-4585-978d-4fde2b47730a" providerId="ADAL" clId="{ACD46859-E090-4522-A053-6BBFC53F1699}" dt="2023-02-07T13:19:38.563" v="31" actId="26606"/>
          <ac:spMkLst>
            <pc:docMk/>
            <pc:sldMk cId="3188370601" sldId="260"/>
            <ac:spMk id="8" creationId="{1BB867FF-FC45-48F7-8104-F89BE54909F1}"/>
          </ac:spMkLst>
        </pc:spChg>
        <pc:spChg chg="add">
          <ac:chgData name="Deborah Jenkins" userId="3cd02ba5-e528-4585-978d-4fde2b47730a" providerId="ADAL" clId="{ACD46859-E090-4522-A053-6BBFC53F1699}" dt="2023-02-07T13:19:38.563" v="31" actId="26606"/>
          <ac:spMkLst>
            <pc:docMk/>
            <pc:sldMk cId="3188370601" sldId="260"/>
            <ac:spMk id="10" creationId="{8BB56887-D0D5-4F0C-9E19-7247EB83C8B7}"/>
          </ac:spMkLst>
        </pc:spChg>
        <pc:spChg chg="add">
          <ac:chgData name="Deborah Jenkins" userId="3cd02ba5-e528-4585-978d-4fde2b47730a" providerId="ADAL" clId="{ACD46859-E090-4522-A053-6BBFC53F1699}" dt="2023-02-07T13:19:38.563" v="31" actId="26606"/>
          <ac:spMkLst>
            <pc:docMk/>
            <pc:sldMk cId="3188370601" sldId="260"/>
            <ac:spMk id="12" creationId="{081E4A58-353D-44AE-B2FC-2A74E2E400F7}"/>
          </ac:spMkLst>
        </pc:spChg>
      </pc:sldChg>
      <pc:sldChg chg="addSp delSp modSp mod setBg">
        <pc:chgData name="Deborah Jenkins" userId="3cd02ba5-e528-4585-978d-4fde2b47730a" providerId="ADAL" clId="{ACD46859-E090-4522-A053-6BBFC53F1699}" dt="2023-02-07T13:19:56.284" v="35" actId="26606"/>
        <pc:sldMkLst>
          <pc:docMk/>
          <pc:sldMk cId="2117601237" sldId="261"/>
        </pc:sldMkLst>
        <pc:spChg chg="mod">
          <ac:chgData name="Deborah Jenkins" userId="3cd02ba5-e528-4585-978d-4fde2b47730a" providerId="ADAL" clId="{ACD46859-E090-4522-A053-6BBFC53F1699}" dt="2023-02-07T13:19:56.284" v="35" actId="26606"/>
          <ac:spMkLst>
            <pc:docMk/>
            <pc:sldMk cId="2117601237" sldId="261"/>
            <ac:spMk id="2" creationId="{00000000-0000-0000-0000-000000000000}"/>
          </ac:spMkLst>
        </pc:spChg>
        <pc:spChg chg="del">
          <ac:chgData name="Deborah Jenkins" userId="3cd02ba5-e528-4585-978d-4fde2b47730a" providerId="ADAL" clId="{ACD46859-E090-4522-A053-6BBFC53F1699}" dt="2023-02-07T13:19:56.284" v="35" actId="26606"/>
          <ac:spMkLst>
            <pc:docMk/>
            <pc:sldMk cId="2117601237" sldId="261"/>
            <ac:spMk id="3" creationId="{00000000-0000-0000-0000-000000000000}"/>
          </ac:spMkLst>
        </pc:spChg>
        <pc:spChg chg="add">
          <ac:chgData name="Deborah Jenkins" userId="3cd02ba5-e528-4585-978d-4fde2b47730a" providerId="ADAL" clId="{ACD46859-E090-4522-A053-6BBFC53F1699}" dt="2023-02-07T13:19:56.284" v="35" actId="26606"/>
          <ac:spMkLst>
            <pc:docMk/>
            <pc:sldMk cId="2117601237" sldId="261"/>
            <ac:spMk id="9" creationId="{7517A47C-B2E5-4B79-8061-D74B1311AF6E}"/>
          </ac:spMkLst>
        </pc:spChg>
        <pc:spChg chg="add">
          <ac:chgData name="Deborah Jenkins" userId="3cd02ba5-e528-4585-978d-4fde2b47730a" providerId="ADAL" clId="{ACD46859-E090-4522-A053-6BBFC53F1699}" dt="2023-02-07T13:19:56.284" v="35" actId="26606"/>
          <ac:spMkLst>
            <pc:docMk/>
            <pc:sldMk cId="2117601237" sldId="261"/>
            <ac:spMk id="11" creationId="{C505E780-2083-4CB5-A42A-5E0E2908ECC3}"/>
          </ac:spMkLst>
        </pc:spChg>
        <pc:spChg chg="add">
          <ac:chgData name="Deborah Jenkins" userId="3cd02ba5-e528-4585-978d-4fde2b47730a" providerId="ADAL" clId="{ACD46859-E090-4522-A053-6BBFC53F1699}" dt="2023-02-07T13:19:56.284" v="35" actId="26606"/>
          <ac:spMkLst>
            <pc:docMk/>
            <pc:sldMk cId="2117601237" sldId="261"/>
            <ac:spMk id="13" creationId="{D2C0AE1C-0118-41AE-8A10-7CDCBF10E96F}"/>
          </ac:spMkLst>
        </pc:spChg>
        <pc:spChg chg="add">
          <ac:chgData name="Deborah Jenkins" userId="3cd02ba5-e528-4585-978d-4fde2b47730a" providerId="ADAL" clId="{ACD46859-E090-4522-A053-6BBFC53F1699}" dt="2023-02-07T13:19:56.284" v="35" actId="26606"/>
          <ac:spMkLst>
            <pc:docMk/>
            <pc:sldMk cId="2117601237" sldId="261"/>
            <ac:spMk id="15" creationId="{463EEC44-1BA3-44ED-81FC-A644B04B2A44}"/>
          </ac:spMkLst>
        </pc:spChg>
        <pc:graphicFrameChg chg="add">
          <ac:chgData name="Deborah Jenkins" userId="3cd02ba5-e528-4585-978d-4fde2b47730a" providerId="ADAL" clId="{ACD46859-E090-4522-A053-6BBFC53F1699}" dt="2023-02-07T13:19:56.284" v="35" actId="26606"/>
          <ac:graphicFrameMkLst>
            <pc:docMk/>
            <pc:sldMk cId="2117601237" sldId="261"/>
            <ac:graphicFrameMk id="6" creationId="{46EC1766-C56A-7AAE-F5D7-48A7B0EAFC9D}"/>
          </ac:graphicFrameMkLst>
        </pc:graphicFrameChg>
        <pc:cxnChg chg="del">
          <ac:chgData name="Deborah Jenkins" userId="3cd02ba5-e528-4585-978d-4fde2b47730a" providerId="ADAL" clId="{ACD46859-E090-4522-A053-6BBFC53F1699}" dt="2023-02-07T13:19:52.973" v="34" actId="478"/>
          <ac:cxnSpMkLst>
            <pc:docMk/>
            <pc:sldMk cId="2117601237" sldId="261"/>
            <ac:cxnSpMk id="5" creationId="{00000000-0000-0000-0000-000000000000}"/>
          </ac:cxnSpMkLst>
        </pc:cxnChg>
      </pc:sldChg>
      <pc:sldChg chg="addSp delSp modSp mod setBg">
        <pc:chgData name="Deborah Jenkins" userId="3cd02ba5-e528-4585-978d-4fde2b47730a" providerId="ADAL" clId="{ACD46859-E090-4522-A053-6BBFC53F1699}" dt="2023-02-07T13:20:05.177" v="37" actId="26606"/>
        <pc:sldMkLst>
          <pc:docMk/>
          <pc:sldMk cId="1569988513" sldId="262"/>
        </pc:sldMkLst>
        <pc:spChg chg="mod">
          <ac:chgData name="Deborah Jenkins" userId="3cd02ba5-e528-4585-978d-4fde2b47730a" providerId="ADAL" clId="{ACD46859-E090-4522-A053-6BBFC53F1699}" dt="2023-02-07T13:20:05.177" v="37" actId="26606"/>
          <ac:spMkLst>
            <pc:docMk/>
            <pc:sldMk cId="1569988513" sldId="262"/>
            <ac:spMk id="2" creationId="{00000000-0000-0000-0000-000000000000}"/>
          </ac:spMkLst>
        </pc:spChg>
        <pc:spChg chg="del">
          <ac:chgData name="Deborah Jenkins" userId="3cd02ba5-e528-4585-978d-4fde2b47730a" providerId="ADAL" clId="{ACD46859-E090-4522-A053-6BBFC53F1699}" dt="2023-02-07T13:20:05.177" v="37" actId="26606"/>
          <ac:spMkLst>
            <pc:docMk/>
            <pc:sldMk cId="1569988513" sldId="262"/>
            <ac:spMk id="3" creationId="{00000000-0000-0000-0000-000000000000}"/>
          </ac:spMkLst>
        </pc:spChg>
        <pc:spChg chg="del">
          <ac:chgData name="Deborah Jenkins" userId="3cd02ba5-e528-4585-978d-4fde2b47730a" providerId="ADAL" clId="{ACD46859-E090-4522-A053-6BBFC53F1699}" dt="2023-02-07T13:20:02.271" v="36" actId="478"/>
          <ac:spMkLst>
            <pc:docMk/>
            <pc:sldMk cId="1569988513" sldId="262"/>
            <ac:spMk id="4" creationId="{00000000-0000-0000-0000-000000000000}"/>
          </ac:spMkLst>
        </pc:spChg>
        <pc:spChg chg="add">
          <ac:chgData name="Deborah Jenkins" userId="3cd02ba5-e528-4585-978d-4fde2b47730a" providerId="ADAL" clId="{ACD46859-E090-4522-A053-6BBFC53F1699}" dt="2023-02-07T13:20:05.177" v="37" actId="26606"/>
          <ac:spMkLst>
            <pc:docMk/>
            <pc:sldMk cId="1569988513" sldId="262"/>
            <ac:spMk id="9" creationId="{7517A47C-B2E5-4B79-8061-D74B1311AF6E}"/>
          </ac:spMkLst>
        </pc:spChg>
        <pc:spChg chg="add">
          <ac:chgData name="Deborah Jenkins" userId="3cd02ba5-e528-4585-978d-4fde2b47730a" providerId="ADAL" clId="{ACD46859-E090-4522-A053-6BBFC53F1699}" dt="2023-02-07T13:20:05.177" v="37" actId="26606"/>
          <ac:spMkLst>
            <pc:docMk/>
            <pc:sldMk cId="1569988513" sldId="262"/>
            <ac:spMk id="11" creationId="{C505E780-2083-4CB5-A42A-5E0E2908ECC3}"/>
          </ac:spMkLst>
        </pc:spChg>
        <pc:spChg chg="add">
          <ac:chgData name="Deborah Jenkins" userId="3cd02ba5-e528-4585-978d-4fde2b47730a" providerId="ADAL" clId="{ACD46859-E090-4522-A053-6BBFC53F1699}" dt="2023-02-07T13:20:05.177" v="37" actId="26606"/>
          <ac:spMkLst>
            <pc:docMk/>
            <pc:sldMk cId="1569988513" sldId="262"/>
            <ac:spMk id="13" creationId="{D2C0AE1C-0118-41AE-8A10-7CDCBF10E96F}"/>
          </ac:spMkLst>
        </pc:spChg>
        <pc:spChg chg="add">
          <ac:chgData name="Deborah Jenkins" userId="3cd02ba5-e528-4585-978d-4fde2b47730a" providerId="ADAL" clId="{ACD46859-E090-4522-A053-6BBFC53F1699}" dt="2023-02-07T13:20:05.177" v="37" actId="26606"/>
          <ac:spMkLst>
            <pc:docMk/>
            <pc:sldMk cId="1569988513" sldId="262"/>
            <ac:spMk id="15" creationId="{463EEC44-1BA3-44ED-81FC-A644B04B2A44}"/>
          </ac:spMkLst>
        </pc:spChg>
        <pc:graphicFrameChg chg="add">
          <ac:chgData name="Deborah Jenkins" userId="3cd02ba5-e528-4585-978d-4fde2b47730a" providerId="ADAL" clId="{ACD46859-E090-4522-A053-6BBFC53F1699}" dt="2023-02-07T13:20:05.177" v="37" actId="26606"/>
          <ac:graphicFrameMkLst>
            <pc:docMk/>
            <pc:sldMk cId="1569988513" sldId="262"/>
            <ac:graphicFrameMk id="5" creationId="{0D331983-BF13-20B6-DF1C-8AB66BA76CCD}"/>
          </ac:graphicFrameMkLst>
        </pc:graphicFrameChg>
      </pc:sldChg>
      <pc:sldChg chg="addSp modSp mod setBg">
        <pc:chgData name="Deborah Jenkins" userId="3cd02ba5-e528-4585-978d-4fde2b47730a" providerId="ADAL" clId="{ACD46859-E090-4522-A053-6BBFC53F1699}" dt="2023-02-07T13:20:11.150" v="38" actId="26606"/>
        <pc:sldMkLst>
          <pc:docMk/>
          <pc:sldMk cId="1605837713" sldId="263"/>
        </pc:sldMkLst>
        <pc:spChg chg="mod">
          <ac:chgData name="Deborah Jenkins" userId="3cd02ba5-e528-4585-978d-4fde2b47730a" providerId="ADAL" clId="{ACD46859-E090-4522-A053-6BBFC53F1699}" dt="2023-02-07T13:20:11.150" v="38" actId="26606"/>
          <ac:spMkLst>
            <pc:docMk/>
            <pc:sldMk cId="1605837713" sldId="263"/>
            <ac:spMk id="2" creationId="{00000000-0000-0000-0000-000000000000}"/>
          </ac:spMkLst>
        </pc:spChg>
        <pc:spChg chg="mod">
          <ac:chgData name="Deborah Jenkins" userId="3cd02ba5-e528-4585-978d-4fde2b47730a" providerId="ADAL" clId="{ACD46859-E090-4522-A053-6BBFC53F1699}" dt="2023-02-07T13:20:11.150" v="38" actId="26606"/>
          <ac:spMkLst>
            <pc:docMk/>
            <pc:sldMk cId="1605837713" sldId="263"/>
            <ac:spMk id="3" creationId="{00000000-0000-0000-0000-000000000000}"/>
          </ac:spMkLst>
        </pc:spChg>
        <pc:spChg chg="add">
          <ac:chgData name="Deborah Jenkins" userId="3cd02ba5-e528-4585-978d-4fde2b47730a" providerId="ADAL" clId="{ACD46859-E090-4522-A053-6BBFC53F1699}" dt="2023-02-07T13:20:11.150" v="38" actId="26606"/>
          <ac:spMkLst>
            <pc:docMk/>
            <pc:sldMk cId="1605837713" sldId="263"/>
            <ac:spMk id="8" creationId="{907EF6B7-1338-4443-8C46-6A318D952DFD}"/>
          </ac:spMkLst>
        </pc:spChg>
        <pc:spChg chg="add">
          <ac:chgData name="Deborah Jenkins" userId="3cd02ba5-e528-4585-978d-4fde2b47730a" providerId="ADAL" clId="{ACD46859-E090-4522-A053-6BBFC53F1699}" dt="2023-02-07T13:20:11.150" v="38" actId="26606"/>
          <ac:spMkLst>
            <pc:docMk/>
            <pc:sldMk cId="1605837713" sldId="263"/>
            <ac:spMk id="10" creationId="{DAAE4CDD-124C-4DCF-9584-B6033B545DD5}"/>
          </ac:spMkLst>
        </pc:spChg>
        <pc:spChg chg="add">
          <ac:chgData name="Deborah Jenkins" userId="3cd02ba5-e528-4585-978d-4fde2b47730a" providerId="ADAL" clId="{ACD46859-E090-4522-A053-6BBFC53F1699}" dt="2023-02-07T13:20:11.150" v="38" actId="26606"/>
          <ac:spMkLst>
            <pc:docMk/>
            <pc:sldMk cId="1605837713" sldId="263"/>
            <ac:spMk id="12" creationId="{081E4A58-353D-44AE-B2FC-2A74E2E400F7}"/>
          </ac:spMkLst>
        </pc:spChg>
      </pc:sldChg>
      <pc:sldChg chg="addSp delSp modSp mod setBg">
        <pc:chgData name="Deborah Jenkins" userId="3cd02ba5-e528-4585-978d-4fde2b47730a" providerId="ADAL" clId="{ACD46859-E090-4522-A053-6BBFC53F1699}" dt="2023-02-07T13:21:08.402" v="51" actId="1076"/>
        <pc:sldMkLst>
          <pc:docMk/>
          <pc:sldMk cId="3177790110" sldId="264"/>
        </pc:sldMkLst>
        <pc:spChg chg="mod">
          <ac:chgData name="Deborah Jenkins" userId="3cd02ba5-e528-4585-978d-4fde2b47730a" providerId="ADAL" clId="{ACD46859-E090-4522-A053-6BBFC53F1699}" dt="2023-02-07T13:20:58.653" v="50" actId="26606"/>
          <ac:spMkLst>
            <pc:docMk/>
            <pc:sldMk cId="3177790110" sldId="264"/>
            <ac:spMk id="2" creationId="{00000000-0000-0000-0000-000000000000}"/>
          </ac:spMkLst>
        </pc:spChg>
        <pc:spChg chg="mod">
          <ac:chgData name="Deborah Jenkins" userId="3cd02ba5-e528-4585-978d-4fde2b47730a" providerId="ADAL" clId="{ACD46859-E090-4522-A053-6BBFC53F1699}" dt="2023-02-07T13:21:08.402" v="51" actId="1076"/>
          <ac:spMkLst>
            <pc:docMk/>
            <pc:sldMk cId="3177790110" sldId="264"/>
            <ac:spMk id="3" creationId="{00000000-0000-0000-0000-000000000000}"/>
          </ac:spMkLst>
        </pc:spChg>
        <pc:spChg chg="add del">
          <ac:chgData name="Deborah Jenkins" userId="3cd02ba5-e528-4585-978d-4fde2b47730a" providerId="ADAL" clId="{ACD46859-E090-4522-A053-6BBFC53F1699}" dt="2023-02-07T13:20:58.653" v="50" actId="26606"/>
          <ac:spMkLst>
            <pc:docMk/>
            <pc:sldMk cId="3177790110" sldId="264"/>
            <ac:spMk id="8" creationId="{1709F1D5-B0F1-4714-A239-E5B61C161915}"/>
          </ac:spMkLst>
        </pc:spChg>
        <pc:spChg chg="add del">
          <ac:chgData name="Deborah Jenkins" userId="3cd02ba5-e528-4585-978d-4fde2b47730a" providerId="ADAL" clId="{ACD46859-E090-4522-A053-6BBFC53F1699}" dt="2023-02-07T13:20:58.653" v="50" actId="26606"/>
          <ac:spMkLst>
            <pc:docMk/>
            <pc:sldMk cId="3177790110" sldId="264"/>
            <ac:spMk id="10" creationId="{228FB460-D3FF-4440-A020-05982A09E517}"/>
          </ac:spMkLst>
        </pc:spChg>
        <pc:spChg chg="add del">
          <ac:chgData name="Deborah Jenkins" userId="3cd02ba5-e528-4585-978d-4fde2b47730a" providerId="ADAL" clId="{ACD46859-E090-4522-A053-6BBFC53F1699}" dt="2023-02-07T13:20:58.653" v="50" actId="26606"/>
          <ac:spMkLst>
            <pc:docMk/>
            <pc:sldMk cId="3177790110" sldId="264"/>
            <ac:spMk id="12" creationId="{14847E93-7DC1-4D4B-8829-B19AA7137C50}"/>
          </ac:spMkLst>
        </pc:spChg>
        <pc:spChg chg="add del">
          <ac:chgData name="Deborah Jenkins" userId="3cd02ba5-e528-4585-978d-4fde2b47730a" providerId="ADAL" clId="{ACD46859-E090-4522-A053-6BBFC53F1699}" dt="2023-02-07T13:20:58.653" v="50" actId="26606"/>
          <ac:spMkLst>
            <pc:docMk/>
            <pc:sldMk cId="3177790110" sldId="264"/>
            <ac:spMk id="14" creationId="{5566D6E1-03A1-4D73-A4E0-35D74D568A04}"/>
          </ac:spMkLst>
        </pc:spChg>
        <pc:spChg chg="add del">
          <ac:chgData name="Deborah Jenkins" userId="3cd02ba5-e528-4585-978d-4fde2b47730a" providerId="ADAL" clId="{ACD46859-E090-4522-A053-6BBFC53F1699}" dt="2023-02-07T13:20:58.653" v="50" actId="26606"/>
          <ac:spMkLst>
            <pc:docMk/>
            <pc:sldMk cId="3177790110" sldId="264"/>
            <ac:spMk id="16" creationId="{9F835A99-04AC-494A-A572-AFE8413CC938}"/>
          </ac:spMkLst>
        </pc:spChg>
        <pc:spChg chg="add del">
          <ac:chgData name="Deborah Jenkins" userId="3cd02ba5-e528-4585-978d-4fde2b47730a" providerId="ADAL" clId="{ACD46859-E090-4522-A053-6BBFC53F1699}" dt="2023-02-07T13:20:58.653" v="50" actId="26606"/>
          <ac:spMkLst>
            <pc:docMk/>
            <pc:sldMk cId="3177790110" sldId="264"/>
            <ac:spMk id="18" creationId="{7B786209-1B0B-4CA9-9BDD-F7327066A84D}"/>
          </ac:spMkLst>
        </pc:spChg>
        <pc:spChg chg="add del">
          <ac:chgData name="Deborah Jenkins" userId="3cd02ba5-e528-4585-978d-4fde2b47730a" providerId="ADAL" clId="{ACD46859-E090-4522-A053-6BBFC53F1699}" dt="2023-02-07T13:20:58.653" v="50" actId="26606"/>
          <ac:spMkLst>
            <pc:docMk/>
            <pc:sldMk cId="3177790110" sldId="264"/>
            <ac:spMk id="20" creationId="{2D2964BB-484D-45AE-AD66-D407D0629652}"/>
          </ac:spMkLst>
        </pc:spChg>
        <pc:spChg chg="add del">
          <ac:chgData name="Deborah Jenkins" userId="3cd02ba5-e528-4585-978d-4fde2b47730a" providerId="ADAL" clId="{ACD46859-E090-4522-A053-6BBFC53F1699}" dt="2023-02-07T13:20:58.653" v="50" actId="26606"/>
          <ac:spMkLst>
            <pc:docMk/>
            <pc:sldMk cId="3177790110" sldId="264"/>
            <ac:spMk id="22" creationId="{6691AC69-A76E-4DAB-B565-468B6B87ACF3}"/>
          </ac:spMkLst>
        </pc:spChg>
        <pc:spChg chg="add del">
          <ac:chgData name="Deborah Jenkins" userId="3cd02ba5-e528-4585-978d-4fde2b47730a" providerId="ADAL" clId="{ACD46859-E090-4522-A053-6BBFC53F1699}" dt="2023-02-07T13:20:58.629" v="49" actId="26606"/>
          <ac:spMkLst>
            <pc:docMk/>
            <pc:sldMk cId="3177790110" sldId="264"/>
            <ac:spMk id="27" creationId="{C2554CA6-288E-4202-BC52-2E5A8F0C0AED}"/>
          </ac:spMkLst>
        </pc:spChg>
        <pc:spChg chg="add del">
          <ac:chgData name="Deborah Jenkins" userId="3cd02ba5-e528-4585-978d-4fde2b47730a" providerId="ADAL" clId="{ACD46859-E090-4522-A053-6BBFC53F1699}" dt="2023-02-07T13:20:58.629" v="49" actId="26606"/>
          <ac:spMkLst>
            <pc:docMk/>
            <pc:sldMk cId="3177790110" sldId="264"/>
            <ac:spMk id="29" creationId="{B10BB131-AC8E-4A8E-A5D1-36260F720C3B}"/>
          </ac:spMkLst>
        </pc:spChg>
        <pc:spChg chg="add del">
          <ac:chgData name="Deborah Jenkins" userId="3cd02ba5-e528-4585-978d-4fde2b47730a" providerId="ADAL" clId="{ACD46859-E090-4522-A053-6BBFC53F1699}" dt="2023-02-07T13:20:58.629" v="49" actId="26606"/>
          <ac:spMkLst>
            <pc:docMk/>
            <pc:sldMk cId="3177790110" sldId="264"/>
            <ac:spMk id="31" creationId="{5B7778FC-632E-4DCA-A7CB-0D7731CCF970}"/>
          </ac:spMkLst>
        </pc:spChg>
        <pc:spChg chg="add del">
          <ac:chgData name="Deborah Jenkins" userId="3cd02ba5-e528-4585-978d-4fde2b47730a" providerId="ADAL" clId="{ACD46859-E090-4522-A053-6BBFC53F1699}" dt="2023-02-07T13:20:58.629" v="49" actId="26606"/>
          <ac:spMkLst>
            <pc:docMk/>
            <pc:sldMk cId="3177790110" sldId="264"/>
            <ac:spMk id="33" creationId="{FA23A907-97FB-4A8F-880A-DD77401C4296}"/>
          </ac:spMkLst>
        </pc:spChg>
        <pc:spChg chg="add">
          <ac:chgData name="Deborah Jenkins" userId="3cd02ba5-e528-4585-978d-4fde2b47730a" providerId="ADAL" clId="{ACD46859-E090-4522-A053-6BBFC53F1699}" dt="2023-02-07T13:20:58.653" v="50" actId="26606"/>
          <ac:spMkLst>
            <pc:docMk/>
            <pc:sldMk cId="3177790110" sldId="264"/>
            <ac:spMk id="35" creationId="{9F835A99-04AC-494A-A572-AFE8413CC938}"/>
          </ac:spMkLst>
        </pc:spChg>
        <pc:spChg chg="add">
          <ac:chgData name="Deborah Jenkins" userId="3cd02ba5-e528-4585-978d-4fde2b47730a" providerId="ADAL" clId="{ACD46859-E090-4522-A053-6BBFC53F1699}" dt="2023-02-07T13:20:58.653" v="50" actId="26606"/>
          <ac:spMkLst>
            <pc:docMk/>
            <pc:sldMk cId="3177790110" sldId="264"/>
            <ac:spMk id="36" creationId="{E92FEB64-6EEA-4759-B4A4-BD2C1E660BA8}"/>
          </ac:spMkLst>
        </pc:spChg>
        <pc:spChg chg="add">
          <ac:chgData name="Deborah Jenkins" userId="3cd02ba5-e528-4585-978d-4fde2b47730a" providerId="ADAL" clId="{ACD46859-E090-4522-A053-6BBFC53F1699}" dt="2023-02-07T13:20:58.653" v="50" actId="26606"/>
          <ac:spMkLst>
            <pc:docMk/>
            <pc:sldMk cId="3177790110" sldId="264"/>
            <ac:spMk id="37" creationId="{7B786209-1B0B-4CA9-9BDD-F7327066A84D}"/>
          </ac:spMkLst>
        </pc:spChg>
        <pc:spChg chg="add">
          <ac:chgData name="Deborah Jenkins" userId="3cd02ba5-e528-4585-978d-4fde2b47730a" providerId="ADAL" clId="{ACD46859-E090-4522-A053-6BBFC53F1699}" dt="2023-02-07T13:20:58.653" v="50" actId="26606"/>
          <ac:spMkLst>
            <pc:docMk/>
            <pc:sldMk cId="3177790110" sldId="264"/>
            <ac:spMk id="38" creationId="{B10BB131-AC8E-4A8E-A5D1-36260F720C3B}"/>
          </ac:spMkLst>
        </pc:spChg>
        <pc:spChg chg="add">
          <ac:chgData name="Deborah Jenkins" userId="3cd02ba5-e528-4585-978d-4fde2b47730a" providerId="ADAL" clId="{ACD46859-E090-4522-A053-6BBFC53F1699}" dt="2023-02-07T13:20:58.653" v="50" actId="26606"/>
          <ac:spMkLst>
            <pc:docMk/>
            <pc:sldMk cId="3177790110" sldId="264"/>
            <ac:spMk id="39" creationId="{2D2964BB-484D-45AE-AD66-D407D0629652}"/>
          </ac:spMkLst>
        </pc:spChg>
        <pc:spChg chg="add">
          <ac:chgData name="Deborah Jenkins" userId="3cd02ba5-e528-4585-978d-4fde2b47730a" providerId="ADAL" clId="{ACD46859-E090-4522-A053-6BBFC53F1699}" dt="2023-02-07T13:20:58.653" v="50" actId="26606"/>
          <ac:spMkLst>
            <pc:docMk/>
            <pc:sldMk cId="3177790110" sldId="264"/>
            <ac:spMk id="40" creationId="{14847E93-7DC1-4D4B-8829-B19AA7137C50}"/>
          </ac:spMkLst>
        </pc:spChg>
        <pc:spChg chg="add">
          <ac:chgData name="Deborah Jenkins" userId="3cd02ba5-e528-4585-978d-4fde2b47730a" providerId="ADAL" clId="{ACD46859-E090-4522-A053-6BBFC53F1699}" dt="2023-02-07T13:20:58.653" v="50" actId="26606"/>
          <ac:spMkLst>
            <pc:docMk/>
            <pc:sldMk cId="3177790110" sldId="264"/>
            <ac:spMk id="41" creationId="{6691AC69-A76E-4DAB-B565-468B6B87ACF3}"/>
          </ac:spMkLst>
        </pc:spChg>
        <pc:spChg chg="add">
          <ac:chgData name="Deborah Jenkins" userId="3cd02ba5-e528-4585-978d-4fde2b47730a" providerId="ADAL" clId="{ACD46859-E090-4522-A053-6BBFC53F1699}" dt="2023-02-07T13:20:58.653" v="50" actId="26606"/>
          <ac:spMkLst>
            <pc:docMk/>
            <pc:sldMk cId="3177790110" sldId="264"/>
            <ac:spMk id="42" creationId="{5566D6E1-03A1-4D73-A4E0-35D74D568A04}"/>
          </ac:spMkLst>
        </pc:spChg>
      </pc:sldChg>
      <pc:sldChg chg="addSp delSp modSp mod setBg">
        <pc:chgData name="Deborah Jenkins" userId="3cd02ba5-e528-4585-978d-4fde2b47730a" providerId="ADAL" clId="{ACD46859-E090-4522-A053-6BBFC53F1699}" dt="2023-02-07T19:10:31.162" v="172" actId="113"/>
        <pc:sldMkLst>
          <pc:docMk/>
          <pc:sldMk cId="4277302411" sldId="265"/>
        </pc:sldMkLst>
        <pc:spChg chg="mod">
          <ac:chgData name="Deborah Jenkins" userId="3cd02ba5-e528-4585-978d-4fde2b47730a" providerId="ADAL" clId="{ACD46859-E090-4522-A053-6BBFC53F1699}" dt="2023-02-07T13:21:26.271" v="56" actId="26606"/>
          <ac:spMkLst>
            <pc:docMk/>
            <pc:sldMk cId="4277302411" sldId="265"/>
            <ac:spMk id="2" creationId="{00000000-0000-0000-0000-000000000000}"/>
          </ac:spMkLst>
        </pc:spChg>
        <pc:spChg chg="mod">
          <ac:chgData name="Deborah Jenkins" userId="3cd02ba5-e528-4585-978d-4fde2b47730a" providerId="ADAL" clId="{ACD46859-E090-4522-A053-6BBFC53F1699}" dt="2023-02-07T19:10:31.162" v="172" actId="113"/>
          <ac:spMkLst>
            <pc:docMk/>
            <pc:sldMk cId="4277302411" sldId="265"/>
            <ac:spMk id="3" creationId="{00000000-0000-0000-0000-000000000000}"/>
          </ac:spMkLst>
        </pc:spChg>
        <pc:spChg chg="del">
          <ac:chgData name="Deborah Jenkins" userId="3cd02ba5-e528-4585-978d-4fde2b47730a" providerId="ADAL" clId="{ACD46859-E090-4522-A053-6BBFC53F1699}" dt="2023-02-07T13:21:24.262" v="55" actId="478"/>
          <ac:spMkLst>
            <pc:docMk/>
            <pc:sldMk cId="4277302411" sldId="265"/>
            <ac:spMk id="4" creationId="{00000000-0000-0000-0000-000000000000}"/>
          </ac:spMkLst>
        </pc:spChg>
        <pc:spChg chg="add">
          <ac:chgData name="Deborah Jenkins" userId="3cd02ba5-e528-4585-978d-4fde2b47730a" providerId="ADAL" clId="{ACD46859-E090-4522-A053-6BBFC53F1699}" dt="2023-02-07T13:21:26.271" v="56" actId="26606"/>
          <ac:spMkLst>
            <pc:docMk/>
            <pc:sldMk cId="4277302411" sldId="265"/>
            <ac:spMk id="8" creationId="{907EF6B7-1338-4443-8C46-6A318D952DFD}"/>
          </ac:spMkLst>
        </pc:spChg>
        <pc:spChg chg="add">
          <ac:chgData name="Deborah Jenkins" userId="3cd02ba5-e528-4585-978d-4fde2b47730a" providerId="ADAL" clId="{ACD46859-E090-4522-A053-6BBFC53F1699}" dt="2023-02-07T13:21:26.271" v="56" actId="26606"/>
          <ac:spMkLst>
            <pc:docMk/>
            <pc:sldMk cId="4277302411" sldId="265"/>
            <ac:spMk id="10" creationId="{DAAE4CDD-124C-4DCF-9584-B6033B545DD5}"/>
          </ac:spMkLst>
        </pc:spChg>
        <pc:spChg chg="add">
          <ac:chgData name="Deborah Jenkins" userId="3cd02ba5-e528-4585-978d-4fde2b47730a" providerId="ADAL" clId="{ACD46859-E090-4522-A053-6BBFC53F1699}" dt="2023-02-07T13:21:26.271" v="56" actId="26606"/>
          <ac:spMkLst>
            <pc:docMk/>
            <pc:sldMk cId="4277302411" sldId="265"/>
            <ac:spMk id="12" creationId="{081E4A58-353D-44AE-B2FC-2A74E2E400F7}"/>
          </ac:spMkLst>
        </pc:spChg>
      </pc:sldChg>
      <pc:sldChg chg="addSp delSp modSp mod setBg">
        <pc:chgData name="Deborah Jenkins" userId="3cd02ba5-e528-4585-978d-4fde2b47730a" providerId="ADAL" clId="{ACD46859-E090-4522-A053-6BBFC53F1699}" dt="2023-02-07T13:21:18.714" v="54" actId="26606"/>
        <pc:sldMkLst>
          <pc:docMk/>
          <pc:sldMk cId="4124255957" sldId="266"/>
        </pc:sldMkLst>
        <pc:spChg chg="mod">
          <ac:chgData name="Deborah Jenkins" userId="3cd02ba5-e528-4585-978d-4fde2b47730a" providerId="ADAL" clId="{ACD46859-E090-4522-A053-6BBFC53F1699}" dt="2023-02-07T13:21:18.714" v="54" actId="26606"/>
          <ac:spMkLst>
            <pc:docMk/>
            <pc:sldMk cId="4124255957" sldId="266"/>
            <ac:spMk id="2" creationId="{00000000-0000-0000-0000-000000000000}"/>
          </ac:spMkLst>
        </pc:spChg>
        <pc:spChg chg="mod">
          <ac:chgData name="Deborah Jenkins" userId="3cd02ba5-e528-4585-978d-4fde2b47730a" providerId="ADAL" clId="{ACD46859-E090-4522-A053-6BBFC53F1699}" dt="2023-02-07T13:21:18.714" v="54" actId="26606"/>
          <ac:spMkLst>
            <pc:docMk/>
            <pc:sldMk cId="4124255957" sldId="266"/>
            <ac:spMk id="3" creationId="{00000000-0000-0000-0000-000000000000}"/>
          </ac:spMkLst>
        </pc:spChg>
        <pc:spChg chg="add del">
          <ac:chgData name="Deborah Jenkins" userId="3cd02ba5-e528-4585-978d-4fde2b47730a" providerId="ADAL" clId="{ACD46859-E090-4522-A053-6BBFC53F1699}" dt="2023-02-07T13:21:18.705" v="53" actId="26606"/>
          <ac:spMkLst>
            <pc:docMk/>
            <pc:sldMk cId="4124255957" sldId="266"/>
            <ac:spMk id="8" creationId="{C2554CA6-288E-4202-BC52-2E5A8F0C0AED}"/>
          </ac:spMkLst>
        </pc:spChg>
        <pc:spChg chg="add del">
          <ac:chgData name="Deborah Jenkins" userId="3cd02ba5-e528-4585-978d-4fde2b47730a" providerId="ADAL" clId="{ACD46859-E090-4522-A053-6BBFC53F1699}" dt="2023-02-07T13:21:18.705" v="53" actId="26606"/>
          <ac:spMkLst>
            <pc:docMk/>
            <pc:sldMk cId="4124255957" sldId="266"/>
            <ac:spMk id="10" creationId="{B10BB131-AC8E-4A8E-A5D1-36260F720C3B}"/>
          </ac:spMkLst>
        </pc:spChg>
        <pc:spChg chg="add del">
          <ac:chgData name="Deborah Jenkins" userId="3cd02ba5-e528-4585-978d-4fde2b47730a" providerId="ADAL" clId="{ACD46859-E090-4522-A053-6BBFC53F1699}" dt="2023-02-07T13:21:18.705" v="53" actId="26606"/>
          <ac:spMkLst>
            <pc:docMk/>
            <pc:sldMk cId="4124255957" sldId="266"/>
            <ac:spMk id="12" creationId="{5B7778FC-632E-4DCA-A7CB-0D7731CCF970}"/>
          </ac:spMkLst>
        </pc:spChg>
        <pc:spChg chg="add del">
          <ac:chgData name="Deborah Jenkins" userId="3cd02ba5-e528-4585-978d-4fde2b47730a" providerId="ADAL" clId="{ACD46859-E090-4522-A053-6BBFC53F1699}" dt="2023-02-07T13:21:18.705" v="53" actId="26606"/>
          <ac:spMkLst>
            <pc:docMk/>
            <pc:sldMk cId="4124255957" sldId="266"/>
            <ac:spMk id="14" creationId="{FA23A907-97FB-4A8F-880A-DD77401C4296}"/>
          </ac:spMkLst>
        </pc:spChg>
        <pc:spChg chg="add">
          <ac:chgData name="Deborah Jenkins" userId="3cd02ba5-e528-4585-978d-4fde2b47730a" providerId="ADAL" clId="{ACD46859-E090-4522-A053-6BBFC53F1699}" dt="2023-02-07T13:21:18.714" v="54" actId="26606"/>
          <ac:spMkLst>
            <pc:docMk/>
            <pc:sldMk cId="4124255957" sldId="266"/>
            <ac:spMk id="16" creationId="{907EF6B7-1338-4443-8C46-6A318D952DFD}"/>
          </ac:spMkLst>
        </pc:spChg>
        <pc:spChg chg="add">
          <ac:chgData name="Deborah Jenkins" userId="3cd02ba5-e528-4585-978d-4fde2b47730a" providerId="ADAL" clId="{ACD46859-E090-4522-A053-6BBFC53F1699}" dt="2023-02-07T13:21:18.714" v="54" actId="26606"/>
          <ac:spMkLst>
            <pc:docMk/>
            <pc:sldMk cId="4124255957" sldId="266"/>
            <ac:spMk id="17" creationId="{DAAE4CDD-124C-4DCF-9584-B6033B545DD5}"/>
          </ac:spMkLst>
        </pc:spChg>
        <pc:spChg chg="add">
          <ac:chgData name="Deborah Jenkins" userId="3cd02ba5-e528-4585-978d-4fde2b47730a" providerId="ADAL" clId="{ACD46859-E090-4522-A053-6BBFC53F1699}" dt="2023-02-07T13:21:18.714" v="54" actId="26606"/>
          <ac:spMkLst>
            <pc:docMk/>
            <pc:sldMk cId="4124255957" sldId="266"/>
            <ac:spMk id="18" creationId="{081E4A58-353D-44AE-B2FC-2A74E2E400F7}"/>
          </ac:spMkLst>
        </pc:spChg>
      </pc:sldChg>
      <pc:sldChg chg="addSp modSp mod setBg">
        <pc:chgData name="Deborah Jenkins" userId="3cd02ba5-e528-4585-978d-4fde2b47730a" providerId="ADAL" clId="{ACD46859-E090-4522-A053-6BBFC53F1699}" dt="2023-02-07T19:06:30.141" v="165" actId="20577"/>
        <pc:sldMkLst>
          <pc:docMk/>
          <pc:sldMk cId="3860731739" sldId="267"/>
        </pc:sldMkLst>
        <pc:spChg chg="mod">
          <ac:chgData name="Deborah Jenkins" userId="3cd02ba5-e528-4585-978d-4fde2b47730a" providerId="ADAL" clId="{ACD46859-E090-4522-A053-6BBFC53F1699}" dt="2023-02-07T13:21:29.782" v="57" actId="26606"/>
          <ac:spMkLst>
            <pc:docMk/>
            <pc:sldMk cId="3860731739" sldId="267"/>
            <ac:spMk id="2" creationId="{00000000-0000-0000-0000-000000000000}"/>
          </ac:spMkLst>
        </pc:spChg>
        <pc:spChg chg="mod">
          <ac:chgData name="Deborah Jenkins" userId="3cd02ba5-e528-4585-978d-4fde2b47730a" providerId="ADAL" clId="{ACD46859-E090-4522-A053-6BBFC53F1699}" dt="2023-02-07T19:06:30.141" v="165" actId="20577"/>
          <ac:spMkLst>
            <pc:docMk/>
            <pc:sldMk cId="3860731739" sldId="267"/>
            <ac:spMk id="3" creationId="{00000000-0000-0000-0000-000000000000}"/>
          </ac:spMkLst>
        </pc:spChg>
        <pc:spChg chg="add">
          <ac:chgData name="Deborah Jenkins" userId="3cd02ba5-e528-4585-978d-4fde2b47730a" providerId="ADAL" clId="{ACD46859-E090-4522-A053-6BBFC53F1699}" dt="2023-02-07T13:21:29.782" v="57" actId="26606"/>
          <ac:spMkLst>
            <pc:docMk/>
            <pc:sldMk cId="3860731739" sldId="267"/>
            <ac:spMk id="8" creationId="{907EF6B7-1338-4443-8C46-6A318D952DFD}"/>
          </ac:spMkLst>
        </pc:spChg>
        <pc:spChg chg="add">
          <ac:chgData name="Deborah Jenkins" userId="3cd02ba5-e528-4585-978d-4fde2b47730a" providerId="ADAL" clId="{ACD46859-E090-4522-A053-6BBFC53F1699}" dt="2023-02-07T13:21:29.782" v="57" actId="26606"/>
          <ac:spMkLst>
            <pc:docMk/>
            <pc:sldMk cId="3860731739" sldId="267"/>
            <ac:spMk id="10" creationId="{DAAE4CDD-124C-4DCF-9584-B6033B545DD5}"/>
          </ac:spMkLst>
        </pc:spChg>
        <pc:spChg chg="add">
          <ac:chgData name="Deborah Jenkins" userId="3cd02ba5-e528-4585-978d-4fde2b47730a" providerId="ADAL" clId="{ACD46859-E090-4522-A053-6BBFC53F1699}" dt="2023-02-07T13:21:29.782" v="57" actId="26606"/>
          <ac:spMkLst>
            <pc:docMk/>
            <pc:sldMk cId="3860731739" sldId="267"/>
            <ac:spMk id="12" creationId="{081E4A58-353D-44AE-B2FC-2A74E2E400F7}"/>
          </ac:spMkLst>
        </pc:spChg>
      </pc:sldChg>
      <pc:sldChg chg="addSp modSp mod setBg">
        <pc:chgData name="Deborah Jenkins" userId="3cd02ba5-e528-4585-978d-4fde2b47730a" providerId="ADAL" clId="{ACD46859-E090-4522-A053-6BBFC53F1699}" dt="2023-02-07T20:14:40.036" v="488" actId="313"/>
        <pc:sldMkLst>
          <pc:docMk/>
          <pc:sldMk cId="1499303278" sldId="268"/>
        </pc:sldMkLst>
        <pc:spChg chg="mod">
          <ac:chgData name="Deborah Jenkins" userId="3cd02ba5-e528-4585-978d-4fde2b47730a" providerId="ADAL" clId="{ACD46859-E090-4522-A053-6BBFC53F1699}" dt="2023-02-07T13:21:37.121" v="59" actId="26606"/>
          <ac:spMkLst>
            <pc:docMk/>
            <pc:sldMk cId="1499303278" sldId="268"/>
            <ac:spMk id="2" creationId="{00000000-0000-0000-0000-000000000000}"/>
          </ac:spMkLst>
        </pc:spChg>
        <pc:spChg chg="mod">
          <ac:chgData name="Deborah Jenkins" userId="3cd02ba5-e528-4585-978d-4fde2b47730a" providerId="ADAL" clId="{ACD46859-E090-4522-A053-6BBFC53F1699}" dt="2023-02-07T20:14:40.036" v="488" actId="313"/>
          <ac:spMkLst>
            <pc:docMk/>
            <pc:sldMk cId="1499303278" sldId="268"/>
            <ac:spMk id="3" creationId="{00000000-0000-0000-0000-000000000000}"/>
          </ac:spMkLst>
        </pc:spChg>
        <pc:spChg chg="add">
          <ac:chgData name="Deborah Jenkins" userId="3cd02ba5-e528-4585-978d-4fde2b47730a" providerId="ADAL" clId="{ACD46859-E090-4522-A053-6BBFC53F1699}" dt="2023-02-07T13:21:37.121" v="59" actId="26606"/>
          <ac:spMkLst>
            <pc:docMk/>
            <pc:sldMk cId="1499303278" sldId="268"/>
            <ac:spMk id="8" creationId="{907EF6B7-1338-4443-8C46-6A318D952DFD}"/>
          </ac:spMkLst>
        </pc:spChg>
        <pc:spChg chg="add">
          <ac:chgData name="Deborah Jenkins" userId="3cd02ba5-e528-4585-978d-4fde2b47730a" providerId="ADAL" clId="{ACD46859-E090-4522-A053-6BBFC53F1699}" dt="2023-02-07T13:21:37.121" v="59" actId="26606"/>
          <ac:spMkLst>
            <pc:docMk/>
            <pc:sldMk cId="1499303278" sldId="268"/>
            <ac:spMk id="10" creationId="{DAAE4CDD-124C-4DCF-9584-B6033B545DD5}"/>
          </ac:spMkLst>
        </pc:spChg>
        <pc:spChg chg="add">
          <ac:chgData name="Deborah Jenkins" userId="3cd02ba5-e528-4585-978d-4fde2b47730a" providerId="ADAL" clId="{ACD46859-E090-4522-A053-6BBFC53F1699}" dt="2023-02-07T13:21:37.121" v="59" actId="26606"/>
          <ac:spMkLst>
            <pc:docMk/>
            <pc:sldMk cId="1499303278" sldId="268"/>
            <ac:spMk id="12" creationId="{081E4A58-353D-44AE-B2FC-2A74E2E400F7}"/>
          </ac:spMkLst>
        </pc:spChg>
      </pc:sldChg>
      <pc:sldChg chg="addSp modSp mod setBg">
        <pc:chgData name="Deborah Jenkins" userId="3cd02ba5-e528-4585-978d-4fde2b47730a" providerId="ADAL" clId="{ACD46859-E090-4522-A053-6BBFC53F1699}" dt="2023-02-07T13:19:27.733" v="27" actId="26606"/>
        <pc:sldMkLst>
          <pc:docMk/>
          <pc:sldMk cId="1448816228" sldId="269"/>
        </pc:sldMkLst>
        <pc:spChg chg="mod">
          <ac:chgData name="Deborah Jenkins" userId="3cd02ba5-e528-4585-978d-4fde2b47730a" providerId="ADAL" clId="{ACD46859-E090-4522-A053-6BBFC53F1699}" dt="2023-02-07T13:19:27.733" v="27" actId="26606"/>
          <ac:spMkLst>
            <pc:docMk/>
            <pc:sldMk cId="1448816228" sldId="269"/>
            <ac:spMk id="2" creationId="{00000000-0000-0000-0000-000000000000}"/>
          </ac:spMkLst>
        </pc:spChg>
        <pc:spChg chg="mod">
          <ac:chgData name="Deborah Jenkins" userId="3cd02ba5-e528-4585-978d-4fde2b47730a" providerId="ADAL" clId="{ACD46859-E090-4522-A053-6BBFC53F1699}" dt="2023-02-07T13:19:27.733" v="27" actId="26606"/>
          <ac:spMkLst>
            <pc:docMk/>
            <pc:sldMk cId="1448816228" sldId="269"/>
            <ac:spMk id="3" creationId="{00000000-0000-0000-0000-000000000000}"/>
          </ac:spMkLst>
        </pc:spChg>
        <pc:spChg chg="add">
          <ac:chgData name="Deborah Jenkins" userId="3cd02ba5-e528-4585-978d-4fde2b47730a" providerId="ADAL" clId="{ACD46859-E090-4522-A053-6BBFC53F1699}" dt="2023-02-07T13:19:27.733" v="27" actId="26606"/>
          <ac:spMkLst>
            <pc:docMk/>
            <pc:sldMk cId="1448816228" sldId="269"/>
            <ac:spMk id="8" creationId="{1BB867FF-FC45-48F7-8104-F89BE54909F1}"/>
          </ac:spMkLst>
        </pc:spChg>
        <pc:spChg chg="add">
          <ac:chgData name="Deborah Jenkins" userId="3cd02ba5-e528-4585-978d-4fde2b47730a" providerId="ADAL" clId="{ACD46859-E090-4522-A053-6BBFC53F1699}" dt="2023-02-07T13:19:27.733" v="27" actId="26606"/>
          <ac:spMkLst>
            <pc:docMk/>
            <pc:sldMk cId="1448816228" sldId="269"/>
            <ac:spMk id="10" creationId="{8BB56887-D0D5-4F0C-9E19-7247EB83C8B7}"/>
          </ac:spMkLst>
        </pc:spChg>
        <pc:spChg chg="add">
          <ac:chgData name="Deborah Jenkins" userId="3cd02ba5-e528-4585-978d-4fde2b47730a" providerId="ADAL" clId="{ACD46859-E090-4522-A053-6BBFC53F1699}" dt="2023-02-07T13:19:27.733" v="27" actId="26606"/>
          <ac:spMkLst>
            <pc:docMk/>
            <pc:sldMk cId="1448816228" sldId="269"/>
            <ac:spMk id="12" creationId="{081E4A58-353D-44AE-B2FC-2A74E2E400F7}"/>
          </ac:spMkLst>
        </pc:spChg>
      </pc:sldChg>
      <pc:sldChg chg="addSp delSp modSp mod setBg">
        <pc:chgData name="Deborah Jenkins" userId="3cd02ba5-e528-4585-978d-4fde2b47730a" providerId="ADAL" clId="{ACD46859-E090-4522-A053-6BBFC53F1699}" dt="2023-02-07T13:19:46.215" v="33" actId="26606"/>
        <pc:sldMkLst>
          <pc:docMk/>
          <pc:sldMk cId="2514508951" sldId="270"/>
        </pc:sldMkLst>
        <pc:spChg chg="mod">
          <ac:chgData name="Deborah Jenkins" userId="3cd02ba5-e528-4585-978d-4fde2b47730a" providerId="ADAL" clId="{ACD46859-E090-4522-A053-6BBFC53F1699}" dt="2023-02-07T13:19:46.215" v="33" actId="26606"/>
          <ac:spMkLst>
            <pc:docMk/>
            <pc:sldMk cId="2514508951" sldId="270"/>
            <ac:spMk id="2" creationId="{00000000-0000-0000-0000-000000000000}"/>
          </ac:spMkLst>
        </pc:spChg>
        <pc:spChg chg="mod">
          <ac:chgData name="Deborah Jenkins" userId="3cd02ba5-e528-4585-978d-4fde2b47730a" providerId="ADAL" clId="{ACD46859-E090-4522-A053-6BBFC53F1699}" dt="2023-02-07T13:19:46.215" v="33" actId="26606"/>
          <ac:spMkLst>
            <pc:docMk/>
            <pc:sldMk cId="2514508951" sldId="270"/>
            <ac:spMk id="3" creationId="{00000000-0000-0000-0000-000000000000}"/>
          </ac:spMkLst>
        </pc:spChg>
        <pc:spChg chg="del">
          <ac:chgData name="Deborah Jenkins" userId="3cd02ba5-e528-4585-978d-4fde2b47730a" providerId="ADAL" clId="{ACD46859-E090-4522-A053-6BBFC53F1699}" dt="2023-02-07T13:19:43.424" v="32" actId="478"/>
          <ac:spMkLst>
            <pc:docMk/>
            <pc:sldMk cId="2514508951" sldId="270"/>
            <ac:spMk id="4" creationId="{00000000-0000-0000-0000-000000000000}"/>
          </ac:spMkLst>
        </pc:spChg>
        <pc:spChg chg="add">
          <ac:chgData name="Deborah Jenkins" userId="3cd02ba5-e528-4585-978d-4fde2b47730a" providerId="ADAL" clId="{ACD46859-E090-4522-A053-6BBFC53F1699}" dt="2023-02-07T13:19:46.215" v="33" actId="26606"/>
          <ac:spMkLst>
            <pc:docMk/>
            <pc:sldMk cId="2514508951" sldId="270"/>
            <ac:spMk id="8" creationId="{E92FEB64-6EEA-4759-B4A4-BD2C1E660BA8}"/>
          </ac:spMkLst>
        </pc:spChg>
        <pc:spChg chg="add">
          <ac:chgData name="Deborah Jenkins" userId="3cd02ba5-e528-4585-978d-4fde2b47730a" providerId="ADAL" clId="{ACD46859-E090-4522-A053-6BBFC53F1699}" dt="2023-02-07T13:19:46.215" v="33" actId="26606"/>
          <ac:spMkLst>
            <pc:docMk/>
            <pc:sldMk cId="2514508951" sldId="270"/>
            <ac:spMk id="10" creationId="{B10BB131-AC8E-4A8E-A5D1-36260F720C3B}"/>
          </ac:spMkLst>
        </pc:spChg>
        <pc:spChg chg="add">
          <ac:chgData name="Deborah Jenkins" userId="3cd02ba5-e528-4585-978d-4fde2b47730a" providerId="ADAL" clId="{ACD46859-E090-4522-A053-6BBFC53F1699}" dt="2023-02-07T13:19:46.215" v="33" actId="26606"/>
          <ac:spMkLst>
            <pc:docMk/>
            <pc:sldMk cId="2514508951" sldId="270"/>
            <ac:spMk id="12" creationId="{14847E93-7DC1-4D4B-8829-B19AA7137C50}"/>
          </ac:spMkLst>
        </pc:spChg>
        <pc:spChg chg="add">
          <ac:chgData name="Deborah Jenkins" userId="3cd02ba5-e528-4585-978d-4fde2b47730a" providerId="ADAL" clId="{ACD46859-E090-4522-A053-6BBFC53F1699}" dt="2023-02-07T13:19:46.215" v="33" actId="26606"/>
          <ac:spMkLst>
            <pc:docMk/>
            <pc:sldMk cId="2514508951" sldId="270"/>
            <ac:spMk id="14" creationId="{5566D6E1-03A1-4D73-A4E0-35D74D568A04}"/>
          </ac:spMkLst>
        </pc:spChg>
        <pc:spChg chg="add">
          <ac:chgData name="Deborah Jenkins" userId="3cd02ba5-e528-4585-978d-4fde2b47730a" providerId="ADAL" clId="{ACD46859-E090-4522-A053-6BBFC53F1699}" dt="2023-02-07T13:19:46.215" v="33" actId="26606"/>
          <ac:spMkLst>
            <pc:docMk/>
            <pc:sldMk cId="2514508951" sldId="270"/>
            <ac:spMk id="16" creationId="{9F835A99-04AC-494A-A572-AFE8413CC938}"/>
          </ac:spMkLst>
        </pc:spChg>
        <pc:spChg chg="add">
          <ac:chgData name="Deborah Jenkins" userId="3cd02ba5-e528-4585-978d-4fde2b47730a" providerId="ADAL" clId="{ACD46859-E090-4522-A053-6BBFC53F1699}" dt="2023-02-07T13:19:46.215" v="33" actId="26606"/>
          <ac:spMkLst>
            <pc:docMk/>
            <pc:sldMk cId="2514508951" sldId="270"/>
            <ac:spMk id="18" creationId="{7B786209-1B0B-4CA9-9BDD-F7327066A84D}"/>
          </ac:spMkLst>
        </pc:spChg>
        <pc:spChg chg="add">
          <ac:chgData name="Deborah Jenkins" userId="3cd02ba5-e528-4585-978d-4fde2b47730a" providerId="ADAL" clId="{ACD46859-E090-4522-A053-6BBFC53F1699}" dt="2023-02-07T13:19:46.215" v="33" actId="26606"/>
          <ac:spMkLst>
            <pc:docMk/>
            <pc:sldMk cId="2514508951" sldId="270"/>
            <ac:spMk id="20" creationId="{2D2964BB-484D-45AE-AD66-D407D0629652}"/>
          </ac:spMkLst>
        </pc:spChg>
        <pc:spChg chg="add">
          <ac:chgData name="Deborah Jenkins" userId="3cd02ba5-e528-4585-978d-4fde2b47730a" providerId="ADAL" clId="{ACD46859-E090-4522-A053-6BBFC53F1699}" dt="2023-02-07T13:19:46.215" v="33" actId="26606"/>
          <ac:spMkLst>
            <pc:docMk/>
            <pc:sldMk cId="2514508951" sldId="270"/>
            <ac:spMk id="22" creationId="{6691AC69-A76E-4DAB-B565-468B6B87ACF3}"/>
          </ac:spMkLst>
        </pc:spChg>
      </pc:sldChg>
      <pc:sldChg chg="addSp modSp mod setBg">
        <pc:chgData name="Deborah Jenkins" userId="3cd02ba5-e528-4585-978d-4fde2b47730a" providerId="ADAL" clId="{ACD46859-E090-4522-A053-6BBFC53F1699}" dt="2023-02-07T13:21:33.462" v="58" actId="26606"/>
        <pc:sldMkLst>
          <pc:docMk/>
          <pc:sldMk cId="2364746233" sldId="271"/>
        </pc:sldMkLst>
        <pc:spChg chg="mod">
          <ac:chgData name="Deborah Jenkins" userId="3cd02ba5-e528-4585-978d-4fde2b47730a" providerId="ADAL" clId="{ACD46859-E090-4522-A053-6BBFC53F1699}" dt="2023-02-07T13:21:33.462" v="58" actId="26606"/>
          <ac:spMkLst>
            <pc:docMk/>
            <pc:sldMk cId="2364746233" sldId="271"/>
            <ac:spMk id="2" creationId="{00000000-0000-0000-0000-000000000000}"/>
          </ac:spMkLst>
        </pc:spChg>
        <pc:spChg chg="mod">
          <ac:chgData name="Deborah Jenkins" userId="3cd02ba5-e528-4585-978d-4fde2b47730a" providerId="ADAL" clId="{ACD46859-E090-4522-A053-6BBFC53F1699}" dt="2023-02-07T13:21:33.462" v="58" actId="26606"/>
          <ac:spMkLst>
            <pc:docMk/>
            <pc:sldMk cId="2364746233" sldId="271"/>
            <ac:spMk id="3" creationId="{00000000-0000-0000-0000-000000000000}"/>
          </ac:spMkLst>
        </pc:spChg>
        <pc:spChg chg="add">
          <ac:chgData name="Deborah Jenkins" userId="3cd02ba5-e528-4585-978d-4fde2b47730a" providerId="ADAL" clId="{ACD46859-E090-4522-A053-6BBFC53F1699}" dt="2023-02-07T13:21:33.462" v="58" actId="26606"/>
          <ac:spMkLst>
            <pc:docMk/>
            <pc:sldMk cId="2364746233" sldId="271"/>
            <ac:spMk id="8" creationId="{907EF6B7-1338-4443-8C46-6A318D952DFD}"/>
          </ac:spMkLst>
        </pc:spChg>
        <pc:spChg chg="add">
          <ac:chgData name="Deborah Jenkins" userId="3cd02ba5-e528-4585-978d-4fde2b47730a" providerId="ADAL" clId="{ACD46859-E090-4522-A053-6BBFC53F1699}" dt="2023-02-07T13:21:33.462" v="58" actId="26606"/>
          <ac:spMkLst>
            <pc:docMk/>
            <pc:sldMk cId="2364746233" sldId="271"/>
            <ac:spMk id="10" creationId="{DAAE4CDD-124C-4DCF-9584-B6033B545DD5}"/>
          </ac:spMkLst>
        </pc:spChg>
        <pc:spChg chg="add">
          <ac:chgData name="Deborah Jenkins" userId="3cd02ba5-e528-4585-978d-4fde2b47730a" providerId="ADAL" clId="{ACD46859-E090-4522-A053-6BBFC53F1699}" dt="2023-02-07T13:21:33.462" v="58" actId="26606"/>
          <ac:spMkLst>
            <pc:docMk/>
            <pc:sldMk cId="2364746233" sldId="271"/>
            <ac:spMk id="12" creationId="{081E4A58-353D-44AE-B2FC-2A74E2E400F7}"/>
          </ac:spMkLst>
        </pc:spChg>
      </pc:sldChg>
      <pc:sldChg chg="addSp modSp mod setBg">
        <pc:chgData name="Deborah Jenkins" userId="3cd02ba5-e528-4585-978d-4fde2b47730a" providerId="ADAL" clId="{ACD46859-E090-4522-A053-6BBFC53F1699}" dt="2023-02-07T13:21:40.307" v="60" actId="26606"/>
        <pc:sldMkLst>
          <pc:docMk/>
          <pc:sldMk cId="3927064843" sldId="272"/>
        </pc:sldMkLst>
        <pc:spChg chg="mod">
          <ac:chgData name="Deborah Jenkins" userId="3cd02ba5-e528-4585-978d-4fde2b47730a" providerId="ADAL" clId="{ACD46859-E090-4522-A053-6BBFC53F1699}" dt="2023-02-07T13:21:40.307" v="60" actId="26606"/>
          <ac:spMkLst>
            <pc:docMk/>
            <pc:sldMk cId="3927064843" sldId="272"/>
            <ac:spMk id="2" creationId="{00000000-0000-0000-0000-000000000000}"/>
          </ac:spMkLst>
        </pc:spChg>
        <pc:spChg chg="mod">
          <ac:chgData name="Deborah Jenkins" userId="3cd02ba5-e528-4585-978d-4fde2b47730a" providerId="ADAL" clId="{ACD46859-E090-4522-A053-6BBFC53F1699}" dt="2023-02-07T13:21:40.307" v="60" actId="26606"/>
          <ac:spMkLst>
            <pc:docMk/>
            <pc:sldMk cId="3927064843" sldId="272"/>
            <ac:spMk id="3" creationId="{00000000-0000-0000-0000-000000000000}"/>
          </ac:spMkLst>
        </pc:spChg>
        <pc:spChg chg="add">
          <ac:chgData name="Deborah Jenkins" userId="3cd02ba5-e528-4585-978d-4fde2b47730a" providerId="ADAL" clId="{ACD46859-E090-4522-A053-6BBFC53F1699}" dt="2023-02-07T13:21:40.307" v="60" actId="26606"/>
          <ac:spMkLst>
            <pc:docMk/>
            <pc:sldMk cId="3927064843" sldId="272"/>
            <ac:spMk id="8" creationId="{907EF6B7-1338-4443-8C46-6A318D952DFD}"/>
          </ac:spMkLst>
        </pc:spChg>
        <pc:spChg chg="add">
          <ac:chgData name="Deborah Jenkins" userId="3cd02ba5-e528-4585-978d-4fde2b47730a" providerId="ADAL" clId="{ACD46859-E090-4522-A053-6BBFC53F1699}" dt="2023-02-07T13:21:40.307" v="60" actId="26606"/>
          <ac:spMkLst>
            <pc:docMk/>
            <pc:sldMk cId="3927064843" sldId="272"/>
            <ac:spMk id="10" creationId="{DAAE4CDD-124C-4DCF-9584-B6033B545DD5}"/>
          </ac:spMkLst>
        </pc:spChg>
        <pc:spChg chg="add">
          <ac:chgData name="Deborah Jenkins" userId="3cd02ba5-e528-4585-978d-4fde2b47730a" providerId="ADAL" clId="{ACD46859-E090-4522-A053-6BBFC53F1699}" dt="2023-02-07T13:21:40.307" v="60" actId="26606"/>
          <ac:spMkLst>
            <pc:docMk/>
            <pc:sldMk cId="3927064843" sldId="272"/>
            <ac:spMk id="12" creationId="{081E4A58-353D-44AE-B2FC-2A74E2E400F7}"/>
          </ac:spMkLst>
        </pc:spChg>
      </pc:sldChg>
      <pc:sldChg chg="addSp delSp modSp add mod setBg delDesignElem">
        <pc:chgData name="Deborah Jenkins" userId="3cd02ba5-e528-4585-978d-4fde2b47730a" providerId="ADAL" clId="{ACD46859-E090-4522-A053-6BBFC53F1699}" dt="2023-02-07T13:18:57.975" v="24" actId="27636"/>
        <pc:sldMkLst>
          <pc:docMk/>
          <pc:sldMk cId="3589562866" sldId="277"/>
        </pc:sldMkLst>
        <pc:spChg chg="mod">
          <ac:chgData name="Deborah Jenkins" userId="3cd02ba5-e528-4585-978d-4fde2b47730a" providerId="ADAL" clId="{ACD46859-E090-4522-A053-6BBFC53F1699}" dt="2023-02-07T13:18:46.136" v="19" actId="26606"/>
          <ac:spMkLst>
            <pc:docMk/>
            <pc:sldMk cId="3589562866" sldId="277"/>
            <ac:spMk id="2" creationId="{761DE0DF-E38B-E5FE-6319-8BECE31F308E}"/>
          </ac:spMkLst>
        </pc:spChg>
        <pc:spChg chg="mod">
          <ac:chgData name="Deborah Jenkins" userId="3cd02ba5-e528-4585-978d-4fde2b47730a" providerId="ADAL" clId="{ACD46859-E090-4522-A053-6BBFC53F1699}" dt="2023-02-07T13:18:57.975" v="24" actId="27636"/>
          <ac:spMkLst>
            <pc:docMk/>
            <pc:sldMk cId="3589562866" sldId="277"/>
            <ac:spMk id="3" creationId="{887A2F6C-67F9-8269-2D6D-523386418BC3}"/>
          </ac:spMkLst>
        </pc:spChg>
        <pc:spChg chg="add">
          <ac:chgData name="Deborah Jenkins" userId="3cd02ba5-e528-4585-978d-4fde2b47730a" providerId="ADAL" clId="{ACD46859-E090-4522-A053-6BBFC53F1699}" dt="2023-02-07T13:18:46.136" v="19" actId="26606"/>
          <ac:spMkLst>
            <pc:docMk/>
            <pc:sldMk cId="3589562866" sldId="277"/>
            <ac:spMk id="5" creationId="{081E4A58-353D-44AE-B2FC-2A74E2E400F7}"/>
          </ac:spMkLst>
        </pc:spChg>
        <pc:spChg chg="add">
          <ac:chgData name="Deborah Jenkins" userId="3cd02ba5-e528-4585-978d-4fde2b47730a" providerId="ADAL" clId="{ACD46859-E090-4522-A053-6BBFC53F1699}" dt="2023-02-07T13:18:46.136" v="19" actId="26606"/>
          <ac:spMkLst>
            <pc:docMk/>
            <pc:sldMk cId="3589562866" sldId="277"/>
            <ac:spMk id="8" creationId="{907EF6B7-1338-4443-8C46-6A318D952DFD}"/>
          </ac:spMkLst>
        </pc:spChg>
        <pc:spChg chg="add">
          <ac:chgData name="Deborah Jenkins" userId="3cd02ba5-e528-4585-978d-4fde2b47730a" providerId="ADAL" clId="{ACD46859-E090-4522-A053-6BBFC53F1699}" dt="2023-02-07T13:18:46.136" v="19" actId="26606"/>
          <ac:spMkLst>
            <pc:docMk/>
            <pc:sldMk cId="3589562866" sldId="277"/>
            <ac:spMk id="10" creationId="{DAAE4CDD-124C-4DCF-9584-B6033B545DD5}"/>
          </ac:spMkLst>
        </pc:spChg>
        <pc:spChg chg="del">
          <ac:chgData name="Deborah Jenkins" userId="3cd02ba5-e528-4585-978d-4fde2b47730a" providerId="ADAL" clId="{ACD46859-E090-4522-A053-6BBFC53F1699}" dt="2023-02-07T13:18:32.780" v="18"/>
          <ac:spMkLst>
            <pc:docMk/>
            <pc:sldMk cId="3589562866" sldId="277"/>
            <ac:spMk id="12" creationId="{14847E93-7DC1-4D4B-8829-B19AA7137C50}"/>
          </ac:spMkLst>
        </pc:spChg>
        <pc:spChg chg="del">
          <ac:chgData name="Deborah Jenkins" userId="3cd02ba5-e528-4585-978d-4fde2b47730a" providerId="ADAL" clId="{ACD46859-E090-4522-A053-6BBFC53F1699}" dt="2023-02-07T13:18:32.780" v="18"/>
          <ac:spMkLst>
            <pc:docMk/>
            <pc:sldMk cId="3589562866" sldId="277"/>
            <ac:spMk id="13" creationId="{1709F1D5-B0F1-4714-A239-E5B61C161915}"/>
          </ac:spMkLst>
        </pc:spChg>
        <pc:spChg chg="del">
          <ac:chgData name="Deborah Jenkins" userId="3cd02ba5-e528-4585-978d-4fde2b47730a" providerId="ADAL" clId="{ACD46859-E090-4522-A053-6BBFC53F1699}" dt="2023-02-07T13:18:32.780" v="18"/>
          <ac:spMkLst>
            <pc:docMk/>
            <pc:sldMk cId="3589562866" sldId="277"/>
            <ac:spMk id="14" creationId="{5566D6E1-03A1-4D73-A4E0-35D74D568A04}"/>
          </ac:spMkLst>
        </pc:spChg>
        <pc:spChg chg="del">
          <ac:chgData name="Deborah Jenkins" userId="3cd02ba5-e528-4585-978d-4fde2b47730a" providerId="ADAL" clId="{ACD46859-E090-4522-A053-6BBFC53F1699}" dt="2023-02-07T13:18:32.780" v="18"/>
          <ac:spMkLst>
            <pc:docMk/>
            <pc:sldMk cId="3589562866" sldId="277"/>
            <ac:spMk id="15" creationId="{228FB460-D3FF-4440-A020-05982A09E517}"/>
          </ac:spMkLst>
        </pc:spChg>
        <pc:spChg chg="del">
          <ac:chgData name="Deborah Jenkins" userId="3cd02ba5-e528-4585-978d-4fde2b47730a" providerId="ADAL" clId="{ACD46859-E090-4522-A053-6BBFC53F1699}" dt="2023-02-07T13:18:32.780" v="18"/>
          <ac:spMkLst>
            <pc:docMk/>
            <pc:sldMk cId="3589562866" sldId="277"/>
            <ac:spMk id="16" creationId="{9F835A99-04AC-494A-A572-AFE8413CC938}"/>
          </ac:spMkLst>
        </pc:spChg>
        <pc:spChg chg="del">
          <ac:chgData name="Deborah Jenkins" userId="3cd02ba5-e528-4585-978d-4fde2b47730a" providerId="ADAL" clId="{ACD46859-E090-4522-A053-6BBFC53F1699}" dt="2023-02-07T13:18:32.780" v="18"/>
          <ac:spMkLst>
            <pc:docMk/>
            <pc:sldMk cId="3589562866" sldId="277"/>
            <ac:spMk id="18" creationId="{7B786209-1B0B-4CA9-9BDD-F7327066A84D}"/>
          </ac:spMkLst>
        </pc:spChg>
        <pc:spChg chg="del">
          <ac:chgData name="Deborah Jenkins" userId="3cd02ba5-e528-4585-978d-4fde2b47730a" providerId="ADAL" clId="{ACD46859-E090-4522-A053-6BBFC53F1699}" dt="2023-02-07T13:18:32.780" v="18"/>
          <ac:spMkLst>
            <pc:docMk/>
            <pc:sldMk cId="3589562866" sldId="277"/>
            <ac:spMk id="20" creationId="{2D2964BB-484D-45AE-AD66-D407D0629652}"/>
          </ac:spMkLst>
        </pc:spChg>
        <pc:spChg chg="del">
          <ac:chgData name="Deborah Jenkins" userId="3cd02ba5-e528-4585-978d-4fde2b47730a" providerId="ADAL" clId="{ACD46859-E090-4522-A053-6BBFC53F1699}" dt="2023-02-07T13:18:32.780" v="18"/>
          <ac:spMkLst>
            <pc:docMk/>
            <pc:sldMk cId="3589562866" sldId="277"/>
            <ac:spMk id="22" creationId="{6691AC69-A76E-4DAB-B565-468B6B87ACF3}"/>
          </ac:spMkLst>
        </pc:spChg>
      </pc:sldChg>
      <pc:sldChg chg="addSp delSp modSp new mod">
        <pc:chgData name="Deborah Jenkins" userId="3cd02ba5-e528-4585-978d-4fde2b47730a" providerId="ADAL" clId="{ACD46859-E090-4522-A053-6BBFC53F1699}" dt="2023-02-07T19:17:35.964" v="315" actId="20577"/>
        <pc:sldMkLst>
          <pc:docMk/>
          <pc:sldMk cId="1525896173" sldId="278"/>
        </pc:sldMkLst>
        <pc:spChg chg="mod">
          <ac:chgData name="Deborah Jenkins" userId="3cd02ba5-e528-4585-978d-4fde2b47730a" providerId="ADAL" clId="{ACD46859-E090-4522-A053-6BBFC53F1699}" dt="2023-02-07T19:17:35.964" v="315" actId="20577"/>
          <ac:spMkLst>
            <pc:docMk/>
            <pc:sldMk cId="1525896173" sldId="278"/>
            <ac:spMk id="2" creationId="{ABDB7B96-6971-A13E-3AF6-B0B7DFAF213B}"/>
          </ac:spMkLst>
        </pc:spChg>
        <pc:spChg chg="mod">
          <ac:chgData name="Deborah Jenkins" userId="3cd02ba5-e528-4585-978d-4fde2b47730a" providerId="ADAL" clId="{ACD46859-E090-4522-A053-6BBFC53F1699}" dt="2023-02-07T19:17:27.233" v="305"/>
          <ac:spMkLst>
            <pc:docMk/>
            <pc:sldMk cId="1525896173" sldId="278"/>
            <ac:spMk id="3" creationId="{AF4FB2FA-C834-3109-3C4C-CB5DA79A8A9C}"/>
          </ac:spMkLst>
        </pc:spChg>
        <pc:spChg chg="add del">
          <ac:chgData name="Deborah Jenkins" userId="3cd02ba5-e528-4585-978d-4fde2b47730a" providerId="ADAL" clId="{ACD46859-E090-4522-A053-6BBFC53F1699}" dt="2023-02-07T19:15:09.476" v="192"/>
          <ac:spMkLst>
            <pc:docMk/>
            <pc:sldMk cId="1525896173" sldId="278"/>
            <ac:spMk id="4" creationId="{526E1872-28F1-426B-5916-2866D97E5E01}"/>
          </ac:spMkLst>
        </pc:spChg>
      </pc:sldChg>
      <pc:sldChg chg="addSp delSp modSp new mod setBg">
        <pc:chgData name="Deborah Jenkins" userId="3cd02ba5-e528-4585-978d-4fde2b47730a" providerId="ADAL" clId="{ACD46859-E090-4522-A053-6BBFC53F1699}" dt="2023-02-07T20:17:49.730" v="522" actId="113"/>
        <pc:sldMkLst>
          <pc:docMk/>
          <pc:sldMk cId="3928220030" sldId="279"/>
        </pc:sldMkLst>
        <pc:spChg chg="mod">
          <ac:chgData name="Deborah Jenkins" userId="3cd02ba5-e528-4585-978d-4fde2b47730a" providerId="ADAL" clId="{ACD46859-E090-4522-A053-6BBFC53F1699}" dt="2023-02-07T20:17:49.730" v="522" actId="113"/>
          <ac:spMkLst>
            <pc:docMk/>
            <pc:sldMk cId="3928220030" sldId="279"/>
            <ac:spMk id="2" creationId="{510FB026-9A5D-1CA3-2175-2E9C4E857706}"/>
          </ac:spMkLst>
        </pc:spChg>
        <pc:spChg chg="mod">
          <ac:chgData name="Deborah Jenkins" userId="3cd02ba5-e528-4585-978d-4fde2b47730a" providerId="ADAL" clId="{ACD46859-E090-4522-A053-6BBFC53F1699}" dt="2023-02-07T20:17:45.654" v="521" actId="403"/>
          <ac:spMkLst>
            <pc:docMk/>
            <pc:sldMk cId="3928220030" sldId="279"/>
            <ac:spMk id="3" creationId="{D0CB14DC-0C3F-8E16-96F2-6AF4AAB275BC}"/>
          </ac:spMkLst>
        </pc:spChg>
        <pc:spChg chg="add del">
          <ac:chgData name="Deborah Jenkins" userId="3cd02ba5-e528-4585-978d-4fde2b47730a" providerId="ADAL" clId="{ACD46859-E090-4522-A053-6BBFC53F1699}" dt="2023-02-07T20:17:35.015" v="517" actId="26606"/>
          <ac:spMkLst>
            <pc:docMk/>
            <pc:sldMk cId="3928220030" sldId="279"/>
            <ac:spMk id="9" creationId="{5E39A796-BE83-48B1-B33F-35C4A32AAB57}"/>
          </ac:spMkLst>
        </pc:spChg>
        <pc:spChg chg="add del">
          <ac:chgData name="Deborah Jenkins" userId="3cd02ba5-e528-4585-978d-4fde2b47730a" providerId="ADAL" clId="{ACD46859-E090-4522-A053-6BBFC53F1699}" dt="2023-02-07T20:17:35.015" v="517" actId="26606"/>
          <ac:spMkLst>
            <pc:docMk/>
            <pc:sldMk cId="3928220030" sldId="279"/>
            <ac:spMk id="11" creationId="{72F84B47-E267-4194-8194-831DB7B5547F}"/>
          </ac:spMkLst>
        </pc:spChg>
        <pc:spChg chg="add del">
          <ac:chgData name="Deborah Jenkins" userId="3cd02ba5-e528-4585-978d-4fde2b47730a" providerId="ADAL" clId="{ACD46859-E090-4522-A053-6BBFC53F1699}" dt="2023-02-07T20:17:35.015" v="516" actId="26606"/>
          <ac:spMkLst>
            <pc:docMk/>
            <pc:sldMk cId="3928220030" sldId="279"/>
            <ac:spMk id="16" creationId="{2B566528-1B12-4246-9431-5C2D7D081168}"/>
          </ac:spMkLst>
        </pc:spChg>
        <pc:spChg chg="add">
          <ac:chgData name="Deborah Jenkins" userId="3cd02ba5-e528-4585-978d-4fde2b47730a" providerId="ADAL" clId="{ACD46859-E090-4522-A053-6BBFC53F1699}" dt="2023-02-07T20:17:35.015" v="517" actId="26606"/>
          <ac:spMkLst>
            <pc:docMk/>
            <pc:sldMk cId="3928220030" sldId="279"/>
            <ac:spMk id="26" creationId="{5E39A796-BE83-48B1-B33F-35C4A32AAB57}"/>
          </ac:spMkLst>
        </pc:spChg>
        <pc:spChg chg="add">
          <ac:chgData name="Deborah Jenkins" userId="3cd02ba5-e528-4585-978d-4fde2b47730a" providerId="ADAL" clId="{ACD46859-E090-4522-A053-6BBFC53F1699}" dt="2023-02-07T20:17:35.015" v="517" actId="26606"/>
          <ac:spMkLst>
            <pc:docMk/>
            <pc:sldMk cId="3928220030" sldId="279"/>
            <ac:spMk id="27" creationId="{72F84B47-E267-4194-8194-831DB7B5547F}"/>
          </ac:spMkLst>
        </pc:spChg>
        <pc:grpChg chg="add del">
          <ac:chgData name="Deborah Jenkins" userId="3cd02ba5-e528-4585-978d-4fde2b47730a" providerId="ADAL" clId="{ACD46859-E090-4522-A053-6BBFC53F1699}" dt="2023-02-07T20:17:35.015" v="516" actId="26606"/>
          <ac:grpSpMkLst>
            <pc:docMk/>
            <pc:sldMk cId="3928220030" sldId="279"/>
            <ac:grpSpMk id="18" creationId="{828A5161-06F1-46CF-8AD7-844680A59E13}"/>
          </ac:grpSpMkLst>
        </pc:grpChg>
        <pc:grpChg chg="add del">
          <ac:chgData name="Deborah Jenkins" userId="3cd02ba5-e528-4585-978d-4fde2b47730a" providerId="ADAL" clId="{ACD46859-E090-4522-A053-6BBFC53F1699}" dt="2023-02-07T20:17:35.015" v="516" actId="26606"/>
          <ac:grpSpMkLst>
            <pc:docMk/>
            <pc:sldMk cId="3928220030" sldId="279"/>
            <ac:grpSpMk id="22" creationId="{5995D10D-E9C9-47DB-AE7E-801FEF38F5C9}"/>
          </ac:grpSpMkLst>
        </pc:grpChg>
        <pc:picChg chg="add mod">
          <ac:chgData name="Deborah Jenkins" userId="3cd02ba5-e528-4585-978d-4fde2b47730a" providerId="ADAL" clId="{ACD46859-E090-4522-A053-6BBFC53F1699}" dt="2023-02-07T20:17:35.015" v="516" actId="26606"/>
          <ac:picMkLst>
            <pc:docMk/>
            <pc:sldMk cId="3928220030" sldId="279"/>
            <ac:picMk id="4" creationId="{BDFFF436-0A86-0D5D-3426-B80CFC41B452}"/>
          </ac:picMkLst>
        </pc:picChg>
      </pc:sldChg>
      <pc:sldChg chg="addSp modSp new mod setBg">
        <pc:chgData name="Deborah Jenkins" userId="3cd02ba5-e528-4585-978d-4fde2b47730a" providerId="ADAL" clId="{ACD46859-E090-4522-A053-6BBFC53F1699}" dt="2023-02-07T20:04:11.711" v="411" actId="113"/>
        <pc:sldMkLst>
          <pc:docMk/>
          <pc:sldMk cId="3051114987" sldId="280"/>
        </pc:sldMkLst>
        <pc:spChg chg="mod">
          <ac:chgData name="Deborah Jenkins" userId="3cd02ba5-e528-4585-978d-4fde2b47730a" providerId="ADAL" clId="{ACD46859-E090-4522-A053-6BBFC53F1699}" dt="2023-02-07T20:04:11.711" v="411" actId="113"/>
          <ac:spMkLst>
            <pc:docMk/>
            <pc:sldMk cId="3051114987" sldId="280"/>
            <ac:spMk id="2" creationId="{40D7DC58-B7E1-8399-219F-11CE3C80FBDB}"/>
          </ac:spMkLst>
        </pc:spChg>
        <pc:spChg chg="mod">
          <ac:chgData name="Deborah Jenkins" userId="3cd02ba5-e528-4585-978d-4fde2b47730a" providerId="ADAL" clId="{ACD46859-E090-4522-A053-6BBFC53F1699}" dt="2023-02-07T20:03:17.020" v="404" actId="26606"/>
          <ac:spMkLst>
            <pc:docMk/>
            <pc:sldMk cId="3051114987" sldId="280"/>
            <ac:spMk id="3" creationId="{0499EBB4-7500-4704-D9F8-4CB7E2BA4F3C}"/>
          </ac:spMkLst>
        </pc:spChg>
        <pc:spChg chg="add">
          <ac:chgData name="Deborah Jenkins" userId="3cd02ba5-e528-4585-978d-4fde2b47730a" providerId="ADAL" clId="{ACD46859-E090-4522-A053-6BBFC53F1699}" dt="2023-02-07T20:03:17.020" v="404" actId="26606"/>
          <ac:spMkLst>
            <pc:docMk/>
            <pc:sldMk cId="3051114987" sldId="280"/>
            <ac:spMk id="8" creationId="{907EF6B7-1338-4443-8C46-6A318D952DFD}"/>
          </ac:spMkLst>
        </pc:spChg>
        <pc:spChg chg="add">
          <ac:chgData name="Deborah Jenkins" userId="3cd02ba5-e528-4585-978d-4fde2b47730a" providerId="ADAL" clId="{ACD46859-E090-4522-A053-6BBFC53F1699}" dt="2023-02-07T20:03:17.020" v="404" actId="26606"/>
          <ac:spMkLst>
            <pc:docMk/>
            <pc:sldMk cId="3051114987" sldId="280"/>
            <ac:spMk id="10" creationId="{DAAE4CDD-124C-4DCF-9584-B6033B545DD5}"/>
          </ac:spMkLst>
        </pc:spChg>
        <pc:spChg chg="add">
          <ac:chgData name="Deborah Jenkins" userId="3cd02ba5-e528-4585-978d-4fde2b47730a" providerId="ADAL" clId="{ACD46859-E090-4522-A053-6BBFC53F1699}" dt="2023-02-07T20:03:17.020" v="404" actId="26606"/>
          <ac:spMkLst>
            <pc:docMk/>
            <pc:sldMk cId="3051114987" sldId="280"/>
            <ac:spMk id="12" creationId="{081E4A58-353D-44AE-B2FC-2A74E2E400F7}"/>
          </ac:spMkLst>
        </pc:spChg>
      </pc:sldChg>
      <pc:sldChg chg="addSp modSp new mod setBg">
        <pc:chgData name="Deborah Jenkins" userId="3cd02ba5-e528-4585-978d-4fde2b47730a" providerId="ADAL" clId="{ACD46859-E090-4522-A053-6BBFC53F1699}" dt="2023-02-07T20:04:07.517" v="410" actId="113"/>
        <pc:sldMkLst>
          <pc:docMk/>
          <pc:sldMk cId="2610546375" sldId="281"/>
        </pc:sldMkLst>
        <pc:spChg chg="mod">
          <ac:chgData name="Deborah Jenkins" userId="3cd02ba5-e528-4585-978d-4fde2b47730a" providerId="ADAL" clId="{ACD46859-E090-4522-A053-6BBFC53F1699}" dt="2023-02-07T20:04:07.517" v="410" actId="113"/>
          <ac:spMkLst>
            <pc:docMk/>
            <pc:sldMk cId="2610546375" sldId="281"/>
            <ac:spMk id="2" creationId="{1C0E19CB-1739-D44F-EC30-E59D5A275B28}"/>
          </ac:spMkLst>
        </pc:spChg>
        <pc:spChg chg="mod">
          <ac:chgData name="Deborah Jenkins" userId="3cd02ba5-e528-4585-978d-4fde2b47730a" providerId="ADAL" clId="{ACD46859-E090-4522-A053-6BBFC53F1699}" dt="2023-02-07T20:03:56.697" v="409" actId="27636"/>
          <ac:spMkLst>
            <pc:docMk/>
            <pc:sldMk cId="2610546375" sldId="281"/>
            <ac:spMk id="3" creationId="{2CD3A766-DC60-4129-A4EF-D8B9B841E25C}"/>
          </ac:spMkLst>
        </pc:spChg>
        <pc:spChg chg="add">
          <ac:chgData name="Deborah Jenkins" userId="3cd02ba5-e528-4585-978d-4fde2b47730a" providerId="ADAL" clId="{ACD46859-E090-4522-A053-6BBFC53F1699}" dt="2023-02-07T20:03:47.953" v="405" actId="26606"/>
          <ac:spMkLst>
            <pc:docMk/>
            <pc:sldMk cId="2610546375" sldId="281"/>
            <ac:spMk id="8" creationId="{907EF6B7-1338-4443-8C46-6A318D952DFD}"/>
          </ac:spMkLst>
        </pc:spChg>
        <pc:spChg chg="add">
          <ac:chgData name="Deborah Jenkins" userId="3cd02ba5-e528-4585-978d-4fde2b47730a" providerId="ADAL" clId="{ACD46859-E090-4522-A053-6BBFC53F1699}" dt="2023-02-07T20:03:47.953" v="405" actId="26606"/>
          <ac:spMkLst>
            <pc:docMk/>
            <pc:sldMk cId="2610546375" sldId="281"/>
            <ac:spMk id="10" creationId="{DAAE4CDD-124C-4DCF-9584-B6033B545DD5}"/>
          </ac:spMkLst>
        </pc:spChg>
        <pc:spChg chg="add">
          <ac:chgData name="Deborah Jenkins" userId="3cd02ba5-e528-4585-978d-4fde2b47730a" providerId="ADAL" clId="{ACD46859-E090-4522-A053-6BBFC53F1699}" dt="2023-02-07T20:03:47.953" v="405" actId="26606"/>
          <ac:spMkLst>
            <pc:docMk/>
            <pc:sldMk cId="2610546375" sldId="281"/>
            <ac:spMk id="12" creationId="{081E4A58-353D-44AE-B2FC-2A74E2E400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8A1AA9-E0F9-457A-9048-850CAA07DFF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06134B9-5653-485D-A7B8-3D6FCDB07E88}">
      <dgm:prSet/>
      <dgm:spPr/>
      <dgm:t>
        <a:bodyPr/>
        <a:lstStyle/>
        <a:p>
          <a:r>
            <a:rPr lang="en-GB"/>
            <a:t>Heritage portrayal and interpretation assists nationals to realise their essential elements of their own unique cultures and history. (Park 2014) </a:t>
          </a:r>
          <a:endParaRPr lang="en-US"/>
        </a:p>
      </dgm:t>
    </dgm:pt>
    <dgm:pt modelId="{B8F4F77F-3B2F-439B-84A0-2A076E9A9ABB}" type="parTrans" cxnId="{DA87196A-A3EB-4B6F-8EB7-25D24C07C91B}">
      <dgm:prSet/>
      <dgm:spPr/>
      <dgm:t>
        <a:bodyPr/>
        <a:lstStyle/>
        <a:p>
          <a:endParaRPr lang="en-US"/>
        </a:p>
      </dgm:t>
    </dgm:pt>
    <dgm:pt modelId="{C3DB9D26-8A95-44B4-89C1-CD5AD985DC98}" type="sibTrans" cxnId="{DA87196A-A3EB-4B6F-8EB7-25D24C07C91B}">
      <dgm:prSet/>
      <dgm:spPr/>
      <dgm:t>
        <a:bodyPr/>
        <a:lstStyle/>
        <a:p>
          <a:endParaRPr lang="en-US"/>
        </a:p>
      </dgm:t>
    </dgm:pt>
    <dgm:pt modelId="{6C5C0CE3-34BC-46FB-8E9C-A16B99AC32D0}">
      <dgm:prSet/>
      <dgm:spPr/>
      <dgm:t>
        <a:bodyPr/>
        <a:lstStyle/>
        <a:p>
          <a:r>
            <a:rPr lang="en-GB"/>
            <a:t>Potential to reinforce identities and encourage national pride, in the way that they often communicate histories past and present.</a:t>
          </a:r>
          <a:endParaRPr lang="en-US"/>
        </a:p>
      </dgm:t>
    </dgm:pt>
    <dgm:pt modelId="{6AE9A1CC-E7AF-4DD2-9AD3-204FC6CD66D9}" type="parTrans" cxnId="{32F301C6-9922-45EA-86F2-CB38AAC81303}">
      <dgm:prSet/>
      <dgm:spPr/>
      <dgm:t>
        <a:bodyPr/>
        <a:lstStyle/>
        <a:p>
          <a:endParaRPr lang="en-US"/>
        </a:p>
      </dgm:t>
    </dgm:pt>
    <dgm:pt modelId="{6CA47C02-AFB5-46F0-BCAA-2F9F1683C02A}" type="sibTrans" cxnId="{32F301C6-9922-45EA-86F2-CB38AAC81303}">
      <dgm:prSet/>
      <dgm:spPr/>
      <dgm:t>
        <a:bodyPr/>
        <a:lstStyle/>
        <a:p>
          <a:endParaRPr lang="en-US"/>
        </a:p>
      </dgm:t>
    </dgm:pt>
    <dgm:pt modelId="{EE59C96F-CE11-4CB7-A298-68CEBBF5F1E5}" type="pres">
      <dgm:prSet presAssocID="{D98A1AA9-E0F9-457A-9048-850CAA07DFF9}" presName="hierChild1" presStyleCnt="0">
        <dgm:presLayoutVars>
          <dgm:chPref val="1"/>
          <dgm:dir/>
          <dgm:animOne val="branch"/>
          <dgm:animLvl val="lvl"/>
          <dgm:resizeHandles/>
        </dgm:presLayoutVars>
      </dgm:prSet>
      <dgm:spPr/>
    </dgm:pt>
    <dgm:pt modelId="{06CF3C47-3EC1-4E07-8520-F4E3BB69815E}" type="pres">
      <dgm:prSet presAssocID="{206134B9-5653-485D-A7B8-3D6FCDB07E88}" presName="hierRoot1" presStyleCnt="0"/>
      <dgm:spPr/>
    </dgm:pt>
    <dgm:pt modelId="{E2926D75-ED62-46A8-85BD-A31DB1AF5541}" type="pres">
      <dgm:prSet presAssocID="{206134B9-5653-485D-A7B8-3D6FCDB07E88}" presName="composite" presStyleCnt="0"/>
      <dgm:spPr/>
    </dgm:pt>
    <dgm:pt modelId="{02B1FC04-12FD-4CEF-B7CD-9F332A367613}" type="pres">
      <dgm:prSet presAssocID="{206134B9-5653-485D-A7B8-3D6FCDB07E88}" presName="background" presStyleLbl="node0" presStyleIdx="0" presStyleCnt="2"/>
      <dgm:spPr/>
    </dgm:pt>
    <dgm:pt modelId="{3ACD9645-2B7F-401B-A5ED-B5D41AD129EC}" type="pres">
      <dgm:prSet presAssocID="{206134B9-5653-485D-A7B8-3D6FCDB07E88}" presName="text" presStyleLbl="fgAcc0" presStyleIdx="0" presStyleCnt="2">
        <dgm:presLayoutVars>
          <dgm:chPref val="3"/>
        </dgm:presLayoutVars>
      </dgm:prSet>
      <dgm:spPr/>
    </dgm:pt>
    <dgm:pt modelId="{2D2E95CE-3E44-4482-B103-92CCB60FD0EF}" type="pres">
      <dgm:prSet presAssocID="{206134B9-5653-485D-A7B8-3D6FCDB07E88}" presName="hierChild2" presStyleCnt="0"/>
      <dgm:spPr/>
    </dgm:pt>
    <dgm:pt modelId="{8C85B08D-C149-4BB4-8C15-369FF38F5AEC}" type="pres">
      <dgm:prSet presAssocID="{6C5C0CE3-34BC-46FB-8E9C-A16B99AC32D0}" presName="hierRoot1" presStyleCnt="0"/>
      <dgm:spPr/>
    </dgm:pt>
    <dgm:pt modelId="{9232AD28-2372-46B3-91FD-DA9F5E68FA23}" type="pres">
      <dgm:prSet presAssocID="{6C5C0CE3-34BC-46FB-8E9C-A16B99AC32D0}" presName="composite" presStyleCnt="0"/>
      <dgm:spPr/>
    </dgm:pt>
    <dgm:pt modelId="{6EABD776-1AAC-4FFA-9026-3DAA501D4B5D}" type="pres">
      <dgm:prSet presAssocID="{6C5C0CE3-34BC-46FB-8E9C-A16B99AC32D0}" presName="background" presStyleLbl="node0" presStyleIdx="1" presStyleCnt="2"/>
      <dgm:spPr/>
    </dgm:pt>
    <dgm:pt modelId="{7EA92E86-5852-407D-89C6-3A2868292535}" type="pres">
      <dgm:prSet presAssocID="{6C5C0CE3-34BC-46FB-8E9C-A16B99AC32D0}" presName="text" presStyleLbl="fgAcc0" presStyleIdx="1" presStyleCnt="2">
        <dgm:presLayoutVars>
          <dgm:chPref val="3"/>
        </dgm:presLayoutVars>
      </dgm:prSet>
      <dgm:spPr/>
    </dgm:pt>
    <dgm:pt modelId="{C1DE5C93-B9DC-4C49-A1DE-80DF3CB16914}" type="pres">
      <dgm:prSet presAssocID="{6C5C0CE3-34BC-46FB-8E9C-A16B99AC32D0}" presName="hierChild2" presStyleCnt="0"/>
      <dgm:spPr/>
    </dgm:pt>
  </dgm:ptLst>
  <dgm:cxnLst>
    <dgm:cxn modelId="{9AFBE53D-2B25-4DF1-B733-152F97E4C27B}" type="presOf" srcId="{D98A1AA9-E0F9-457A-9048-850CAA07DFF9}" destId="{EE59C96F-CE11-4CB7-A298-68CEBBF5F1E5}" srcOrd="0" destOrd="0" presId="urn:microsoft.com/office/officeart/2005/8/layout/hierarchy1"/>
    <dgm:cxn modelId="{DA87196A-A3EB-4B6F-8EB7-25D24C07C91B}" srcId="{D98A1AA9-E0F9-457A-9048-850CAA07DFF9}" destId="{206134B9-5653-485D-A7B8-3D6FCDB07E88}" srcOrd="0" destOrd="0" parTransId="{B8F4F77F-3B2F-439B-84A0-2A076E9A9ABB}" sibTransId="{C3DB9D26-8A95-44B4-89C1-CD5AD985DC98}"/>
    <dgm:cxn modelId="{6956786B-ED71-46E2-AD4A-64D188E4E508}" type="presOf" srcId="{6C5C0CE3-34BC-46FB-8E9C-A16B99AC32D0}" destId="{7EA92E86-5852-407D-89C6-3A2868292535}" srcOrd="0" destOrd="0" presId="urn:microsoft.com/office/officeart/2005/8/layout/hierarchy1"/>
    <dgm:cxn modelId="{377AD3BA-CCFA-49D8-98DA-95707F1B6214}" type="presOf" srcId="{206134B9-5653-485D-A7B8-3D6FCDB07E88}" destId="{3ACD9645-2B7F-401B-A5ED-B5D41AD129EC}" srcOrd="0" destOrd="0" presId="urn:microsoft.com/office/officeart/2005/8/layout/hierarchy1"/>
    <dgm:cxn modelId="{32F301C6-9922-45EA-86F2-CB38AAC81303}" srcId="{D98A1AA9-E0F9-457A-9048-850CAA07DFF9}" destId="{6C5C0CE3-34BC-46FB-8E9C-A16B99AC32D0}" srcOrd="1" destOrd="0" parTransId="{6AE9A1CC-E7AF-4DD2-9AD3-204FC6CD66D9}" sibTransId="{6CA47C02-AFB5-46F0-BCAA-2F9F1683C02A}"/>
    <dgm:cxn modelId="{F24AF50A-DA9F-4C56-B5B0-A90619F578DD}" type="presParOf" srcId="{EE59C96F-CE11-4CB7-A298-68CEBBF5F1E5}" destId="{06CF3C47-3EC1-4E07-8520-F4E3BB69815E}" srcOrd="0" destOrd="0" presId="urn:microsoft.com/office/officeart/2005/8/layout/hierarchy1"/>
    <dgm:cxn modelId="{4CF98AE4-01CB-4607-84A6-62A145241F97}" type="presParOf" srcId="{06CF3C47-3EC1-4E07-8520-F4E3BB69815E}" destId="{E2926D75-ED62-46A8-85BD-A31DB1AF5541}" srcOrd="0" destOrd="0" presId="urn:microsoft.com/office/officeart/2005/8/layout/hierarchy1"/>
    <dgm:cxn modelId="{66F9E87F-79BF-44EA-8F07-DAE4E27A6CCE}" type="presParOf" srcId="{E2926D75-ED62-46A8-85BD-A31DB1AF5541}" destId="{02B1FC04-12FD-4CEF-B7CD-9F332A367613}" srcOrd="0" destOrd="0" presId="urn:microsoft.com/office/officeart/2005/8/layout/hierarchy1"/>
    <dgm:cxn modelId="{0BD5791D-2ABC-4CC9-B832-F691E7F4A200}" type="presParOf" srcId="{E2926D75-ED62-46A8-85BD-A31DB1AF5541}" destId="{3ACD9645-2B7F-401B-A5ED-B5D41AD129EC}" srcOrd="1" destOrd="0" presId="urn:microsoft.com/office/officeart/2005/8/layout/hierarchy1"/>
    <dgm:cxn modelId="{BF5DF520-CA0A-4AEC-93D4-FE7F00886F07}" type="presParOf" srcId="{06CF3C47-3EC1-4E07-8520-F4E3BB69815E}" destId="{2D2E95CE-3E44-4482-B103-92CCB60FD0EF}" srcOrd="1" destOrd="0" presId="urn:microsoft.com/office/officeart/2005/8/layout/hierarchy1"/>
    <dgm:cxn modelId="{56C8FD73-E3AD-4EDD-BAD6-E56688EE5769}" type="presParOf" srcId="{EE59C96F-CE11-4CB7-A298-68CEBBF5F1E5}" destId="{8C85B08D-C149-4BB4-8C15-369FF38F5AEC}" srcOrd="1" destOrd="0" presId="urn:microsoft.com/office/officeart/2005/8/layout/hierarchy1"/>
    <dgm:cxn modelId="{84A7C6F6-1F92-4680-B7F2-1F8B99554FB4}" type="presParOf" srcId="{8C85B08D-C149-4BB4-8C15-369FF38F5AEC}" destId="{9232AD28-2372-46B3-91FD-DA9F5E68FA23}" srcOrd="0" destOrd="0" presId="urn:microsoft.com/office/officeart/2005/8/layout/hierarchy1"/>
    <dgm:cxn modelId="{D5AA2BA9-F9F3-4A5F-A087-E39893BB24E8}" type="presParOf" srcId="{9232AD28-2372-46B3-91FD-DA9F5E68FA23}" destId="{6EABD776-1AAC-4FFA-9026-3DAA501D4B5D}" srcOrd="0" destOrd="0" presId="urn:microsoft.com/office/officeart/2005/8/layout/hierarchy1"/>
    <dgm:cxn modelId="{09F6403F-1E68-4865-A4C0-3C14CA111B48}" type="presParOf" srcId="{9232AD28-2372-46B3-91FD-DA9F5E68FA23}" destId="{7EA92E86-5852-407D-89C6-3A2868292535}" srcOrd="1" destOrd="0" presId="urn:microsoft.com/office/officeart/2005/8/layout/hierarchy1"/>
    <dgm:cxn modelId="{BEE15EC2-141C-48B8-A3A7-4FDFA56C8CAE}" type="presParOf" srcId="{8C85B08D-C149-4BB4-8C15-369FF38F5AEC}" destId="{C1DE5C93-B9DC-4C49-A1DE-80DF3CB1691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E570BD-C80B-4F83-9363-BF9748E65C2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CDF7282-BACC-4B7B-B871-D8113F4CFC07}">
      <dgm:prSet/>
      <dgm:spPr/>
      <dgm:t>
        <a:bodyPr/>
        <a:lstStyle/>
        <a:p>
          <a:r>
            <a:rPr lang="en-GB"/>
            <a:t>Objectives / Challenges of a heritage site need to be clearly understood.</a:t>
          </a:r>
          <a:endParaRPr lang="en-US"/>
        </a:p>
      </dgm:t>
    </dgm:pt>
    <dgm:pt modelId="{C5A1AAB4-C929-4B74-8BF4-C70C39DE0267}" type="parTrans" cxnId="{47835228-3970-4473-899D-18957B1C2028}">
      <dgm:prSet/>
      <dgm:spPr/>
      <dgm:t>
        <a:bodyPr/>
        <a:lstStyle/>
        <a:p>
          <a:endParaRPr lang="en-US"/>
        </a:p>
      </dgm:t>
    </dgm:pt>
    <dgm:pt modelId="{84925E40-CB0C-41C8-90EB-AD66F503B95A}" type="sibTrans" cxnId="{47835228-3970-4473-899D-18957B1C2028}">
      <dgm:prSet/>
      <dgm:spPr/>
      <dgm:t>
        <a:bodyPr/>
        <a:lstStyle/>
        <a:p>
          <a:endParaRPr lang="en-US"/>
        </a:p>
      </dgm:t>
    </dgm:pt>
    <dgm:pt modelId="{DEE19A1F-BB47-44FB-A532-4D4F95A9C3D6}">
      <dgm:prSet/>
      <dgm:spPr/>
      <dgm:t>
        <a:bodyPr/>
        <a:lstStyle/>
        <a:p>
          <a:r>
            <a:rPr lang="en-GB"/>
            <a:t>-COMMERCIAL FOCUS or EDUCATION FOCUS (Historic    Community).</a:t>
          </a:r>
          <a:endParaRPr lang="en-US"/>
        </a:p>
      </dgm:t>
    </dgm:pt>
    <dgm:pt modelId="{095EA59C-EAD8-4307-B4FC-F6525D025639}" type="parTrans" cxnId="{C857AA82-6B54-45C0-B3CA-F65D4EE82AE4}">
      <dgm:prSet/>
      <dgm:spPr/>
      <dgm:t>
        <a:bodyPr/>
        <a:lstStyle/>
        <a:p>
          <a:endParaRPr lang="en-US"/>
        </a:p>
      </dgm:t>
    </dgm:pt>
    <dgm:pt modelId="{4CC7094C-EB5C-4634-91C4-5746DA1E63B0}" type="sibTrans" cxnId="{C857AA82-6B54-45C0-B3CA-F65D4EE82AE4}">
      <dgm:prSet/>
      <dgm:spPr/>
      <dgm:t>
        <a:bodyPr/>
        <a:lstStyle/>
        <a:p>
          <a:endParaRPr lang="en-US"/>
        </a:p>
      </dgm:t>
    </dgm:pt>
    <dgm:pt modelId="{1AE85BDC-E728-4AE8-8B99-40272E551085}">
      <dgm:prSet/>
      <dgm:spPr/>
      <dgm:t>
        <a:bodyPr/>
        <a:lstStyle/>
        <a:p>
          <a:r>
            <a:rPr lang="en-GB"/>
            <a:t>-Dilemmas of differing sectors: Public  / Private and Voluntary.</a:t>
          </a:r>
          <a:endParaRPr lang="en-US"/>
        </a:p>
      </dgm:t>
    </dgm:pt>
    <dgm:pt modelId="{D50CB472-1337-4836-98FB-0AFD73FCA70F}" type="parTrans" cxnId="{D1452248-3476-4B4D-B4C4-347C81F6A81E}">
      <dgm:prSet/>
      <dgm:spPr/>
      <dgm:t>
        <a:bodyPr/>
        <a:lstStyle/>
        <a:p>
          <a:endParaRPr lang="en-US"/>
        </a:p>
      </dgm:t>
    </dgm:pt>
    <dgm:pt modelId="{16102667-0B23-4058-8306-142B4AFE41EF}" type="sibTrans" cxnId="{D1452248-3476-4B4D-B4C4-347C81F6A81E}">
      <dgm:prSet/>
      <dgm:spPr/>
      <dgm:t>
        <a:bodyPr/>
        <a:lstStyle/>
        <a:p>
          <a:endParaRPr lang="en-US"/>
        </a:p>
      </dgm:t>
    </dgm:pt>
    <dgm:pt modelId="{DBAF82A8-962E-4740-A08E-C8973CF937A6}">
      <dgm:prSet/>
      <dgm:spPr/>
      <dgm:t>
        <a:bodyPr/>
        <a:lstStyle/>
        <a:p>
          <a:r>
            <a:rPr lang="en-GB"/>
            <a:t>-Different remits / objectives / societal pressures  / economic confines……</a:t>
          </a:r>
          <a:endParaRPr lang="en-US"/>
        </a:p>
      </dgm:t>
    </dgm:pt>
    <dgm:pt modelId="{16ADE1C5-7C01-428F-8AB8-382AA3ADB142}" type="parTrans" cxnId="{455A6D13-F4D1-4446-9A3C-60A211FFBE75}">
      <dgm:prSet/>
      <dgm:spPr/>
      <dgm:t>
        <a:bodyPr/>
        <a:lstStyle/>
        <a:p>
          <a:endParaRPr lang="en-US"/>
        </a:p>
      </dgm:t>
    </dgm:pt>
    <dgm:pt modelId="{03E5217C-EB40-4344-B71B-FAC4E4B67AF1}" type="sibTrans" cxnId="{455A6D13-F4D1-4446-9A3C-60A211FFBE75}">
      <dgm:prSet/>
      <dgm:spPr/>
      <dgm:t>
        <a:bodyPr/>
        <a:lstStyle/>
        <a:p>
          <a:endParaRPr lang="en-US"/>
        </a:p>
      </dgm:t>
    </dgm:pt>
    <dgm:pt modelId="{CAD593C6-1291-4831-A2D4-35129617F36E}" type="pres">
      <dgm:prSet presAssocID="{5DE570BD-C80B-4F83-9363-BF9748E65C25}" presName="outerComposite" presStyleCnt="0">
        <dgm:presLayoutVars>
          <dgm:chMax val="5"/>
          <dgm:dir/>
          <dgm:resizeHandles val="exact"/>
        </dgm:presLayoutVars>
      </dgm:prSet>
      <dgm:spPr/>
    </dgm:pt>
    <dgm:pt modelId="{7F681298-65B0-4668-8437-45E64CB53FE7}" type="pres">
      <dgm:prSet presAssocID="{5DE570BD-C80B-4F83-9363-BF9748E65C25}" presName="dummyMaxCanvas" presStyleCnt="0">
        <dgm:presLayoutVars/>
      </dgm:prSet>
      <dgm:spPr/>
    </dgm:pt>
    <dgm:pt modelId="{79F45399-1C67-48E8-863C-10C5804DA6E1}" type="pres">
      <dgm:prSet presAssocID="{5DE570BD-C80B-4F83-9363-BF9748E65C25}" presName="FourNodes_1" presStyleLbl="node1" presStyleIdx="0" presStyleCnt="4">
        <dgm:presLayoutVars>
          <dgm:bulletEnabled val="1"/>
        </dgm:presLayoutVars>
      </dgm:prSet>
      <dgm:spPr/>
    </dgm:pt>
    <dgm:pt modelId="{B15BB399-4687-45E2-8852-113D9EAF8AC6}" type="pres">
      <dgm:prSet presAssocID="{5DE570BD-C80B-4F83-9363-BF9748E65C25}" presName="FourNodes_2" presStyleLbl="node1" presStyleIdx="1" presStyleCnt="4">
        <dgm:presLayoutVars>
          <dgm:bulletEnabled val="1"/>
        </dgm:presLayoutVars>
      </dgm:prSet>
      <dgm:spPr/>
    </dgm:pt>
    <dgm:pt modelId="{748381D3-3D22-4EE5-B479-90C4FA391039}" type="pres">
      <dgm:prSet presAssocID="{5DE570BD-C80B-4F83-9363-BF9748E65C25}" presName="FourNodes_3" presStyleLbl="node1" presStyleIdx="2" presStyleCnt="4">
        <dgm:presLayoutVars>
          <dgm:bulletEnabled val="1"/>
        </dgm:presLayoutVars>
      </dgm:prSet>
      <dgm:spPr/>
    </dgm:pt>
    <dgm:pt modelId="{F15C5E8E-60A6-4018-8DB7-6FC74CB9EA1A}" type="pres">
      <dgm:prSet presAssocID="{5DE570BD-C80B-4F83-9363-BF9748E65C25}" presName="FourNodes_4" presStyleLbl="node1" presStyleIdx="3" presStyleCnt="4">
        <dgm:presLayoutVars>
          <dgm:bulletEnabled val="1"/>
        </dgm:presLayoutVars>
      </dgm:prSet>
      <dgm:spPr/>
    </dgm:pt>
    <dgm:pt modelId="{4D29491E-2C12-4C4F-A942-4FEDBB709D0E}" type="pres">
      <dgm:prSet presAssocID="{5DE570BD-C80B-4F83-9363-BF9748E65C25}" presName="FourConn_1-2" presStyleLbl="fgAccFollowNode1" presStyleIdx="0" presStyleCnt="3">
        <dgm:presLayoutVars>
          <dgm:bulletEnabled val="1"/>
        </dgm:presLayoutVars>
      </dgm:prSet>
      <dgm:spPr/>
    </dgm:pt>
    <dgm:pt modelId="{93080780-3DCC-4189-B897-7732534BD08E}" type="pres">
      <dgm:prSet presAssocID="{5DE570BD-C80B-4F83-9363-BF9748E65C25}" presName="FourConn_2-3" presStyleLbl="fgAccFollowNode1" presStyleIdx="1" presStyleCnt="3">
        <dgm:presLayoutVars>
          <dgm:bulletEnabled val="1"/>
        </dgm:presLayoutVars>
      </dgm:prSet>
      <dgm:spPr/>
    </dgm:pt>
    <dgm:pt modelId="{666430F3-F7F2-437F-B188-85376091F9BC}" type="pres">
      <dgm:prSet presAssocID="{5DE570BD-C80B-4F83-9363-BF9748E65C25}" presName="FourConn_3-4" presStyleLbl="fgAccFollowNode1" presStyleIdx="2" presStyleCnt="3">
        <dgm:presLayoutVars>
          <dgm:bulletEnabled val="1"/>
        </dgm:presLayoutVars>
      </dgm:prSet>
      <dgm:spPr/>
    </dgm:pt>
    <dgm:pt modelId="{3BDB9FB1-B89C-4DAB-B76F-A39A25938470}" type="pres">
      <dgm:prSet presAssocID="{5DE570BD-C80B-4F83-9363-BF9748E65C25}" presName="FourNodes_1_text" presStyleLbl="node1" presStyleIdx="3" presStyleCnt="4">
        <dgm:presLayoutVars>
          <dgm:bulletEnabled val="1"/>
        </dgm:presLayoutVars>
      </dgm:prSet>
      <dgm:spPr/>
    </dgm:pt>
    <dgm:pt modelId="{DB62698A-8109-4D59-8FFA-730D46AABD81}" type="pres">
      <dgm:prSet presAssocID="{5DE570BD-C80B-4F83-9363-BF9748E65C25}" presName="FourNodes_2_text" presStyleLbl="node1" presStyleIdx="3" presStyleCnt="4">
        <dgm:presLayoutVars>
          <dgm:bulletEnabled val="1"/>
        </dgm:presLayoutVars>
      </dgm:prSet>
      <dgm:spPr/>
    </dgm:pt>
    <dgm:pt modelId="{B145265E-4DDA-4AD9-8C28-B8CED8080398}" type="pres">
      <dgm:prSet presAssocID="{5DE570BD-C80B-4F83-9363-BF9748E65C25}" presName="FourNodes_3_text" presStyleLbl="node1" presStyleIdx="3" presStyleCnt="4">
        <dgm:presLayoutVars>
          <dgm:bulletEnabled val="1"/>
        </dgm:presLayoutVars>
      </dgm:prSet>
      <dgm:spPr/>
    </dgm:pt>
    <dgm:pt modelId="{B12FB4ED-38C3-43DE-8E59-53BE019ECFDD}" type="pres">
      <dgm:prSet presAssocID="{5DE570BD-C80B-4F83-9363-BF9748E65C25}" presName="FourNodes_4_text" presStyleLbl="node1" presStyleIdx="3" presStyleCnt="4">
        <dgm:presLayoutVars>
          <dgm:bulletEnabled val="1"/>
        </dgm:presLayoutVars>
      </dgm:prSet>
      <dgm:spPr/>
    </dgm:pt>
  </dgm:ptLst>
  <dgm:cxnLst>
    <dgm:cxn modelId="{455A6D13-F4D1-4446-9A3C-60A211FFBE75}" srcId="{5DE570BD-C80B-4F83-9363-BF9748E65C25}" destId="{DBAF82A8-962E-4740-A08E-C8973CF937A6}" srcOrd="3" destOrd="0" parTransId="{16ADE1C5-7C01-428F-8AB8-382AA3ADB142}" sibTransId="{03E5217C-EB40-4344-B71B-FAC4E4B67AF1}"/>
    <dgm:cxn modelId="{9DEA9622-645F-49BF-870C-CCEFEEBD58CA}" type="presOf" srcId="{5DE570BD-C80B-4F83-9363-BF9748E65C25}" destId="{CAD593C6-1291-4831-A2D4-35129617F36E}" srcOrd="0" destOrd="0" presId="urn:microsoft.com/office/officeart/2005/8/layout/vProcess5"/>
    <dgm:cxn modelId="{47835228-3970-4473-899D-18957B1C2028}" srcId="{5DE570BD-C80B-4F83-9363-BF9748E65C25}" destId="{4CDF7282-BACC-4B7B-B871-D8113F4CFC07}" srcOrd="0" destOrd="0" parTransId="{C5A1AAB4-C929-4B74-8BF4-C70C39DE0267}" sibTransId="{84925E40-CB0C-41C8-90EB-AD66F503B95A}"/>
    <dgm:cxn modelId="{389CA32E-402D-4E54-A008-58B6E9A819CB}" type="presOf" srcId="{4CDF7282-BACC-4B7B-B871-D8113F4CFC07}" destId="{79F45399-1C67-48E8-863C-10C5804DA6E1}" srcOrd="0" destOrd="0" presId="urn:microsoft.com/office/officeart/2005/8/layout/vProcess5"/>
    <dgm:cxn modelId="{41867233-E68B-45A8-B8B3-71CD0D31096B}" type="presOf" srcId="{1AE85BDC-E728-4AE8-8B99-40272E551085}" destId="{748381D3-3D22-4EE5-B479-90C4FA391039}" srcOrd="0" destOrd="0" presId="urn:microsoft.com/office/officeart/2005/8/layout/vProcess5"/>
    <dgm:cxn modelId="{C6390937-2629-4447-8337-5AC1FC447995}" type="presOf" srcId="{1AE85BDC-E728-4AE8-8B99-40272E551085}" destId="{B145265E-4DDA-4AD9-8C28-B8CED8080398}" srcOrd="1" destOrd="0" presId="urn:microsoft.com/office/officeart/2005/8/layout/vProcess5"/>
    <dgm:cxn modelId="{D1452248-3476-4B4D-B4C4-347C81F6A81E}" srcId="{5DE570BD-C80B-4F83-9363-BF9748E65C25}" destId="{1AE85BDC-E728-4AE8-8B99-40272E551085}" srcOrd="2" destOrd="0" parTransId="{D50CB472-1337-4836-98FB-0AFD73FCA70F}" sibTransId="{16102667-0B23-4058-8306-142B4AFE41EF}"/>
    <dgm:cxn modelId="{B08B8E51-EB65-4519-A49F-76FFFD9AD9E3}" type="presOf" srcId="{DEE19A1F-BB47-44FB-A532-4D4F95A9C3D6}" destId="{B15BB399-4687-45E2-8852-113D9EAF8AC6}" srcOrd="0" destOrd="0" presId="urn:microsoft.com/office/officeart/2005/8/layout/vProcess5"/>
    <dgm:cxn modelId="{C857AA82-6B54-45C0-B3CA-F65D4EE82AE4}" srcId="{5DE570BD-C80B-4F83-9363-BF9748E65C25}" destId="{DEE19A1F-BB47-44FB-A532-4D4F95A9C3D6}" srcOrd="1" destOrd="0" parTransId="{095EA59C-EAD8-4307-B4FC-F6525D025639}" sibTransId="{4CC7094C-EB5C-4634-91C4-5746DA1E63B0}"/>
    <dgm:cxn modelId="{6B0CBA92-5E22-463A-AB07-0DAFA4B5FF16}" type="presOf" srcId="{4CDF7282-BACC-4B7B-B871-D8113F4CFC07}" destId="{3BDB9FB1-B89C-4DAB-B76F-A39A25938470}" srcOrd="1" destOrd="0" presId="urn:microsoft.com/office/officeart/2005/8/layout/vProcess5"/>
    <dgm:cxn modelId="{69B49A93-FDDE-4436-80EA-88C2199F1B9D}" type="presOf" srcId="{DEE19A1F-BB47-44FB-A532-4D4F95A9C3D6}" destId="{DB62698A-8109-4D59-8FFA-730D46AABD81}" srcOrd="1" destOrd="0" presId="urn:microsoft.com/office/officeart/2005/8/layout/vProcess5"/>
    <dgm:cxn modelId="{445559BC-480D-4330-B882-6C2603F31E91}" type="presOf" srcId="{16102667-0B23-4058-8306-142B4AFE41EF}" destId="{666430F3-F7F2-437F-B188-85376091F9BC}" srcOrd="0" destOrd="0" presId="urn:microsoft.com/office/officeart/2005/8/layout/vProcess5"/>
    <dgm:cxn modelId="{B77B93C1-BD2B-4A8F-81F8-704B567CA761}" type="presOf" srcId="{DBAF82A8-962E-4740-A08E-C8973CF937A6}" destId="{B12FB4ED-38C3-43DE-8E59-53BE019ECFDD}" srcOrd="1" destOrd="0" presId="urn:microsoft.com/office/officeart/2005/8/layout/vProcess5"/>
    <dgm:cxn modelId="{E4E014C5-F388-404B-A3B9-501EA5A9871B}" type="presOf" srcId="{4CC7094C-EB5C-4634-91C4-5746DA1E63B0}" destId="{93080780-3DCC-4189-B897-7732534BD08E}" srcOrd="0" destOrd="0" presId="urn:microsoft.com/office/officeart/2005/8/layout/vProcess5"/>
    <dgm:cxn modelId="{7DEC9BE4-B121-4B11-A5A6-75B888CE13CA}" type="presOf" srcId="{84925E40-CB0C-41C8-90EB-AD66F503B95A}" destId="{4D29491E-2C12-4C4F-A942-4FEDBB709D0E}" srcOrd="0" destOrd="0" presId="urn:microsoft.com/office/officeart/2005/8/layout/vProcess5"/>
    <dgm:cxn modelId="{B69501F7-725C-465A-9339-6FCFF20B0E9D}" type="presOf" srcId="{DBAF82A8-962E-4740-A08E-C8973CF937A6}" destId="{F15C5E8E-60A6-4018-8DB7-6FC74CB9EA1A}" srcOrd="0" destOrd="0" presId="urn:microsoft.com/office/officeart/2005/8/layout/vProcess5"/>
    <dgm:cxn modelId="{744E8A21-596B-4DF2-B4F0-A06F9BED8EC5}" type="presParOf" srcId="{CAD593C6-1291-4831-A2D4-35129617F36E}" destId="{7F681298-65B0-4668-8437-45E64CB53FE7}" srcOrd="0" destOrd="0" presId="urn:microsoft.com/office/officeart/2005/8/layout/vProcess5"/>
    <dgm:cxn modelId="{0680DE1A-B41E-4824-8025-7CB479BA46E2}" type="presParOf" srcId="{CAD593C6-1291-4831-A2D4-35129617F36E}" destId="{79F45399-1C67-48E8-863C-10C5804DA6E1}" srcOrd="1" destOrd="0" presId="urn:microsoft.com/office/officeart/2005/8/layout/vProcess5"/>
    <dgm:cxn modelId="{5DC42509-A724-4327-8AF7-BBFC4C2101FA}" type="presParOf" srcId="{CAD593C6-1291-4831-A2D4-35129617F36E}" destId="{B15BB399-4687-45E2-8852-113D9EAF8AC6}" srcOrd="2" destOrd="0" presId="urn:microsoft.com/office/officeart/2005/8/layout/vProcess5"/>
    <dgm:cxn modelId="{C753A4A1-063F-42FD-B3E3-6E68574752ED}" type="presParOf" srcId="{CAD593C6-1291-4831-A2D4-35129617F36E}" destId="{748381D3-3D22-4EE5-B479-90C4FA391039}" srcOrd="3" destOrd="0" presId="urn:microsoft.com/office/officeart/2005/8/layout/vProcess5"/>
    <dgm:cxn modelId="{5435F82A-CC3E-4252-BB90-EA8C8785414A}" type="presParOf" srcId="{CAD593C6-1291-4831-A2D4-35129617F36E}" destId="{F15C5E8E-60A6-4018-8DB7-6FC74CB9EA1A}" srcOrd="4" destOrd="0" presId="urn:microsoft.com/office/officeart/2005/8/layout/vProcess5"/>
    <dgm:cxn modelId="{001495EE-6ACD-4B48-B759-1F3D3D227F8B}" type="presParOf" srcId="{CAD593C6-1291-4831-A2D4-35129617F36E}" destId="{4D29491E-2C12-4C4F-A942-4FEDBB709D0E}" srcOrd="5" destOrd="0" presId="urn:microsoft.com/office/officeart/2005/8/layout/vProcess5"/>
    <dgm:cxn modelId="{6335C1F8-75E2-4DD5-AB64-D68A5436F659}" type="presParOf" srcId="{CAD593C6-1291-4831-A2D4-35129617F36E}" destId="{93080780-3DCC-4189-B897-7732534BD08E}" srcOrd="6" destOrd="0" presId="urn:microsoft.com/office/officeart/2005/8/layout/vProcess5"/>
    <dgm:cxn modelId="{BE97BD56-8890-4135-8F65-EBA4F3396BEA}" type="presParOf" srcId="{CAD593C6-1291-4831-A2D4-35129617F36E}" destId="{666430F3-F7F2-437F-B188-85376091F9BC}" srcOrd="7" destOrd="0" presId="urn:microsoft.com/office/officeart/2005/8/layout/vProcess5"/>
    <dgm:cxn modelId="{35D3571E-1149-4D89-A34D-F8CB8074893A}" type="presParOf" srcId="{CAD593C6-1291-4831-A2D4-35129617F36E}" destId="{3BDB9FB1-B89C-4DAB-B76F-A39A25938470}" srcOrd="8" destOrd="0" presId="urn:microsoft.com/office/officeart/2005/8/layout/vProcess5"/>
    <dgm:cxn modelId="{200140EF-8E40-4A97-A2E5-4102841D414C}" type="presParOf" srcId="{CAD593C6-1291-4831-A2D4-35129617F36E}" destId="{DB62698A-8109-4D59-8FFA-730D46AABD81}" srcOrd="9" destOrd="0" presId="urn:microsoft.com/office/officeart/2005/8/layout/vProcess5"/>
    <dgm:cxn modelId="{2868846B-47D4-42FF-820A-AAD05CB957D1}" type="presParOf" srcId="{CAD593C6-1291-4831-A2D4-35129617F36E}" destId="{B145265E-4DDA-4AD9-8C28-B8CED8080398}" srcOrd="10" destOrd="0" presId="urn:microsoft.com/office/officeart/2005/8/layout/vProcess5"/>
    <dgm:cxn modelId="{4E426F05-6E4F-4380-8288-39C62446D68C}" type="presParOf" srcId="{CAD593C6-1291-4831-A2D4-35129617F36E}" destId="{B12FB4ED-38C3-43DE-8E59-53BE019ECFD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908C58-6746-4817-8B57-878E9DA370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F8D590-0984-4B87-A68E-458A41992E12}">
      <dgm:prSet/>
      <dgm:spPr/>
      <dgm:t>
        <a:bodyPr/>
        <a:lstStyle/>
        <a:p>
          <a:r>
            <a:rPr lang="en-GB"/>
            <a:t>A strong emphasis needs to be placed on heritage interpretation at sites, as it commonplace today to see “Regional Identities” being articulated via the heritage sector.</a:t>
          </a:r>
          <a:endParaRPr lang="en-US"/>
        </a:p>
      </dgm:t>
    </dgm:pt>
    <dgm:pt modelId="{29F8366D-FF43-414E-AEBE-60A539DE6BD0}" type="parTrans" cxnId="{04D9D7C9-01A1-434A-B85A-BFEC130F6B41}">
      <dgm:prSet/>
      <dgm:spPr/>
      <dgm:t>
        <a:bodyPr/>
        <a:lstStyle/>
        <a:p>
          <a:endParaRPr lang="en-US"/>
        </a:p>
      </dgm:t>
    </dgm:pt>
    <dgm:pt modelId="{A7F262E2-647F-4DA2-93F5-C4EEA8A252F3}" type="sibTrans" cxnId="{04D9D7C9-01A1-434A-B85A-BFEC130F6B41}">
      <dgm:prSet/>
      <dgm:spPr/>
      <dgm:t>
        <a:bodyPr/>
        <a:lstStyle/>
        <a:p>
          <a:endParaRPr lang="en-US"/>
        </a:p>
      </dgm:t>
    </dgm:pt>
    <dgm:pt modelId="{8F1DF581-5E25-4CD3-81A1-FF63F9222C61}">
      <dgm:prSet/>
      <dgm:spPr/>
      <dgm:t>
        <a:bodyPr/>
        <a:lstStyle/>
        <a:p>
          <a:r>
            <a:rPr lang="en-GB"/>
            <a:t>HERITAGE  = Contemporary means by which to represent regional / national identities.</a:t>
          </a:r>
          <a:endParaRPr lang="en-US"/>
        </a:p>
      </dgm:t>
    </dgm:pt>
    <dgm:pt modelId="{CAD8958F-B5ED-4DD4-AB4A-142A20EE8A75}" type="parTrans" cxnId="{EB8C1963-0677-4BD0-BA3C-A461391341FF}">
      <dgm:prSet/>
      <dgm:spPr/>
      <dgm:t>
        <a:bodyPr/>
        <a:lstStyle/>
        <a:p>
          <a:endParaRPr lang="en-US"/>
        </a:p>
      </dgm:t>
    </dgm:pt>
    <dgm:pt modelId="{813AE700-EA0D-40C6-AD48-F42C7D83E0AE}" type="sibTrans" cxnId="{EB8C1963-0677-4BD0-BA3C-A461391341FF}">
      <dgm:prSet/>
      <dgm:spPr/>
      <dgm:t>
        <a:bodyPr/>
        <a:lstStyle/>
        <a:p>
          <a:endParaRPr lang="en-US"/>
        </a:p>
      </dgm:t>
    </dgm:pt>
    <dgm:pt modelId="{99047928-CD05-4BA9-9ABA-FF5FEA4CB893}">
      <dgm:prSet/>
      <dgm:spPr/>
      <dgm:t>
        <a:bodyPr/>
        <a:lstStyle/>
        <a:p>
          <a:r>
            <a:rPr lang="en-GB"/>
            <a:t>EG: Europe in the 19</a:t>
          </a:r>
          <a:r>
            <a:rPr lang="en-GB" baseline="30000"/>
            <a:t>th</a:t>
          </a:r>
          <a:r>
            <a:rPr lang="en-GB"/>
            <a:t> Century (Nation States)</a:t>
          </a:r>
          <a:endParaRPr lang="en-US"/>
        </a:p>
      </dgm:t>
    </dgm:pt>
    <dgm:pt modelId="{E1FD0A38-81A4-423E-8E9E-3FC32F59AD99}" type="parTrans" cxnId="{FF421F49-0A9F-4A61-9145-2D8BC72DC934}">
      <dgm:prSet/>
      <dgm:spPr/>
      <dgm:t>
        <a:bodyPr/>
        <a:lstStyle/>
        <a:p>
          <a:endParaRPr lang="en-US"/>
        </a:p>
      </dgm:t>
    </dgm:pt>
    <dgm:pt modelId="{B3585137-6B05-4156-9C08-189BC910421D}" type="sibTrans" cxnId="{FF421F49-0A9F-4A61-9145-2D8BC72DC934}">
      <dgm:prSet/>
      <dgm:spPr/>
      <dgm:t>
        <a:bodyPr/>
        <a:lstStyle/>
        <a:p>
          <a:endParaRPr lang="en-US"/>
        </a:p>
      </dgm:t>
    </dgm:pt>
    <dgm:pt modelId="{B5E16AD2-DB65-4023-A2CB-6D1446D27578}" type="pres">
      <dgm:prSet presAssocID="{DB908C58-6746-4817-8B57-878E9DA370CC}" presName="linear" presStyleCnt="0">
        <dgm:presLayoutVars>
          <dgm:animLvl val="lvl"/>
          <dgm:resizeHandles val="exact"/>
        </dgm:presLayoutVars>
      </dgm:prSet>
      <dgm:spPr/>
    </dgm:pt>
    <dgm:pt modelId="{23B7DA9C-B683-4B76-9839-FC72FD3D73DD}" type="pres">
      <dgm:prSet presAssocID="{A0F8D590-0984-4B87-A68E-458A41992E12}" presName="parentText" presStyleLbl="node1" presStyleIdx="0" presStyleCnt="3">
        <dgm:presLayoutVars>
          <dgm:chMax val="0"/>
          <dgm:bulletEnabled val="1"/>
        </dgm:presLayoutVars>
      </dgm:prSet>
      <dgm:spPr/>
    </dgm:pt>
    <dgm:pt modelId="{B1CB2BD3-62BB-4652-8AAA-BBDF52CBB7B4}" type="pres">
      <dgm:prSet presAssocID="{A7F262E2-647F-4DA2-93F5-C4EEA8A252F3}" presName="spacer" presStyleCnt="0"/>
      <dgm:spPr/>
    </dgm:pt>
    <dgm:pt modelId="{9D5B111A-E6D4-4216-BE82-7727AA423DBA}" type="pres">
      <dgm:prSet presAssocID="{8F1DF581-5E25-4CD3-81A1-FF63F9222C61}" presName="parentText" presStyleLbl="node1" presStyleIdx="1" presStyleCnt="3">
        <dgm:presLayoutVars>
          <dgm:chMax val="0"/>
          <dgm:bulletEnabled val="1"/>
        </dgm:presLayoutVars>
      </dgm:prSet>
      <dgm:spPr/>
    </dgm:pt>
    <dgm:pt modelId="{25534019-2E49-46C3-89CA-725AAED52F41}" type="pres">
      <dgm:prSet presAssocID="{813AE700-EA0D-40C6-AD48-F42C7D83E0AE}" presName="spacer" presStyleCnt="0"/>
      <dgm:spPr/>
    </dgm:pt>
    <dgm:pt modelId="{F40E32B7-FA4C-48ED-9FF2-5F0C4BFCA1F1}" type="pres">
      <dgm:prSet presAssocID="{99047928-CD05-4BA9-9ABA-FF5FEA4CB893}" presName="parentText" presStyleLbl="node1" presStyleIdx="2" presStyleCnt="3">
        <dgm:presLayoutVars>
          <dgm:chMax val="0"/>
          <dgm:bulletEnabled val="1"/>
        </dgm:presLayoutVars>
      </dgm:prSet>
      <dgm:spPr/>
    </dgm:pt>
  </dgm:ptLst>
  <dgm:cxnLst>
    <dgm:cxn modelId="{AE268C04-0904-4108-823E-82CBE79498E1}" type="presOf" srcId="{99047928-CD05-4BA9-9ABA-FF5FEA4CB893}" destId="{F40E32B7-FA4C-48ED-9FF2-5F0C4BFCA1F1}" srcOrd="0" destOrd="0" presId="urn:microsoft.com/office/officeart/2005/8/layout/vList2"/>
    <dgm:cxn modelId="{EB8C1963-0677-4BD0-BA3C-A461391341FF}" srcId="{DB908C58-6746-4817-8B57-878E9DA370CC}" destId="{8F1DF581-5E25-4CD3-81A1-FF63F9222C61}" srcOrd="1" destOrd="0" parTransId="{CAD8958F-B5ED-4DD4-AB4A-142A20EE8A75}" sibTransId="{813AE700-EA0D-40C6-AD48-F42C7D83E0AE}"/>
    <dgm:cxn modelId="{F926DB45-6288-4D50-AF22-93BAAB82E62D}" type="presOf" srcId="{DB908C58-6746-4817-8B57-878E9DA370CC}" destId="{B5E16AD2-DB65-4023-A2CB-6D1446D27578}" srcOrd="0" destOrd="0" presId="urn:microsoft.com/office/officeart/2005/8/layout/vList2"/>
    <dgm:cxn modelId="{FF421F49-0A9F-4A61-9145-2D8BC72DC934}" srcId="{DB908C58-6746-4817-8B57-878E9DA370CC}" destId="{99047928-CD05-4BA9-9ABA-FF5FEA4CB893}" srcOrd="2" destOrd="0" parTransId="{E1FD0A38-81A4-423E-8E9E-3FC32F59AD99}" sibTransId="{B3585137-6B05-4156-9C08-189BC910421D}"/>
    <dgm:cxn modelId="{5C034AC7-F034-4A06-B255-B87CDCEB24F4}" type="presOf" srcId="{A0F8D590-0984-4B87-A68E-458A41992E12}" destId="{23B7DA9C-B683-4B76-9839-FC72FD3D73DD}" srcOrd="0" destOrd="0" presId="urn:microsoft.com/office/officeart/2005/8/layout/vList2"/>
    <dgm:cxn modelId="{04D9D7C9-01A1-434A-B85A-BFEC130F6B41}" srcId="{DB908C58-6746-4817-8B57-878E9DA370CC}" destId="{A0F8D590-0984-4B87-A68E-458A41992E12}" srcOrd="0" destOrd="0" parTransId="{29F8366D-FF43-414E-AEBE-60A539DE6BD0}" sibTransId="{A7F262E2-647F-4DA2-93F5-C4EEA8A252F3}"/>
    <dgm:cxn modelId="{A5F88ACC-1D57-40D4-B309-5110FE1D6C53}" type="presOf" srcId="{8F1DF581-5E25-4CD3-81A1-FF63F9222C61}" destId="{9D5B111A-E6D4-4216-BE82-7727AA423DBA}" srcOrd="0" destOrd="0" presId="urn:microsoft.com/office/officeart/2005/8/layout/vList2"/>
    <dgm:cxn modelId="{426CF4B2-B1C8-43B0-8851-F952BAF581BA}" type="presParOf" srcId="{B5E16AD2-DB65-4023-A2CB-6D1446D27578}" destId="{23B7DA9C-B683-4B76-9839-FC72FD3D73DD}" srcOrd="0" destOrd="0" presId="urn:microsoft.com/office/officeart/2005/8/layout/vList2"/>
    <dgm:cxn modelId="{9D89D76C-0D15-44BD-B0A6-FEBD78F8A6F7}" type="presParOf" srcId="{B5E16AD2-DB65-4023-A2CB-6D1446D27578}" destId="{B1CB2BD3-62BB-4652-8AAA-BBDF52CBB7B4}" srcOrd="1" destOrd="0" presId="urn:microsoft.com/office/officeart/2005/8/layout/vList2"/>
    <dgm:cxn modelId="{F376AC60-70C4-4BBC-AC3A-131F934EA715}" type="presParOf" srcId="{B5E16AD2-DB65-4023-A2CB-6D1446D27578}" destId="{9D5B111A-E6D4-4216-BE82-7727AA423DBA}" srcOrd="2" destOrd="0" presId="urn:microsoft.com/office/officeart/2005/8/layout/vList2"/>
    <dgm:cxn modelId="{86A53DEA-BC3D-490C-9424-C10409D55ACA}" type="presParOf" srcId="{B5E16AD2-DB65-4023-A2CB-6D1446D27578}" destId="{25534019-2E49-46C3-89CA-725AAED52F41}" srcOrd="3" destOrd="0" presId="urn:microsoft.com/office/officeart/2005/8/layout/vList2"/>
    <dgm:cxn modelId="{C40D81BC-669D-4E65-9343-EB49F963F95D}" type="presParOf" srcId="{B5E16AD2-DB65-4023-A2CB-6D1446D27578}" destId="{F40E32B7-FA4C-48ED-9FF2-5F0C4BFCA1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1FC04-12FD-4CEF-B7CD-9F332A367613}">
      <dsp:nvSpPr>
        <dsp:cNvPr id="0" name=""/>
        <dsp:cNvSpPr/>
      </dsp:nvSpPr>
      <dsp:spPr>
        <a:xfrm>
          <a:off x="1049" y="576510"/>
          <a:ext cx="3683386" cy="2338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D9645-2B7F-401B-A5ED-B5D41AD129EC}">
      <dsp:nvSpPr>
        <dsp:cNvPr id="0" name=""/>
        <dsp:cNvSpPr/>
      </dsp:nvSpPr>
      <dsp:spPr>
        <a:xfrm>
          <a:off x="410314" y="965312"/>
          <a:ext cx="3683386" cy="2338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Heritage portrayal and interpretation assists nationals to realise their essential elements of their own unique cultures and history. (Park 2014) </a:t>
          </a:r>
          <a:endParaRPr lang="en-US" sz="2400" kern="1200"/>
        </a:p>
      </dsp:txBody>
      <dsp:txXfrm>
        <a:off x="478820" y="1033818"/>
        <a:ext cx="3546374" cy="2201938"/>
      </dsp:txXfrm>
    </dsp:sp>
    <dsp:sp modelId="{6EABD776-1AAC-4FFA-9026-3DAA501D4B5D}">
      <dsp:nvSpPr>
        <dsp:cNvPr id="0" name=""/>
        <dsp:cNvSpPr/>
      </dsp:nvSpPr>
      <dsp:spPr>
        <a:xfrm>
          <a:off x="4502966" y="576510"/>
          <a:ext cx="3683386" cy="2338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92E86-5852-407D-89C6-3A2868292535}">
      <dsp:nvSpPr>
        <dsp:cNvPr id="0" name=""/>
        <dsp:cNvSpPr/>
      </dsp:nvSpPr>
      <dsp:spPr>
        <a:xfrm>
          <a:off x="4912231" y="965312"/>
          <a:ext cx="3683386" cy="2338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Potential to reinforce identities and encourage national pride, in the way that they often communicate histories past and present.</a:t>
          </a:r>
          <a:endParaRPr lang="en-US" sz="2400" kern="1200"/>
        </a:p>
      </dsp:txBody>
      <dsp:txXfrm>
        <a:off x="4980737" y="1033818"/>
        <a:ext cx="3546374" cy="2201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45399-1C67-48E8-863C-10C5804DA6E1}">
      <dsp:nvSpPr>
        <dsp:cNvPr id="0" name=""/>
        <dsp:cNvSpPr/>
      </dsp:nvSpPr>
      <dsp:spPr>
        <a:xfrm>
          <a:off x="0" y="0"/>
          <a:ext cx="5091379" cy="12130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Objectives / Challenges of a heritage site need to be clearly understood.</a:t>
          </a:r>
          <a:endParaRPr lang="en-US" sz="2300" kern="1200"/>
        </a:p>
      </dsp:txBody>
      <dsp:txXfrm>
        <a:off x="35529" y="35529"/>
        <a:ext cx="3679908" cy="1141985"/>
      </dsp:txXfrm>
    </dsp:sp>
    <dsp:sp modelId="{B15BB399-4687-45E2-8852-113D9EAF8AC6}">
      <dsp:nvSpPr>
        <dsp:cNvPr id="0" name=""/>
        <dsp:cNvSpPr/>
      </dsp:nvSpPr>
      <dsp:spPr>
        <a:xfrm>
          <a:off x="426403" y="1433596"/>
          <a:ext cx="5091379" cy="12130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-COMMERCIAL FOCUS or EDUCATION FOCUS (Historic    Community).</a:t>
          </a:r>
          <a:endParaRPr lang="en-US" sz="2300" kern="1200"/>
        </a:p>
      </dsp:txBody>
      <dsp:txXfrm>
        <a:off x="461932" y="1469125"/>
        <a:ext cx="3805440" cy="1141985"/>
      </dsp:txXfrm>
    </dsp:sp>
    <dsp:sp modelId="{748381D3-3D22-4EE5-B479-90C4FA391039}">
      <dsp:nvSpPr>
        <dsp:cNvPr id="0" name=""/>
        <dsp:cNvSpPr/>
      </dsp:nvSpPr>
      <dsp:spPr>
        <a:xfrm>
          <a:off x="846441" y="2867192"/>
          <a:ext cx="5091379" cy="12130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-Dilemmas of differing sectors: Public  / Private and Voluntary.</a:t>
          </a:r>
          <a:endParaRPr lang="en-US" sz="2300" kern="1200"/>
        </a:p>
      </dsp:txBody>
      <dsp:txXfrm>
        <a:off x="881970" y="2902721"/>
        <a:ext cx="3811804" cy="1141985"/>
      </dsp:txXfrm>
    </dsp:sp>
    <dsp:sp modelId="{F15C5E8E-60A6-4018-8DB7-6FC74CB9EA1A}">
      <dsp:nvSpPr>
        <dsp:cNvPr id="0" name=""/>
        <dsp:cNvSpPr/>
      </dsp:nvSpPr>
      <dsp:spPr>
        <a:xfrm>
          <a:off x="1272844" y="4300788"/>
          <a:ext cx="5091379" cy="12130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-Different remits / objectives / societal pressures  / economic confines……</a:t>
          </a:r>
          <a:endParaRPr lang="en-US" sz="2300" kern="1200"/>
        </a:p>
      </dsp:txBody>
      <dsp:txXfrm>
        <a:off x="1308373" y="4336317"/>
        <a:ext cx="3805440" cy="1141985"/>
      </dsp:txXfrm>
    </dsp:sp>
    <dsp:sp modelId="{4D29491E-2C12-4C4F-A942-4FEDBB709D0E}">
      <dsp:nvSpPr>
        <dsp:cNvPr id="0" name=""/>
        <dsp:cNvSpPr/>
      </dsp:nvSpPr>
      <dsp:spPr>
        <a:xfrm>
          <a:off x="4302901" y="929080"/>
          <a:ext cx="788477" cy="78847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80308" y="929080"/>
        <a:ext cx="433663" cy="593329"/>
      </dsp:txXfrm>
    </dsp:sp>
    <dsp:sp modelId="{93080780-3DCC-4189-B897-7732534BD08E}">
      <dsp:nvSpPr>
        <dsp:cNvPr id="0" name=""/>
        <dsp:cNvSpPr/>
      </dsp:nvSpPr>
      <dsp:spPr>
        <a:xfrm>
          <a:off x="4729304" y="2362677"/>
          <a:ext cx="788477" cy="78847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711" y="2362677"/>
        <a:ext cx="433663" cy="593329"/>
      </dsp:txXfrm>
    </dsp:sp>
    <dsp:sp modelId="{666430F3-F7F2-437F-B188-85376091F9BC}">
      <dsp:nvSpPr>
        <dsp:cNvPr id="0" name=""/>
        <dsp:cNvSpPr/>
      </dsp:nvSpPr>
      <dsp:spPr>
        <a:xfrm>
          <a:off x="5149343" y="3796273"/>
          <a:ext cx="788477" cy="78847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26750" y="3796273"/>
        <a:ext cx="433663" cy="5933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7DA9C-B683-4B76-9839-FC72FD3D73DD}">
      <dsp:nvSpPr>
        <dsp:cNvPr id="0" name=""/>
        <dsp:cNvSpPr/>
      </dsp:nvSpPr>
      <dsp:spPr>
        <a:xfrm>
          <a:off x="0" y="118476"/>
          <a:ext cx="6364224" cy="171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strong emphasis needs to be placed on heritage interpretation at sites, as it commonplace today to see “Regional Identities” being articulated via the heritage sector.</a:t>
          </a:r>
          <a:endParaRPr lang="en-US" sz="2400" kern="1200"/>
        </a:p>
      </dsp:txBody>
      <dsp:txXfrm>
        <a:off x="83616" y="202092"/>
        <a:ext cx="6196992" cy="1545648"/>
      </dsp:txXfrm>
    </dsp:sp>
    <dsp:sp modelId="{9D5B111A-E6D4-4216-BE82-7727AA423DBA}">
      <dsp:nvSpPr>
        <dsp:cNvPr id="0" name=""/>
        <dsp:cNvSpPr/>
      </dsp:nvSpPr>
      <dsp:spPr>
        <a:xfrm>
          <a:off x="0" y="1900476"/>
          <a:ext cx="6364224" cy="17128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HERITAGE  = Contemporary means by which to represent regional / national identities.</a:t>
          </a:r>
          <a:endParaRPr lang="en-US" sz="2400" kern="1200"/>
        </a:p>
      </dsp:txBody>
      <dsp:txXfrm>
        <a:off x="83616" y="1984092"/>
        <a:ext cx="6196992" cy="1545648"/>
      </dsp:txXfrm>
    </dsp:sp>
    <dsp:sp modelId="{F40E32B7-FA4C-48ED-9FF2-5F0C4BFCA1F1}">
      <dsp:nvSpPr>
        <dsp:cNvPr id="0" name=""/>
        <dsp:cNvSpPr/>
      </dsp:nvSpPr>
      <dsp:spPr>
        <a:xfrm>
          <a:off x="0" y="3682476"/>
          <a:ext cx="6364224" cy="17128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EG: Europe in the 19</a:t>
          </a:r>
          <a:r>
            <a:rPr lang="en-GB" sz="2400" kern="1200" baseline="30000"/>
            <a:t>th</a:t>
          </a:r>
          <a:r>
            <a:rPr lang="en-GB" sz="2400" kern="1200"/>
            <a:t> Century (Nation States)</a:t>
          </a:r>
          <a:endParaRPr lang="en-US" sz="2400" kern="1200"/>
        </a:p>
      </dsp:txBody>
      <dsp:txXfrm>
        <a:off x="83616" y="3766092"/>
        <a:ext cx="6196992" cy="15456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6307-A758-62D8-BA67-2406B5134C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7A8D89-9B3D-E2D0-7A65-8C8D4707A1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775CA1-2360-79E0-3D93-232CFCBA900E}"/>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85BA34C5-9EE0-DBC5-0463-361102B55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016D3-213D-1B42-EDAE-2A5CC26A3EFF}"/>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2405689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E97A-7F67-C37B-450A-ECA274412A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90189B-0D54-6BC1-F7FA-C0F2860314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F4525-5190-FBC9-CDC7-A890C79C08AB}"/>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B04436B4-7C28-9845-4D01-F9ECB0B27D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FB1E7B-6937-7BCE-0F43-CD2E9C961BB3}"/>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2717127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4C57-6156-32D7-AF26-70752F88FD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9D8085-0621-C878-3692-5100C5CF51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DBFB51-C799-E373-BD9E-80C7115E4759}"/>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0904633F-8502-AEB6-BA2E-619506472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BED8D-A1A4-2AE3-2A93-81D02AEA7029}"/>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2620979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A6BE-31EE-1C12-EBA9-9FB58A823B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69EA94-D7F8-AE2A-BD10-792B69EF5F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8A5438-0CBC-AFA5-D245-A56EC35989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57E163-46D4-0328-6798-D7E42E235FE4}"/>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6" name="Footer Placeholder 5">
            <a:extLst>
              <a:ext uri="{FF2B5EF4-FFF2-40B4-BE49-F238E27FC236}">
                <a16:creationId xmlns:a16="http://schemas.microsoft.com/office/drawing/2014/main" id="{00F22941-E19F-1FBF-5A90-37E4ECD08D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4EF3A-9A04-07BD-8375-76E55DAD37DB}"/>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3015046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BD0D7-8ECA-0A94-B5EC-990EF6496A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9FFB6D-1E66-6532-C490-601671F8DC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9AD11E-DBE7-411D-057B-0EF8EF68E5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2D98B5-361C-F9E6-9289-ACCD91748D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C4BC9C-DED3-9C3D-40D7-E1442FDE0D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954961-8A77-7FE3-961E-BC192973DBB5}"/>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8" name="Footer Placeholder 7">
            <a:extLst>
              <a:ext uri="{FF2B5EF4-FFF2-40B4-BE49-F238E27FC236}">
                <a16:creationId xmlns:a16="http://schemas.microsoft.com/office/drawing/2014/main" id="{B308B705-BCD1-393B-1088-388643DFCE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2F97FC-1EC0-5EFC-D8A7-84B5DF6802FB}"/>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2636800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8A4B-063D-FFCE-EA92-F30C4A2681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A8549C-4033-73D7-AEB1-FA406D78EA91}"/>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4" name="Footer Placeholder 3">
            <a:extLst>
              <a:ext uri="{FF2B5EF4-FFF2-40B4-BE49-F238E27FC236}">
                <a16:creationId xmlns:a16="http://schemas.microsoft.com/office/drawing/2014/main" id="{3F1B3067-D728-763C-2D88-3844CE7B46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CEB8B2-24B8-26D4-C95B-33DD292FF96E}"/>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1854644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215654-61E2-8F04-A4EF-5685DC52DCAD}"/>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3" name="Footer Placeholder 2">
            <a:extLst>
              <a:ext uri="{FF2B5EF4-FFF2-40B4-BE49-F238E27FC236}">
                <a16:creationId xmlns:a16="http://schemas.microsoft.com/office/drawing/2014/main" id="{622EE03E-EAE4-85A6-0984-F4032A370C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581BE8-9A4D-BFDB-65F5-431021AEBFF1}"/>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1331226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E6A0-F3E8-E33F-5C24-BC956158AD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2F0F4D-8062-674B-F915-C202938877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CBD5B4-0A86-270A-45F6-33AFC648AE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D5F15-F815-BDD9-4F28-7E3961FEBBAF}"/>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6" name="Footer Placeholder 5">
            <a:extLst>
              <a:ext uri="{FF2B5EF4-FFF2-40B4-BE49-F238E27FC236}">
                <a16:creationId xmlns:a16="http://schemas.microsoft.com/office/drawing/2014/main" id="{45352166-5F7A-52C4-7FEE-8B5E77D54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F2B243-341F-0E29-2028-83A6D90F156B}"/>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1396621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27ED-B5CB-4C88-019B-4184E733C1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359FE1-D6DD-6BF9-1C06-639C7FC4F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9176DB-E780-4412-EE1E-97209F7B6D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3A8D28-22E8-EE07-9DD4-204E64FA1A67}"/>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6" name="Footer Placeholder 5">
            <a:extLst>
              <a:ext uri="{FF2B5EF4-FFF2-40B4-BE49-F238E27FC236}">
                <a16:creationId xmlns:a16="http://schemas.microsoft.com/office/drawing/2014/main" id="{005E502A-E0B2-E85E-E6EF-745C68D09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EAF32B-AF30-65B0-2A5E-9819431A0323}"/>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246534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40CD-A461-47A0-0261-F6C12958C1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5F45FA-94A3-204B-C9B0-96B8729B4B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FCE08D-7371-60B8-8743-BC20181CDBFB}"/>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F0FFBB79-3BE7-1E6D-677E-31219D565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1964DB-8190-F3D0-4DED-0B5F6613A110}"/>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600434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3143C9-AB31-9314-248A-8119FC1BD7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A5DE1B-6534-9397-4DFF-DF05EDE788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9AA040-F9CA-27DC-1386-80BB7A6CFCBE}"/>
              </a:ext>
            </a:extLst>
          </p:cNvPr>
          <p:cNvSpPr>
            <a:spLocks noGrp="1"/>
          </p:cNvSpPr>
          <p:nvPr>
            <p:ph type="dt" sz="half" idx="10"/>
          </p:nvPr>
        </p:nvSpPr>
        <p:spPr/>
        <p:txBody>
          <a:body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28B116C4-2DCF-3D9F-C2C2-E7EBE4ECC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1737C-F754-4729-3C93-A336F92A7FB6}"/>
              </a:ext>
            </a:extLst>
          </p:cNvPr>
          <p:cNvSpPr>
            <a:spLocks noGrp="1"/>
          </p:cNvSpPr>
          <p:nvPr>
            <p:ph type="sldNum" sz="quarter" idx="12"/>
          </p:nvPr>
        </p:nvSpPr>
        <p:spPr/>
        <p:txBody>
          <a:bodyPr/>
          <a:lstStyle/>
          <a:p>
            <a:fld id="{EF2716EB-BBE4-4825-BE09-FD7BD01731FC}" type="slidenum">
              <a:rPr lang="en-GB" smtClean="0"/>
              <a:t>‹#›</a:t>
            </a:fld>
            <a:endParaRPr lang="en-GB"/>
          </a:p>
        </p:txBody>
      </p:sp>
    </p:spTree>
    <p:extLst>
      <p:ext uri="{BB962C8B-B14F-4D97-AF65-F5344CB8AC3E}">
        <p14:creationId xmlns:p14="http://schemas.microsoft.com/office/powerpoint/2010/main" val="1320519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FEC5E0-4BFC-A2E4-E328-FCEC11D2F8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D8B3F2-E1EC-EAF1-FCC9-B8A1EAA0D2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1D4F1F-5CBA-BF99-ECE9-7FE03500D4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8F56F6-1CA4-4214-8BA3-8F731832F40A}" type="datetimeFigureOut">
              <a:rPr lang="en-GB" smtClean="0"/>
              <a:t>07/02/2023</a:t>
            </a:fld>
            <a:endParaRPr lang="en-GB"/>
          </a:p>
        </p:txBody>
      </p:sp>
      <p:sp>
        <p:nvSpPr>
          <p:cNvPr id="5" name="Footer Placeholder 4">
            <a:extLst>
              <a:ext uri="{FF2B5EF4-FFF2-40B4-BE49-F238E27FC236}">
                <a16:creationId xmlns:a16="http://schemas.microsoft.com/office/drawing/2014/main" id="{08E09A55-D033-BA65-229A-C457F71922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899CF3-8229-106E-8FEB-E9FBAEE7E4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2716EB-BBE4-4825-BE09-FD7BD01731FC}" type="slidenum">
              <a:rPr lang="en-GB" smtClean="0"/>
              <a:t>‹#›</a:t>
            </a:fld>
            <a:endParaRPr lang="en-GB"/>
          </a:p>
        </p:txBody>
      </p:sp>
    </p:spTree>
    <p:extLst>
      <p:ext uri="{BB962C8B-B14F-4D97-AF65-F5344CB8AC3E}">
        <p14:creationId xmlns:p14="http://schemas.microsoft.com/office/powerpoint/2010/main" val="417401629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hc.unesco.org/en/criteria/"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64614" y="1783959"/>
            <a:ext cx="4087306" cy="2889114"/>
          </a:xfrm>
        </p:spPr>
        <p:txBody>
          <a:bodyPr anchor="b">
            <a:normAutofit/>
          </a:bodyPr>
          <a:lstStyle/>
          <a:p>
            <a:pPr algn="l"/>
            <a:r>
              <a:rPr lang="en-GB" sz="4200" u="sng"/>
              <a:t>Heritage, Tourism and National Identity</a:t>
            </a:r>
            <a:br>
              <a:rPr lang="en-GB" sz="4200" u="sng"/>
            </a:br>
            <a:endParaRPr lang="en-GB" sz="4200" u="sng"/>
          </a:p>
        </p:txBody>
      </p:sp>
      <p:sp>
        <p:nvSpPr>
          <p:cNvPr id="3" name="Subtitle 2"/>
          <p:cNvSpPr>
            <a:spLocks noGrp="1"/>
          </p:cNvSpPr>
          <p:nvPr>
            <p:ph type="subTitle" idx="1"/>
          </p:nvPr>
        </p:nvSpPr>
        <p:spPr>
          <a:xfrm>
            <a:off x="7464612" y="4750893"/>
            <a:ext cx="4087305" cy="1147863"/>
          </a:xfrm>
        </p:spPr>
        <p:txBody>
          <a:bodyPr anchor="t">
            <a:normAutofit/>
          </a:bodyPr>
          <a:lstStyle/>
          <a:p>
            <a:pPr algn="l"/>
            <a:endParaRPr lang="en-GB" sz="2000" dirty="0"/>
          </a:p>
          <a:p>
            <a:pPr algn="l"/>
            <a:r>
              <a:rPr lang="en-GB" sz="3200" i="1" u="sng" dirty="0"/>
              <a:t>SENSE OF PLACE.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3159753-25A4-9030-55F0-9698ABA0D5E8}"/>
              </a:ext>
            </a:extLst>
          </p:cNvPr>
          <p:cNvPicPr>
            <a:picLocks noChangeAspect="1"/>
          </p:cNvPicPr>
          <p:nvPr/>
        </p:nvPicPr>
        <p:blipFill rotWithShape="1">
          <a:blip r:embed="rId2"/>
          <a:srcRect l="17918" r="2622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27603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DE0DF-E38B-E5FE-6319-8BECE31F308E}"/>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Conceptualising Heritage and Identity</a:t>
            </a:r>
          </a:p>
        </p:txBody>
      </p:sp>
      <p:sp>
        <p:nvSpPr>
          <p:cNvPr id="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7A2F6C-67F9-8269-2D6D-523386418BC3}"/>
              </a:ext>
            </a:extLst>
          </p:cNvPr>
          <p:cNvSpPr>
            <a:spLocks noGrp="1"/>
          </p:cNvSpPr>
          <p:nvPr>
            <p:ph idx="1"/>
          </p:nvPr>
        </p:nvSpPr>
        <p:spPr>
          <a:xfrm>
            <a:off x="4447308" y="591344"/>
            <a:ext cx="6906491" cy="5585619"/>
          </a:xfrm>
        </p:spPr>
        <p:txBody>
          <a:bodyPr anchor="ctr">
            <a:normAutofit fontScale="92500" lnSpcReduction="10000"/>
          </a:bodyPr>
          <a:lstStyle/>
          <a:p>
            <a:pPr>
              <a:spcAft>
                <a:spcPts val="1000"/>
              </a:spcAft>
            </a:pPr>
            <a:r>
              <a:rPr lang="en-GB" sz="2000" b="1" dirty="0">
                <a:effectLst/>
                <a:ea typeface="Times New Roman" panose="02020603050405020304" pitchFamily="18" charset="0"/>
                <a:cs typeface="Arial" panose="020B0604020202020204" pitchFamily="34" charset="0"/>
              </a:rPr>
              <a:t>For next week’s session</a:t>
            </a:r>
            <a:r>
              <a:rPr lang="en-GB" sz="2000" dirty="0">
                <a:effectLst/>
                <a:ea typeface="Times New Roman" panose="02020603050405020304" pitchFamily="18" charset="0"/>
                <a:cs typeface="Arial" panose="020B0604020202020204" pitchFamily="34" charset="0"/>
              </a:rPr>
              <a:t>, you are to conduct an interview with a member of your community (</a:t>
            </a:r>
            <a:r>
              <a:rPr lang="en-GB" sz="2000" i="1" dirty="0">
                <a:effectLst/>
                <a:ea typeface="Times New Roman" panose="02020603050405020304" pitchFamily="18" charset="0"/>
                <a:cs typeface="Arial" panose="020B0604020202020204" pitchFamily="34" charset="0"/>
              </a:rPr>
              <a:t>such as; family members / friends / work colleagues…..)</a:t>
            </a:r>
            <a:r>
              <a:rPr lang="en-GB" sz="2000" dirty="0">
                <a:effectLst/>
                <a:ea typeface="Times New Roman" panose="02020603050405020304" pitchFamily="18" charset="0"/>
                <a:cs typeface="Arial" panose="020B0604020202020204" pitchFamily="34" charset="0"/>
              </a:rPr>
              <a:t> to learn about their </a:t>
            </a:r>
            <a:r>
              <a:rPr lang="en-GB" sz="2000" b="1" u="sng" dirty="0">
                <a:effectLst/>
                <a:ea typeface="Times New Roman" panose="02020603050405020304" pitchFamily="18" charset="0"/>
                <a:cs typeface="Arial" panose="020B0604020202020204" pitchFamily="34" charset="0"/>
              </a:rPr>
              <a:t>SENSE OF PLACE</a:t>
            </a:r>
            <a:r>
              <a:rPr lang="en-GB" sz="2000" dirty="0">
                <a:effectLst/>
                <a:ea typeface="Times New Roman" panose="02020603050405020304" pitchFamily="18" charset="0"/>
                <a:cs typeface="Arial" panose="020B0604020202020204" pitchFamily="34" charset="0"/>
              </a:rPr>
              <a:t> - - </a:t>
            </a:r>
            <a:r>
              <a:rPr lang="en-GB" sz="2000" dirty="0" err="1">
                <a:effectLst/>
                <a:ea typeface="Times New Roman" panose="02020603050405020304" pitchFamily="18" charset="0"/>
                <a:cs typeface="Arial" panose="020B0604020202020204" pitchFamily="34" charset="0"/>
              </a:rPr>
              <a:t>eg</a:t>
            </a:r>
            <a:r>
              <a:rPr lang="en-GB" sz="2000" dirty="0">
                <a:effectLst/>
                <a:ea typeface="Times New Roman" panose="02020603050405020304" pitchFamily="18" charset="0"/>
                <a:cs typeface="Arial" panose="020B0604020202020204" pitchFamily="34" charset="0"/>
              </a:rPr>
              <a:t>; where they live, where they work, where they consider themselves from (nationality) and the </a:t>
            </a:r>
            <a:r>
              <a:rPr lang="en-GB" sz="2000" b="1" i="1" dirty="0">
                <a:effectLst/>
                <a:ea typeface="Times New Roman" panose="02020603050405020304" pitchFamily="18" charset="0"/>
                <a:cs typeface="Arial" panose="020B0604020202020204" pitchFamily="34" charset="0"/>
              </a:rPr>
              <a:t>personal meanings attached to ‘place’ </a:t>
            </a:r>
            <a:r>
              <a:rPr lang="en-GB" sz="2000" dirty="0">
                <a:effectLst/>
                <a:ea typeface="Times New Roman" panose="02020603050405020304" pitchFamily="18" charset="0"/>
                <a:cs typeface="Arial" panose="020B0604020202020204" pitchFamily="34" charset="0"/>
              </a:rPr>
              <a:t>etc……. </a:t>
            </a:r>
            <a:endParaRPr lang="en-GB" sz="2000" dirty="0">
              <a:effectLst/>
              <a:ea typeface="Calibri" panose="020F0502020204030204" pitchFamily="34" charset="0"/>
              <a:cs typeface="Arial" panose="020B0604020202020204" pitchFamily="34" charset="0"/>
            </a:endParaRPr>
          </a:p>
          <a:p>
            <a:pPr>
              <a:spcAft>
                <a:spcPts val="1000"/>
              </a:spcAft>
            </a:pPr>
            <a:r>
              <a:rPr lang="en-GB" sz="2000" dirty="0">
                <a:effectLst/>
                <a:ea typeface="Calibri" panose="020F0502020204030204" pitchFamily="34" charset="0"/>
                <a:cs typeface="Arial" panose="020B0604020202020204" pitchFamily="34" charset="0"/>
              </a:rPr>
              <a:t> </a:t>
            </a:r>
            <a:r>
              <a:rPr lang="en-GB" sz="2000" dirty="0">
                <a:effectLst/>
                <a:ea typeface="Times New Roman" panose="02020603050405020304" pitchFamily="18" charset="0"/>
                <a:cs typeface="Arial" panose="020B0604020202020204" pitchFamily="34" charset="0"/>
              </a:rPr>
              <a:t>You should use the interview to;</a:t>
            </a:r>
            <a:endParaRPr lang="en-GB" sz="2000" dirty="0">
              <a:effectLst/>
              <a:ea typeface="Calibri" panose="020F0502020204030204" pitchFamily="34" charset="0"/>
              <a:cs typeface="Arial" panose="020B0604020202020204" pitchFamily="34" charset="0"/>
            </a:endParaRPr>
          </a:p>
          <a:p>
            <a:pPr>
              <a:spcAft>
                <a:spcPts val="1000"/>
              </a:spcAft>
            </a:pPr>
            <a:r>
              <a:rPr lang="en-GB" sz="2000" dirty="0">
                <a:effectLst/>
                <a:ea typeface="Times New Roman" panose="02020603050405020304" pitchFamily="18" charset="0"/>
                <a:cs typeface="Arial" panose="020B0604020202020204" pitchFamily="34" charset="0"/>
              </a:rPr>
              <a:t>  Aid you in understanding what ‘Sense of Place’ means with regards to a heritage / culture context ….</a:t>
            </a:r>
            <a:endParaRPr lang="en-GB" sz="2000" dirty="0">
              <a:effectLst/>
              <a:ea typeface="Calibri" panose="020F0502020204030204" pitchFamily="34" charset="0"/>
              <a:cs typeface="Arial" panose="020B0604020202020204" pitchFamily="34" charset="0"/>
            </a:endParaRPr>
          </a:p>
          <a:p>
            <a:pPr marL="342900" lvl="0" indent="-342900">
              <a:buFont typeface="+mj-lt"/>
              <a:buAutoNum type="arabicParenR"/>
            </a:pPr>
            <a:r>
              <a:rPr lang="en-GB" sz="2000" dirty="0">
                <a:effectLst/>
                <a:ea typeface="Times New Roman" panose="02020603050405020304" pitchFamily="18" charset="0"/>
                <a:cs typeface="Arial" panose="020B0604020202020204" pitchFamily="34" charset="0"/>
              </a:rPr>
              <a:t>Reflect on how the experience of the person you have interviewed relates back to concepts and issues as discussed in class and / or from your individual reading on ‘Sense of Place’ and Heritage / Culture……. </a:t>
            </a:r>
            <a:endParaRPr lang="en-GB" sz="2000" dirty="0">
              <a:effectLst/>
              <a:ea typeface="Calibri" panose="020F0502020204030204" pitchFamily="34" charset="0"/>
              <a:cs typeface="Arial" panose="020B0604020202020204" pitchFamily="34" charset="0"/>
            </a:endParaRPr>
          </a:p>
          <a:p>
            <a:pPr marL="342900" lvl="0" indent="-342900">
              <a:buFont typeface="+mj-lt"/>
              <a:buAutoNum type="arabicParenR"/>
            </a:pPr>
            <a:r>
              <a:rPr lang="en-GB" sz="2000" dirty="0">
                <a:effectLst/>
                <a:ea typeface="Times New Roman" panose="02020603050405020304" pitchFamily="18" charset="0"/>
                <a:cs typeface="Arial" panose="020B0604020202020204" pitchFamily="34" charset="0"/>
              </a:rPr>
              <a:t>Assist you in understanding and realising the important considerations for Heritage / Cultural Tourism based </a:t>
            </a:r>
            <a:r>
              <a:rPr lang="en-GB" sz="2000" b="1" u="sng" dirty="0">
                <a:effectLst/>
                <a:ea typeface="Times New Roman" panose="02020603050405020304" pitchFamily="18" charset="0"/>
                <a:cs typeface="Arial" panose="020B0604020202020204" pitchFamily="34" charset="0"/>
              </a:rPr>
              <a:t>attractions + developments.</a:t>
            </a:r>
            <a:endParaRPr lang="en-GB" sz="2000" dirty="0">
              <a:effectLst/>
              <a:ea typeface="Calibri" panose="020F0502020204030204" pitchFamily="34" charset="0"/>
              <a:cs typeface="Arial" panose="020B0604020202020204" pitchFamily="34" charset="0"/>
            </a:endParaRPr>
          </a:p>
          <a:p>
            <a:pPr>
              <a:spcAft>
                <a:spcPts val="1000"/>
              </a:spcAft>
            </a:pPr>
            <a:r>
              <a:rPr lang="en-GB" sz="2000" dirty="0">
                <a:effectLst/>
                <a:ea typeface="Times New Roman" panose="02020603050405020304" pitchFamily="18" charset="0"/>
                <a:cs typeface="Arial" panose="020B0604020202020204" pitchFamily="34" charset="0"/>
              </a:rPr>
              <a:t>Students are to bring with them to next week’s lecture, details of the interview for discussion. </a:t>
            </a:r>
            <a:endParaRPr lang="en-GB" sz="2000" dirty="0">
              <a:effectLst/>
              <a:ea typeface="Calibri" panose="020F0502020204030204" pitchFamily="34" charset="0"/>
              <a:cs typeface="Arial" panose="020B0604020202020204" pitchFamily="34" charset="0"/>
            </a:endParaRPr>
          </a:p>
          <a:p>
            <a:endParaRPr lang="en-GB" sz="1500" dirty="0"/>
          </a:p>
        </p:txBody>
      </p:sp>
    </p:spTree>
    <p:extLst>
      <p:ext uri="{BB962C8B-B14F-4D97-AF65-F5344CB8AC3E}">
        <p14:creationId xmlns:p14="http://schemas.microsoft.com/office/powerpoint/2010/main" val="358956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dirty="0"/>
              <a:t>Heritage is deeply associated with constructing and legitimising collective constructs of identity ranging from class, gender, ethnicity to nationalisation. (GRAHAM et al 2000)</a:t>
            </a:r>
          </a:p>
          <a:p>
            <a:endParaRPr lang="en-GB" sz="2600" dirty="0"/>
          </a:p>
          <a:p>
            <a:r>
              <a:rPr lang="en-GB" sz="2600" dirty="0"/>
              <a:t>MacDonald says that Heritage sites / attractions are material testimony of </a:t>
            </a:r>
            <a:r>
              <a:rPr lang="en-GB" sz="2600" b="1" u="sng" dirty="0"/>
              <a:t>identity</a:t>
            </a:r>
            <a:r>
              <a:rPr lang="en-GB" sz="2600" dirty="0"/>
              <a:t>. (MacDonald 2006).</a:t>
            </a:r>
          </a:p>
          <a:p>
            <a:endParaRPr lang="en-GB" sz="2600" dirty="0"/>
          </a:p>
          <a:p>
            <a:r>
              <a:rPr lang="en-GB" sz="2600" dirty="0"/>
              <a:t>Heritage sites / attractions create “symbolic meanings and national embodiments” (Park 2015, P93)</a:t>
            </a:r>
          </a:p>
        </p:txBody>
      </p:sp>
    </p:spTree>
    <p:extLst>
      <p:ext uri="{BB962C8B-B14F-4D97-AF65-F5344CB8AC3E}">
        <p14:creationId xmlns:p14="http://schemas.microsoft.com/office/powerpoint/2010/main" val="217162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69332"/>
            <a:ext cx="8596668" cy="1320800"/>
          </a:xfrm>
        </p:spPr>
        <p:txBody>
          <a:bodyPr/>
          <a:lstStyle/>
          <a:p>
            <a:r>
              <a:rPr lang="en-GB" dirty="0"/>
              <a:t>Heritage and Identity</a:t>
            </a:r>
          </a:p>
        </p:txBody>
      </p:sp>
      <p:graphicFrame>
        <p:nvGraphicFramePr>
          <p:cNvPr id="6" name="Content Placeholder 2">
            <a:extLst>
              <a:ext uri="{FF2B5EF4-FFF2-40B4-BE49-F238E27FC236}">
                <a16:creationId xmlns:a16="http://schemas.microsoft.com/office/drawing/2014/main" id="{54325B5C-7A9E-77F9-5530-2985F4BDCD34}"/>
              </a:ext>
            </a:extLst>
          </p:cNvPr>
          <p:cNvGraphicFramePr>
            <a:graphicFrameLocks noGrp="1"/>
          </p:cNvGraphicFramePr>
          <p:nvPr>
            <p:ph idx="1"/>
          </p:nvPr>
        </p:nvGraphicFramePr>
        <p:xfrm>
          <a:off x="677334" y="1890132"/>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own Arrow 3"/>
          <p:cNvSpPr/>
          <p:nvPr/>
        </p:nvSpPr>
        <p:spPr>
          <a:xfrm>
            <a:off x="4885516" y="3392637"/>
            <a:ext cx="832704" cy="4378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5887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Heritage and Identity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a:t>CAVEATS! </a:t>
            </a:r>
          </a:p>
          <a:p>
            <a:pPr marL="0" indent="0">
              <a:buNone/>
            </a:pPr>
            <a:endParaRPr lang="en-GB"/>
          </a:p>
          <a:p>
            <a:r>
              <a:rPr lang="en-GB"/>
              <a:t>NB: Outcomes are very much dependant on the way in which a heritage / history is depicted! (Positive or Negative Interpretation / Biased Accounts / ‘Rose Tinted’ Past / Commercialised Focus????).</a:t>
            </a:r>
          </a:p>
          <a:p>
            <a:endParaRPr lang="en-GB"/>
          </a:p>
          <a:p>
            <a:r>
              <a:rPr lang="en-GB"/>
              <a:t>Views and opinions of heritage interpretation can be very subjective!</a:t>
            </a:r>
          </a:p>
          <a:p>
            <a:endParaRPr lang="en-GB" dirty="0"/>
          </a:p>
        </p:txBody>
      </p:sp>
    </p:spTree>
    <p:extLst>
      <p:ext uri="{BB962C8B-B14F-4D97-AF65-F5344CB8AC3E}">
        <p14:creationId xmlns:p14="http://schemas.microsoft.com/office/powerpoint/2010/main" val="1448816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Heritage and Identity</a:t>
            </a:r>
            <a:endParaRPr lang="en-GB" dirty="0"/>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sz="2400" dirty="0"/>
              <a:t>What is crucial for any heritage portrayal  / interpretation for  IDENTITY, is that it is ‘authentic’ and holds ‘genuine meaning’ to a community and locality. </a:t>
            </a:r>
          </a:p>
          <a:p>
            <a:endParaRPr lang="en-GB" sz="2400" dirty="0"/>
          </a:p>
          <a:p>
            <a:r>
              <a:rPr lang="en-GB" sz="2400" dirty="0"/>
              <a:t>“The popularity of heritage tourism , particularly within domestic settings relates to the fact that its images and symbols encountered and experienced during visits reveal a past that is “OURS”….. and communally enduring” (Park  2010, p29).</a:t>
            </a:r>
          </a:p>
          <a:p>
            <a:endParaRPr lang="en-GB" sz="2400" dirty="0"/>
          </a:p>
          <a:p>
            <a:r>
              <a:rPr lang="en-GB" sz="2400" dirty="0"/>
              <a:t>Bell 2003, argues that this relates to ‘shared memories’ (Community Solidarity)</a:t>
            </a:r>
          </a:p>
        </p:txBody>
      </p:sp>
    </p:spTree>
    <p:extLst>
      <p:ext uri="{BB962C8B-B14F-4D97-AF65-F5344CB8AC3E}">
        <p14:creationId xmlns:p14="http://schemas.microsoft.com/office/powerpoint/2010/main" val="1662021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Heritage and Identity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Heritage sites therefore can hold much significance to a ‘Community’ / Group….. , it is therefore VITAL that </a:t>
            </a:r>
            <a:r>
              <a:rPr lang="en-GB" i="1"/>
              <a:t>accounts of a past </a:t>
            </a:r>
            <a:r>
              <a:rPr lang="en-GB"/>
              <a:t>are genuine. </a:t>
            </a:r>
          </a:p>
          <a:p>
            <a:endParaRPr lang="en-GB" i="1"/>
          </a:p>
          <a:p>
            <a:r>
              <a:rPr lang="en-GB"/>
              <a:t>Heritage needs to be as AUTHENTIC as possible! Both for formal / informal education – (Wider Tourists), but also to ensure ‘connectivity’ with </a:t>
            </a:r>
            <a:r>
              <a:rPr lang="en-GB" i="1"/>
              <a:t>locals </a:t>
            </a:r>
            <a:r>
              <a:rPr lang="en-GB"/>
              <a:t>(Sense of Pride / Identity….)</a:t>
            </a:r>
          </a:p>
          <a:p>
            <a:endParaRPr lang="en-GB"/>
          </a:p>
        </p:txBody>
      </p:sp>
    </p:spTree>
    <p:extLst>
      <p:ext uri="{BB962C8B-B14F-4D97-AF65-F5344CB8AC3E}">
        <p14:creationId xmlns:p14="http://schemas.microsoft.com/office/powerpoint/2010/main" val="3188370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en-GB">
                <a:solidFill>
                  <a:srgbClr val="FFFFFF"/>
                </a:solidFill>
              </a:rPr>
              <a:t>Heritage and Identity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endParaRPr lang="en-GB" sz="2000"/>
          </a:p>
          <a:p>
            <a:r>
              <a:rPr lang="en-GB" sz="2000"/>
              <a:t>Such outcomes can be detrimentally influenced if heritage is invented, acquired, embellished!!! </a:t>
            </a:r>
          </a:p>
          <a:p>
            <a:endParaRPr lang="en-GB" sz="2000"/>
          </a:p>
          <a:p>
            <a:r>
              <a:rPr lang="en-GB" sz="2000"/>
              <a:t>Some attractions have been criticised for being overly commercial in their focus:</a:t>
            </a:r>
          </a:p>
          <a:p>
            <a:endParaRPr lang="en-GB" sz="2000"/>
          </a:p>
          <a:p>
            <a:pPr marL="0" indent="0">
              <a:buNone/>
            </a:pPr>
            <a:r>
              <a:rPr lang="en-GB" sz="2000"/>
              <a:t>*Overly nostalgic / reminiscent, overly exaggerated in accounts of history, inauthentic in interpretation (falsified heritage).</a:t>
            </a:r>
          </a:p>
          <a:p>
            <a:endParaRPr lang="en-GB" sz="2000"/>
          </a:p>
          <a:p>
            <a:pPr marL="0" indent="0">
              <a:buNone/>
            </a:pPr>
            <a:r>
              <a:rPr lang="en-GB" sz="2000"/>
              <a:t>*Exhibits being subject to modifications / </a:t>
            </a:r>
            <a:r>
              <a:rPr lang="en-GB" sz="2000" err="1"/>
              <a:t>reappropriation</a:t>
            </a:r>
            <a:r>
              <a:rPr lang="en-GB" sz="2000"/>
              <a:t> and reinterpretation </a:t>
            </a:r>
            <a:r>
              <a:rPr lang="en-GB" sz="2000" err="1"/>
              <a:t>etc</a:t>
            </a:r>
            <a:r>
              <a:rPr lang="en-GB" sz="2000"/>
              <a: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14508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sz="4000"/>
              <a:t>Heritage and Identity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46EC1766-C56A-7AAE-F5D7-48A7B0EAFC9D}"/>
              </a:ext>
            </a:extLst>
          </p:cNvPr>
          <p:cNvGraphicFramePr>
            <a:graphicFrameLocks noGrp="1"/>
          </p:cNvGraphicFramePr>
          <p:nvPr>
            <p:ph idx="1"/>
            <p:extLst>
              <p:ext uri="{D42A27DB-BD31-4B8C-83A1-F6EECF244321}">
                <p14:modId xmlns:p14="http://schemas.microsoft.com/office/powerpoint/2010/main" val="9633112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601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sz="4000"/>
              <a:t>Heritage and Identity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D331983-BF13-20B6-DF1C-8AB66BA76CCD}"/>
              </a:ext>
            </a:extLst>
          </p:cNvPr>
          <p:cNvGraphicFramePr>
            <a:graphicFrameLocks noGrp="1"/>
          </p:cNvGraphicFramePr>
          <p:nvPr>
            <p:ph idx="1"/>
            <p:extLst>
              <p:ext uri="{D42A27DB-BD31-4B8C-83A1-F6EECF244321}">
                <p14:modId xmlns:p14="http://schemas.microsoft.com/office/powerpoint/2010/main" val="312541116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9988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Hobsbawm 1983 - - Took this further and suggested that heritage </a:t>
            </a:r>
            <a:r>
              <a:rPr lang="en-GB" i="1" dirty="0"/>
              <a:t>has and is </a:t>
            </a:r>
            <a:r>
              <a:rPr lang="en-GB" dirty="0"/>
              <a:t>used as ‘Social Engineering’ ??</a:t>
            </a:r>
          </a:p>
          <a:p>
            <a:endParaRPr lang="en-GB" dirty="0"/>
          </a:p>
          <a:p>
            <a:pPr marL="0" indent="0">
              <a:buNone/>
            </a:pPr>
            <a:r>
              <a:rPr lang="en-GB" dirty="0"/>
              <a:t>	EG; use of sports / festivals / systems / clubs – 	associations, to instil social order a result of 	patriotism????!!!!</a:t>
            </a:r>
          </a:p>
        </p:txBody>
      </p:sp>
    </p:spTree>
    <p:extLst>
      <p:ext uri="{BB962C8B-B14F-4D97-AF65-F5344CB8AC3E}">
        <p14:creationId xmlns:p14="http://schemas.microsoft.com/office/powerpoint/2010/main" val="1605837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en-GB">
                <a:solidFill>
                  <a:srgbClr val="FFFFFF"/>
                </a:solidFill>
              </a:rPr>
              <a:t>Heritage and Identity</a:t>
            </a:r>
          </a:p>
        </p:txBody>
      </p:sp>
      <p:sp>
        <p:nvSpPr>
          <p:cNvPr id="40"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31676" y="295504"/>
            <a:ext cx="5257799" cy="4889350"/>
          </a:xfrm>
        </p:spPr>
        <p:txBody>
          <a:bodyPr anchor="t">
            <a:normAutofit/>
          </a:bodyPr>
          <a:lstStyle/>
          <a:p>
            <a:r>
              <a:rPr lang="en-GB" sz="1800" dirty="0"/>
              <a:t>Theorists non supportive of the positives of heritage tourism positively impacting on regional / national identity quote the examples of commercialised attractions and sites. </a:t>
            </a:r>
          </a:p>
          <a:p>
            <a:endParaRPr lang="en-GB" sz="1800" dirty="0"/>
          </a:p>
          <a:p>
            <a:r>
              <a:rPr lang="en-GB" sz="1800" dirty="0"/>
              <a:t>Views: They question whether commercially orientated sites fully fulfil the role of supporting ‘identity formation and maintenance’.</a:t>
            </a:r>
          </a:p>
          <a:p>
            <a:pPr marL="0" indent="0">
              <a:buNone/>
            </a:pPr>
            <a:endParaRPr lang="en-GB" sz="1800" dirty="0"/>
          </a:p>
          <a:p>
            <a:pPr marL="0" indent="0">
              <a:buNone/>
            </a:pPr>
            <a:r>
              <a:rPr lang="en-GB" sz="1800" dirty="0"/>
              <a:t>	Other concerns - Difficulties  / complexities of interpreting and portraying political unrest, War…..??!! </a:t>
            </a:r>
          </a:p>
          <a:p>
            <a:pPr marL="0" indent="0">
              <a:buNone/>
            </a:pPr>
            <a:endParaRPr lang="en-GB" sz="1800" dirty="0"/>
          </a:p>
          <a:p>
            <a:pPr marL="0" indent="0">
              <a:buNone/>
            </a:pPr>
            <a:r>
              <a:rPr lang="en-GB" sz="1800" dirty="0"/>
              <a:t>	Addressing modern times of globalisation (loss of traditions – modernity??!!)</a:t>
            </a:r>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77790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a:t>
            </a: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t>Others would disagree and suggest that today heritage is particularly important and is a positive entity as it ensures identities are maintained in a globalised and changing world.</a:t>
            </a:r>
          </a:p>
          <a:p>
            <a:endParaRPr lang="en-GB"/>
          </a:p>
          <a:p>
            <a:r>
              <a:rPr lang="en-GB"/>
              <a:t>DIASPORAS TRAVEL = Individuals in search of their “roots” - -often satisfied through heritage attractions.</a:t>
            </a:r>
          </a:p>
          <a:p>
            <a:endParaRPr lang="en-GB"/>
          </a:p>
          <a:p>
            <a:r>
              <a:rPr lang="en-GB"/>
              <a:t>Harrison 2010 - - Heritage attractions create the ‘LOCAL’ at a ‘GLOBAL level   </a:t>
            </a:r>
          </a:p>
        </p:txBody>
      </p:sp>
    </p:spTree>
    <p:extLst>
      <p:ext uri="{BB962C8B-B14F-4D97-AF65-F5344CB8AC3E}">
        <p14:creationId xmlns:p14="http://schemas.microsoft.com/office/powerpoint/2010/main" val="4124255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 - - DIASPORAS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508723" y="319088"/>
            <a:ext cx="6906491" cy="5585619"/>
          </a:xfrm>
        </p:spPr>
        <p:txBody>
          <a:bodyPr anchor="ctr">
            <a:normAutofit fontScale="55000" lnSpcReduction="20000"/>
          </a:bodyPr>
          <a:lstStyle/>
          <a:p>
            <a:r>
              <a:rPr lang="en-GB" sz="2900" b="1" dirty="0"/>
              <a:t>Diasporas and Tourism </a:t>
            </a:r>
          </a:p>
          <a:p>
            <a:r>
              <a:rPr lang="en-GB" sz="2600" dirty="0"/>
              <a:t>What is the role of diaspora in tourism?</a:t>
            </a:r>
          </a:p>
          <a:p>
            <a:pPr>
              <a:lnSpc>
                <a:spcPct val="120000"/>
              </a:lnSpc>
            </a:pPr>
            <a:r>
              <a:rPr lang="en-GB" sz="2600" dirty="0"/>
              <a:t>Diaspora tourism refers to the travel practices of a diaspora group that is motivated by homesickness, root-seeking, or identity, to visit their hometown or other destinations related to ancestral heritage, search for family history information and experience the culture of the hometown.</a:t>
            </a:r>
          </a:p>
          <a:p>
            <a:pPr marL="0" indent="0">
              <a:lnSpc>
                <a:spcPct val="120000"/>
              </a:lnSpc>
              <a:buNone/>
            </a:pPr>
            <a:r>
              <a:rPr lang="en-GB" sz="2600" dirty="0"/>
              <a:t>Nations or ethnic groups living outside their traditional homelands and bound together by spatial concentration  / identities.</a:t>
            </a:r>
          </a:p>
          <a:p>
            <a:pPr marL="0" indent="0">
              <a:lnSpc>
                <a:spcPct val="120000"/>
              </a:lnSpc>
              <a:buNone/>
            </a:pPr>
            <a:r>
              <a:rPr lang="en-GB" sz="2600" dirty="0"/>
              <a:t>Popular examples of Diasporas Tourism  = </a:t>
            </a:r>
            <a:r>
              <a:rPr lang="en-GB" sz="2600" b="1" i="1" dirty="0"/>
              <a:t>Scotland , Ireland , China….</a:t>
            </a:r>
          </a:p>
          <a:p>
            <a:pPr marL="0" indent="0">
              <a:lnSpc>
                <a:spcPct val="120000"/>
              </a:lnSpc>
              <a:buNone/>
            </a:pPr>
            <a:r>
              <a:rPr lang="en-GB" sz="2600" dirty="0"/>
              <a:t>the Irish diaspora tourists in America visiting Ireland for ancestral and emotional reconnections (Wright, 2009); the Scottish diaspora for whom Scotland has staged home-coming festivals (Bhandari, 2016); and those from Central Europe which attracts world-wide genealogy tourists who were dispersed as a result of World War II (Timothy, 2012)</a:t>
            </a:r>
          </a:p>
          <a:p>
            <a:pPr marL="0" indent="0">
              <a:lnSpc>
                <a:spcPct val="120000"/>
              </a:lnSpc>
              <a:buNone/>
            </a:pPr>
            <a:r>
              <a:rPr lang="en-GB" sz="2600" dirty="0"/>
              <a:t>With the rapid development of transportation and communication technology, it is no longer difficult for the vast majority of displaced groups to return to their home countries or towns. More and more immigrants are able to connect with their hometowns and relatives through temporary visits while at the same time as being integrated into their new environment and life settings. Physical and psychological contact during these temporary visits with the hometown often satisfy their homecoming dream (King &amp; Christou, 2011), </a:t>
            </a:r>
          </a:p>
        </p:txBody>
      </p:sp>
    </p:spTree>
    <p:extLst>
      <p:ext uri="{BB962C8B-B14F-4D97-AF65-F5344CB8AC3E}">
        <p14:creationId xmlns:p14="http://schemas.microsoft.com/office/powerpoint/2010/main" val="4277302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 - DIASPORAS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lnSpcReduction="10000"/>
          </a:bodyPr>
          <a:lstStyle/>
          <a:p>
            <a:r>
              <a:rPr lang="en-GB" dirty="0"/>
              <a:t>With Diaspora Tourists having little knowledge of a culture or heritage , it is important for an accurate portrayal of a ‘past’ to be provided so that a ‘valid / legitimised’ identity can be created.</a:t>
            </a:r>
          </a:p>
          <a:p>
            <a:r>
              <a:rPr lang="en-GB" b="0" i="0" dirty="0">
                <a:solidFill>
                  <a:srgbClr val="2E2E2E"/>
                </a:solidFill>
                <a:effectLst/>
                <a:latin typeface="ElsevierGulliver"/>
              </a:rPr>
              <a:t>The tourism industry and social organizations have gradually realized the importance of diasporic groups as a </a:t>
            </a:r>
            <a:r>
              <a:rPr lang="en-GB" b="1" i="0" dirty="0">
                <a:solidFill>
                  <a:srgbClr val="2E2E2E"/>
                </a:solidFill>
                <a:effectLst/>
                <a:latin typeface="ElsevierGulliver"/>
              </a:rPr>
              <a:t>niche tourism market segment </a:t>
            </a:r>
            <a:r>
              <a:rPr lang="en-GB" b="0" i="0" dirty="0">
                <a:solidFill>
                  <a:srgbClr val="2E2E2E"/>
                </a:solidFill>
                <a:effectLst/>
                <a:latin typeface="ElsevierGulliver"/>
              </a:rPr>
              <a:t>and launched a variety of products and services catering for their special needs.</a:t>
            </a:r>
          </a:p>
          <a:p>
            <a:r>
              <a:rPr lang="en-GB" b="0" i="0" dirty="0">
                <a:solidFill>
                  <a:srgbClr val="2E2E2E"/>
                </a:solidFill>
                <a:effectLst/>
                <a:latin typeface="ElsevierGulliver"/>
              </a:rPr>
              <a:t>the United Nations' statistics show that “281 million people living outside their country of origin in 2020” (</a:t>
            </a:r>
            <a:r>
              <a:rPr lang="en-GB" dirty="0">
                <a:solidFill>
                  <a:srgbClr val="0C7DBB"/>
                </a:solidFill>
                <a:latin typeface="ElsevierGulliver"/>
              </a:rPr>
              <a:t>The United Nations, 2020)</a:t>
            </a:r>
            <a:endParaRPr lang="en-GB" dirty="0"/>
          </a:p>
          <a:p>
            <a:endParaRPr lang="en-GB" dirty="0"/>
          </a:p>
        </p:txBody>
      </p:sp>
    </p:spTree>
    <p:extLst>
      <p:ext uri="{BB962C8B-B14F-4D97-AF65-F5344CB8AC3E}">
        <p14:creationId xmlns:p14="http://schemas.microsoft.com/office/powerpoint/2010/main" val="3860731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 - DIASPORAS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400"/>
              <a:t>NB: PROBLEMS / CAVEATS!</a:t>
            </a:r>
          </a:p>
          <a:p>
            <a:endParaRPr lang="en-GB" sz="2400"/>
          </a:p>
          <a:p>
            <a:pPr marL="0" indent="0">
              <a:buNone/>
            </a:pPr>
            <a:r>
              <a:rPr lang="en-GB" sz="2400"/>
              <a:t>Problem</a:t>
            </a:r>
            <a:r>
              <a:rPr lang="en-GB" sz="2400" dirty="0"/>
              <a:t> - Danger of creating something that the industry believes that the visitor wants (£ orientated + driven?! / Inauthentic Imagery?!)</a:t>
            </a:r>
          </a:p>
          <a:p>
            <a:endParaRPr lang="en-GB" sz="2400" dirty="0"/>
          </a:p>
          <a:p>
            <a:pPr marL="0" indent="0">
              <a:buNone/>
            </a:pPr>
            <a:r>
              <a:rPr lang="en-GB" sz="2400"/>
              <a:t>Problem</a:t>
            </a:r>
            <a:r>
              <a:rPr lang="en-GB" sz="2400" dirty="0"/>
              <a:t> – ‘Created Identity’ to benefit from an affluent overseas visitor (USA / IRELAND?).</a:t>
            </a:r>
          </a:p>
          <a:p>
            <a:endParaRPr lang="en-GB" sz="2400" dirty="0"/>
          </a:p>
          <a:p>
            <a:pPr marL="0" indent="0">
              <a:buNone/>
            </a:pPr>
            <a:r>
              <a:rPr lang="en-GB" sz="2400"/>
              <a:t>Problem</a:t>
            </a:r>
            <a:r>
              <a:rPr lang="en-GB" sz="2400" dirty="0"/>
              <a:t> – ‘Alienation of Heritage’ - International tourist becoming aware through heritage interpretation of a ‘darker’ past  - - which can lead to ‘troubling, disconcerting and ambiguous’ experiences and links not wanted! (Coles and Timothy 2004).</a:t>
            </a:r>
          </a:p>
        </p:txBody>
      </p:sp>
    </p:spTree>
    <p:extLst>
      <p:ext uri="{BB962C8B-B14F-4D97-AF65-F5344CB8AC3E}">
        <p14:creationId xmlns:p14="http://schemas.microsoft.com/office/powerpoint/2010/main" val="2364746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 - DIASPORAS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Positives of Diaspora Tourism</a:t>
            </a:r>
          </a:p>
          <a:p>
            <a:endParaRPr lang="en-GB" dirty="0"/>
          </a:p>
          <a:p>
            <a:pPr marL="0" indent="0">
              <a:buNone/>
            </a:pPr>
            <a:r>
              <a:rPr lang="en-GB" dirty="0"/>
              <a:t>“GLOCALISATION” – adaption of local product to global identification  </a:t>
            </a:r>
          </a:p>
          <a:p>
            <a:endParaRPr lang="en-GB" dirty="0"/>
          </a:p>
          <a:p>
            <a:pPr marL="0" indent="0">
              <a:buNone/>
            </a:pPr>
            <a:r>
              <a:rPr lang="en-GB" dirty="0"/>
              <a:t>Large scale micro targeting towards increasingly differentiated consumers within a localised context (Robertson 1995).</a:t>
            </a:r>
          </a:p>
          <a:p>
            <a:pPr marL="0" indent="0">
              <a:buNone/>
            </a:pPr>
            <a:endParaRPr lang="en-GB" dirty="0"/>
          </a:p>
          <a:p>
            <a:pPr marL="0" indent="0">
              <a:buNone/>
            </a:pPr>
            <a:r>
              <a:rPr lang="en-GB" dirty="0"/>
              <a:t>Positive and active ‘wide’ promotion of a heritage  / culture.</a:t>
            </a:r>
          </a:p>
          <a:p>
            <a:pPr marL="0" indent="0">
              <a:buNone/>
            </a:pPr>
            <a:endParaRPr lang="en-GB" dirty="0"/>
          </a:p>
        </p:txBody>
      </p:sp>
    </p:spTree>
    <p:extLst>
      <p:ext uri="{BB962C8B-B14F-4D97-AF65-F5344CB8AC3E}">
        <p14:creationId xmlns:p14="http://schemas.microsoft.com/office/powerpoint/2010/main" val="1499303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Heritage and Identity - DIASPORAS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Heritage sites can be a ‘positive’ to promote heritage and history , as they are capable of reappropriating and reinterpreting distinctive local (national) culture and identity within a global setting .</a:t>
            </a:r>
          </a:p>
          <a:p>
            <a:endParaRPr lang="en-GB" dirty="0"/>
          </a:p>
          <a:p>
            <a:r>
              <a:rPr lang="en-GB" dirty="0"/>
              <a:t>Such sites assist in reaffirming PLACE –BASED IDENTITIES / SENSE OF PLACE.</a:t>
            </a:r>
          </a:p>
          <a:p>
            <a:endParaRPr lang="en-GB" dirty="0"/>
          </a:p>
        </p:txBody>
      </p:sp>
    </p:spTree>
    <p:extLst>
      <p:ext uri="{BB962C8B-B14F-4D97-AF65-F5344CB8AC3E}">
        <p14:creationId xmlns:p14="http://schemas.microsoft.com/office/powerpoint/2010/main" val="3927064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7DC58-B7E1-8399-219F-11CE3C80FBD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Heritage and Sport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99EBB4-7500-4704-D9F8-4CB7E2BA4F3C}"/>
              </a:ext>
            </a:extLst>
          </p:cNvPr>
          <p:cNvSpPr>
            <a:spLocks noGrp="1"/>
          </p:cNvSpPr>
          <p:nvPr>
            <p:ph idx="1"/>
          </p:nvPr>
        </p:nvSpPr>
        <p:spPr>
          <a:xfrm>
            <a:off x="4447308" y="591344"/>
            <a:ext cx="6906491" cy="5585619"/>
          </a:xfrm>
        </p:spPr>
        <p:txBody>
          <a:bodyPr anchor="ctr">
            <a:normAutofit/>
          </a:bodyPr>
          <a:lstStyle/>
          <a:p>
            <a:r>
              <a:rPr lang="en-GB" sz="2600"/>
              <a:t>Sport can be heritage, and sport heritage attractions such as halls of fame, museums, and stadium tours can be one of the more potent forms of heritage tourism.</a:t>
            </a:r>
          </a:p>
          <a:p>
            <a:r>
              <a:rPr lang="en-GB" sz="2600"/>
              <a:t>Sport heritage attractions are potent creators of both cultural and economic capital.</a:t>
            </a:r>
          </a:p>
          <a:p>
            <a:r>
              <a:rPr lang="en-GB" sz="2600"/>
              <a:t>Gammon (2007) argues that sport heritage sites in England are fundamental in constructing particular ideals of national identity,</a:t>
            </a:r>
          </a:p>
          <a:p>
            <a:r>
              <a:rPr lang="en-GB" sz="2600"/>
              <a:t>Friedman (2007) notes that Fenway Park, the historic stadium home of the</a:t>
            </a:r>
          </a:p>
          <a:p>
            <a:pPr marL="0" indent="0">
              <a:buNone/>
            </a:pPr>
            <a:r>
              <a:rPr lang="en-GB" sz="2600"/>
              <a:t>Boston Red Sox baseball team, is the most visited attraction in Massachusetts.</a:t>
            </a:r>
          </a:p>
        </p:txBody>
      </p:sp>
    </p:spTree>
    <p:extLst>
      <p:ext uri="{BB962C8B-B14F-4D97-AF65-F5344CB8AC3E}">
        <p14:creationId xmlns:p14="http://schemas.microsoft.com/office/powerpoint/2010/main" val="3051114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19CB-1739-D44F-EC30-E59D5A275B28}"/>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Sport heritage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CD3A766-DC60-4129-A4EF-D8B9B841E25C}"/>
              </a:ext>
            </a:extLst>
          </p:cNvPr>
          <p:cNvSpPr>
            <a:spLocks noGrp="1"/>
          </p:cNvSpPr>
          <p:nvPr>
            <p:ph idx="1"/>
          </p:nvPr>
        </p:nvSpPr>
        <p:spPr>
          <a:xfrm>
            <a:off x="4447308" y="591344"/>
            <a:ext cx="6906491" cy="5585619"/>
          </a:xfrm>
        </p:spPr>
        <p:txBody>
          <a:bodyPr anchor="ctr">
            <a:normAutofit fontScale="92500" lnSpcReduction="10000"/>
          </a:bodyPr>
          <a:lstStyle/>
          <a:p>
            <a:pPr>
              <a:lnSpc>
                <a:spcPct val="110000"/>
              </a:lnSpc>
            </a:pPr>
            <a:r>
              <a:rPr lang="en-GB" sz="2400" dirty="0"/>
              <a:t>Sport heritage can be collectively recognized, enshrined, and institutionalized, while also recognizing that such constructions can be collectively altered, changed, and challenged based on contemporary contexts and circumstances. </a:t>
            </a:r>
          </a:p>
          <a:p>
            <a:pPr>
              <a:lnSpc>
                <a:spcPct val="110000"/>
              </a:lnSpc>
            </a:pPr>
            <a:r>
              <a:rPr lang="en-GB" sz="2400" dirty="0"/>
              <a:t>Sports jerseys, sports cards, or sports stadiums possess no intrinsic heritage value. Rather, the object or site may, for example, be associated with a famous athlete or historical moment, or may represent a sport's genealogy or history, and we place particular heritage values in that object.</a:t>
            </a:r>
          </a:p>
          <a:p>
            <a:pPr>
              <a:lnSpc>
                <a:spcPct val="110000"/>
              </a:lnSpc>
            </a:pPr>
            <a:r>
              <a:rPr lang="en-GB" sz="2400" dirty="0"/>
              <a:t>NASCAR Hall of Fame in Charlotte is a for-profit venue that is owned and operated by the city's convention and visitors bureau, and which uses sport heritage as a means of increasing tourist visitation to the city.</a:t>
            </a:r>
          </a:p>
          <a:p>
            <a:endParaRPr lang="en-GB" sz="2200" dirty="0"/>
          </a:p>
        </p:txBody>
      </p:sp>
    </p:spTree>
    <p:extLst>
      <p:ext uri="{BB962C8B-B14F-4D97-AF65-F5344CB8AC3E}">
        <p14:creationId xmlns:p14="http://schemas.microsoft.com/office/powerpoint/2010/main" val="2610546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FB026-9A5D-1CA3-2175-2E9C4E857706}"/>
              </a:ext>
            </a:extLst>
          </p:cNvPr>
          <p:cNvSpPr>
            <a:spLocks noGrp="1"/>
          </p:cNvSpPr>
          <p:nvPr>
            <p:ph type="title"/>
          </p:nvPr>
        </p:nvSpPr>
        <p:spPr>
          <a:xfrm>
            <a:off x="648929" y="629266"/>
            <a:ext cx="3505495" cy="1622321"/>
          </a:xfrm>
        </p:spPr>
        <p:txBody>
          <a:bodyPr>
            <a:normAutofit/>
          </a:bodyPr>
          <a:lstStyle/>
          <a:p>
            <a:r>
              <a:rPr lang="en-GB" b="1" dirty="0"/>
              <a:t>Next week </a:t>
            </a:r>
          </a:p>
        </p:txBody>
      </p:sp>
      <p:sp>
        <p:nvSpPr>
          <p:cNvPr id="3" name="Content Placeholder 2">
            <a:extLst>
              <a:ext uri="{FF2B5EF4-FFF2-40B4-BE49-F238E27FC236}">
                <a16:creationId xmlns:a16="http://schemas.microsoft.com/office/drawing/2014/main" id="{D0CB14DC-0C3F-8E16-96F2-6AF4AAB275BC}"/>
              </a:ext>
            </a:extLst>
          </p:cNvPr>
          <p:cNvSpPr>
            <a:spLocks noGrp="1"/>
          </p:cNvSpPr>
          <p:nvPr>
            <p:ph idx="1"/>
          </p:nvPr>
        </p:nvSpPr>
        <p:spPr>
          <a:xfrm>
            <a:off x="648931" y="2438400"/>
            <a:ext cx="3505494" cy="3785419"/>
          </a:xfrm>
        </p:spPr>
        <p:txBody>
          <a:bodyPr>
            <a:normAutofit/>
          </a:bodyPr>
          <a:lstStyle/>
          <a:p>
            <a:r>
              <a:rPr lang="en-GB" dirty="0">
                <a:hlinkClick r:id="rId2"/>
              </a:rPr>
              <a:t>https://whc.unesco.org/en/criteria/</a:t>
            </a:r>
            <a:endParaRPr lang="en-GB" dirty="0"/>
          </a:p>
          <a:p>
            <a:endParaRPr lang="en-GB" sz="2000" dirty="0"/>
          </a:p>
          <a:p>
            <a:r>
              <a:rPr lang="en-GB" dirty="0"/>
              <a:t>The Criteria for Selection</a:t>
            </a:r>
          </a:p>
          <a:p>
            <a:endParaRPr lang="en-GB" sz="2000" dirty="0"/>
          </a:p>
        </p:txBody>
      </p:sp>
      <p:sp>
        <p:nvSpPr>
          <p:cNvPr id="26"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FFF436-0A86-0D5D-3426-B80CFC41B452}"/>
              </a:ext>
            </a:extLst>
          </p:cNvPr>
          <p:cNvPicPr>
            <a:picLocks noChangeAspect="1"/>
          </p:cNvPicPr>
          <p:nvPr/>
        </p:nvPicPr>
        <p:blipFill>
          <a:blip r:embed="rId3"/>
          <a:stretch>
            <a:fillRect/>
          </a:stretch>
        </p:blipFill>
        <p:spPr>
          <a:xfrm>
            <a:off x="5405862" y="1424792"/>
            <a:ext cx="6019331" cy="4005170"/>
          </a:xfrm>
          <a:prstGeom prst="rect">
            <a:avLst/>
          </a:prstGeom>
          <a:effectLst/>
        </p:spPr>
      </p:pic>
    </p:spTree>
    <p:extLst>
      <p:ext uri="{BB962C8B-B14F-4D97-AF65-F5344CB8AC3E}">
        <p14:creationId xmlns:p14="http://schemas.microsoft.com/office/powerpoint/2010/main" val="3928220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B7B96-6971-A13E-3AF6-B0B7DFAF21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F4FB2FA-C834-3109-3C4C-CB5DA79A8A9C}"/>
              </a:ext>
            </a:extLst>
          </p:cNvPr>
          <p:cNvSpPr>
            <a:spLocks noGrp="1"/>
          </p:cNvSpPr>
          <p:nvPr>
            <p:ph idx="1"/>
          </p:nvPr>
        </p:nvSpPr>
        <p:spPr/>
        <p:txBody>
          <a:bodyPr>
            <a:normAutofit/>
          </a:bodyPr>
          <a:lstStyle/>
          <a:p>
            <a:r>
              <a:rPr lang="en-GB" dirty="0"/>
              <a:t>Bhandari, K. (2016).Imagining the Scottish nation: Tourism and homeland nationalism in Scotland. Current Issues in Tourism, 19 (9) (2016), pp. 913-929</a:t>
            </a:r>
          </a:p>
          <a:p>
            <a:r>
              <a:rPr lang="en-GB" dirty="0"/>
              <a:t>Timothy, D.J. (2012). Genealogical mobility: Tourism and the search for a personal past. Locating personal pasts, Ashgate Publishing, Ltd .</a:t>
            </a:r>
          </a:p>
          <a:p>
            <a:r>
              <a:rPr lang="en-GB" dirty="0"/>
              <a:t>Wright, A.S. (2009).Destination Ireland: An ancestral and emotional connection for the American Tourist. Journal of Tourism and Cultural Change, 7 (1) (2009), pp. 22-33.</a:t>
            </a:r>
          </a:p>
          <a:p>
            <a:endParaRPr lang="en-GB" dirty="0"/>
          </a:p>
        </p:txBody>
      </p:sp>
    </p:spTree>
    <p:extLst>
      <p:ext uri="{BB962C8B-B14F-4D97-AF65-F5344CB8AC3E}">
        <p14:creationId xmlns:p14="http://schemas.microsoft.com/office/powerpoint/2010/main" val="1525896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1774</Words>
  <Application>Microsoft Office PowerPoint</Application>
  <PresentationFormat>Widescreen</PresentationFormat>
  <Paragraphs>121</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ElsevierGulliver</vt:lpstr>
      <vt:lpstr>Arial</vt:lpstr>
      <vt:lpstr>Calibri</vt:lpstr>
      <vt:lpstr>Calibri Light</vt:lpstr>
      <vt:lpstr>Office Theme</vt:lpstr>
      <vt:lpstr>Heritage, Tourism and National Identity </vt:lpstr>
      <vt:lpstr>Conceptualising Heritage and Identity</vt:lpstr>
      <vt:lpstr>Heritage and Identity</vt:lpstr>
      <vt:lpstr>Heritage and Identity</vt:lpstr>
      <vt:lpstr>Heritage and Identity</vt:lpstr>
      <vt:lpstr>Heritage and Identity</vt:lpstr>
      <vt:lpstr>Heritage and Identity</vt:lpstr>
      <vt:lpstr>Heritage and Identity</vt:lpstr>
      <vt:lpstr>Heritage and Identity</vt:lpstr>
      <vt:lpstr>Heritage and Identity</vt:lpstr>
      <vt:lpstr>Heritage and Identity</vt:lpstr>
      <vt:lpstr>Heritage and Identity</vt:lpstr>
      <vt:lpstr>Heritage and Identity</vt:lpstr>
      <vt:lpstr>Heritage and Identity - - DIASPORAS</vt:lpstr>
      <vt:lpstr>Heritage and Identity - DIASPORAS</vt:lpstr>
      <vt:lpstr>Heritage and Identity - DIASPORAS</vt:lpstr>
      <vt:lpstr>Heritage and Identity - DIASPORAS</vt:lpstr>
      <vt:lpstr>Heritage and Identity - DIASPORAS</vt:lpstr>
      <vt:lpstr>Heritage and Sport </vt:lpstr>
      <vt:lpstr>Sport heritage </vt:lpstr>
      <vt:lpstr>Next week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Tourism and National Identity</dc:title>
  <dc:creator>Kathryn Flynn</dc:creator>
  <cp:lastModifiedBy>Deborah Jenkins</cp:lastModifiedBy>
  <cp:revision>15</cp:revision>
  <dcterms:created xsi:type="dcterms:W3CDTF">2019-10-22T20:50:48Z</dcterms:created>
  <dcterms:modified xsi:type="dcterms:W3CDTF">2023-02-07T20:17:53Z</dcterms:modified>
</cp:coreProperties>
</file>