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68" r:id="rId1"/>
  </p:sldMasterIdLst>
  <p:notesMasterIdLst>
    <p:notesMasterId r:id="rId13"/>
  </p:notesMasterIdLst>
  <p:sldIdLst>
    <p:sldId id="270" r:id="rId2"/>
    <p:sldId id="267" r:id="rId3"/>
    <p:sldId id="257" r:id="rId4"/>
    <p:sldId id="268" r:id="rId5"/>
    <p:sldId id="258" r:id="rId6"/>
    <p:sldId id="264" r:id="rId7"/>
    <p:sldId id="263" r:id="rId8"/>
    <p:sldId id="261" r:id="rId9"/>
    <p:sldId id="262" r:id="rId10"/>
    <p:sldId id="269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883" autoAdjust="0"/>
  </p:normalViewPr>
  <p:slideViewPr>
    <p:cSldViewPr snapToGrid="0">
      <p:cViewPr varScale="1">
        <p:scale>
          <a:sx n="98" d="100"/>
          <a:sy n="98" d="100"/>
        </p:scale>
        <p:origin x="10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564E3A-EF1C-4336-929C-8AEC8306689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0FC823-093A-4AB3-AFCF-D941F256A80E}">
      <dgm:prSet/>
      <dgm:spPr/>
      <dgm:t>
        <a:bodyPr/>
        <a:lstStyle/>
        <a:p>
          <a:r>
            <a:rPr lang="en-US"/>
            <a:t>Overview</a:t>
          </a:r>
        </a:p>
      </dgm:t>
    </dgm:pt>
    <dgm:pt modelId="{A3B5E110-DC83-4F4A-88B0-ECC027397A16}" type="parTrans" cxnId="{4CA804F4-D301-46BF-AB3B-888A0A5CC039}">
      <dgm:prSet/>
      <dgm:spPr/>
      <dgm:t>
        <a:bodyPr/>
        <a:lstStyle/>
        <a:p>
          <a:endParaRPr lang="en-US"/>
        </a:p>
      </dgm:t>
    </dgm:pt>
    <dgm:pt modelId="{E3B190B3-359F-496E-97FC-4590A7AF6866}" type="sibTrans" cxnId="{4CA804F4-D301-46BF-AB3B-888A0A5CC039}">
      <dgm:prSet/>
      <dgm:spPr/>
      <dgm:t>
        <a:bodyPr/>
        <a:lstStyle/>
        <a:p>
          <a:endParaRPr lang="en-US"/>
        </a:p>
      </dgm:t>
    </dgm:pt>
    <dgm:pt modelId="{0BE6873A-2179-432B-B0B8-B83CAEB18520}">
      <dgm:prSet/>
      <dgm:spPr/>
      <dgm:t>
        <a:bodyPr/>
        <a:lstStyle/>
        <a:p>
          <a:r>
            <a:rPr lang="en-US"/>
            <a:t>My intended Career</a:t>
          </a:r>
        </a:p>
      </dgm:t>
    </dgm:pt>
    <dgm:pt modelId="{5DFD03AF-9A80-4F1B-97C6-1C5A5CB319D8}" type="parTrans" cxnId="{EB2ABF50-7D99-4BBA-B9D7-CB7E3F8D5F9D}">
      <dgm:prSet/>
      <dgm:spPr/>
      <dgm:t>
        <a:bodyPr/>
        <a:lstStyle/>
        <a:p>
          <a:endParaRPr lang="en-US"/>
        </a:p>
      </dgm:t>
    </dgm:pt>
    <dgm:pt modelId="{D8956568-E8C5-441A-8AFC-3B41136F9399}" type="sibTrans" cxnId="{EB2ABF50-7D99-4BBA-B9D7-CB7E3F8D5F9D}">
      <dgm:prSet/>
      <dgm:spPr/>
      <dgm:t>
        <a:bodyPr/>
        <a:lstStyle/>
        <a:p>
          <a:endParaRPr lang="en-US"/>
        </a:p>
      </dgm:t>
    </dgm:pt>
    <dgm:pt modelId="{03C7E7CF-9CEB-46C1-930F-013F306C9F96}">
      <dgm:prSet/>
      <dgm:spPr/>
      <dgm:t>
        <a:bodyPr/>
        <a:lstStyle/>
        <a:p>
          <a:r>
            <a:rPr lang="en-US"/>
            <a:t>SWOT Analysis</a:t>
          </a:r>
        </a:p>
      </dgm:t>
    </dgm:pt>
    <dgm:pt modelId="{407C31F2-5EA9-448A-9B96-A20E64DAB4FD}" type="parTrans" cxnId="{41DDEB9A-A851-42CD-8448-5CDE5621A4BE}">
      <dgm:prSet/>
      <dgm:spPr/>
      <dgm:t>
        <a:bodyPr/>
        <a:lstStyle/>
        <a:p>
          <a:endParaRPr lang="en-US"/>
        </a:p>
      </dgm:t>
    </dgm:pt>
    <dgm:pt modelId="{E1C4FCAE-CBB2-47EC-A541-169D16533DED}" type="sibTrans" cxnId="{41DDEB9A-A851-42CD-8448-5CDE5621A4BE}">
      <dgm:prSet/>
      <dgm:spPr/>
      <dgm:t>
        <a:bodyPr/>
        <a:lstStyle/>
        <a:p>
          <a:endParaRPr lang="en-US"/>
        </a:p>
      </dgm:t>
    </dgm:pt>
    <dgm:pt modelId="{531AD03F-342E-4326-8557-78AB5C85E572}">
      <dgm:prSet/>
      <dgm:spPr/>
      <dgm:t>
        <a:bodyPr/>
        <a:lstStyle/>
        <a:p>
          <a:r>
            <a:rPr lang="en-US"/>
            <a:t>Problem Solving</a:t>
          </a:r>
        </a:p>
      </dgm:t>
    </dgm:pt>
    <dgm:pt modelId="{6AEF642E-4282-420E-A09B-81084A991E29}" type="parTrans" cxnId="{7E2C9AC8-DED2-460E-B5F8-86E397E6C872}">
      <dgm:prSet/>
      <dgm:spPr/>
      <dgm:t>
        <a:bodyPr/>
        <a:lstStyle/>
        <a:p>
          <a:endParaRPr lang="en-US"/>
        </a:p>
      </dgm:t>
    </dgm:pt>
    <dgm:pt modelId="{004DA892-14EE-4664-AB48-C2B8703645FE}" type="sibTrans" cxnId="{7E2C9AC8-DED2-460E-B5F8-86E397E6C872}">
      <dgm:prSet/>
      <dgm:spPr/>
      <dgm:t>
        <a:bodyPr/>
        <a:lstStyle/>
        <a:p>
          <a:endParaRPr lang="en-US"/>
        </a:p>
      </dgm:t>
    </dgm:pt>
    <dgm:pt modelId="{45C270C5-49E8-4829-81C9-8D0E28B98BA9}">
      <dgm:prSet/>
      <dgm:spPr/>
      <dgm:t>
        <a:bodyPr/>
        <a:lstStyle/>
        <a:p>
          <a:r>
            <a:rPr lang="en-US"/>
            <a:t>Time Management</a:t>
          </a:r>
        </a:p>
      </dgm:t>
    </dgm:pt>
    <dgm:pt modelId="{459B5CD0-04D2-465B-A0AE-AD317200901A}" type="parTrans" cxnId="{BCB7F377-4FCA-4B73-B6E3-33E1A638B1B3}">
      <dgm:prSet/>
      <dgm:spPr/>
      <dgm:t>
        <a:bodyPr/>
        <a:lstStyle/>
        <a:p>
          <a:endParaRPr lang="en-US"/>
        </a:p>
      </dgm:t>
    </dgm:pt>
    <dgm:pt modelId="{3ADBB179-B048-4772-905A-8A835B35FA98}" type="sibTrans" cxnId="{BCB7F377-4FCA-4B73-B6E3-33E1A638B1B3}">
      <dgm:prSet/>
      <dgm:spPr/>
      <dgm:t>
        <a:bodyPr/>
        <a:lstStyle/>
        <a:p>
          <a:endParaRPr lang="en-US"/>
        </a:p>
      </dgm:t>
    </dgm:pt>
    <dgm:pt modelId="{5DD455D9-FC8B-4AF2-8AC8-2DF06CBF8F08}">
      <dgm:prSet/>
      <dgm:spPr/>
      <dgm:t>
        <a:bodyPr/>
        <a:lstStyle/>
        <a:p>
          <a:r>
            <a:rPr lang="en-US"/>
            <a:t>Team Work</a:t>
          </a:r>
        </a:p>
      </dgm:t>
    </dgm:pt>
    <dgm:pt modelId="{98682007-E66D-49E6-8B4F-FC9A3FCAC859}" type="parTrans" cxnId="{7A3B24F5-93C3-474A-BCBF-BA008A5D5875}">
      <dgm:prSet/>
      <dgm:spPr/>
      <dgm:t>
        <a:bodyPr/>
        <a:lstStyle/>
        <a:p>
          <a:endParaRPr lang="en-US"/>
        </a:p>
      </dgm:t>
    </dgm:pt>
    <dgm:pt modelId="{0C659486-8223-4165-9D3B-59018C2DFA5F}" type="sibTrans" cxnId="{7A3B24F5-93C3-474A-BCBF-BA008A5D5875}">
      <dgm:prSet/>
      <dgm:spPr/>
      <dgm:t>
        <a:bodyPr/>
        <a:lstStyle/>
        <a:p>
          <a:endParaRPr lang="en-US"/>
        </a:p>
      </dgm:t>
    </dgm:pt>
    <dgm:pt modelId="{3B749828-D6F9-4A4C-B7C2-B3122A1BA6EA}">
      <dgm:prSet/>
      <dgm:spPr/>
      <dgm:t>
        <a:bodyPr/>
        <a:lstStyle/>
        <a:p>
          <a:r>
            <a:rPr lang="en-US"/>
            <a:t>Personal Development Plan</a:t>
          </a:r>
        </a:p>
      </dgm:t>
    </dgm:pt>
    <dgm:pt modelId="{C1711587-CA5E-4614-AEFB-C1FFAF8B6CAB}" type="parTrans" cxnId="{9DE69715-C41E-4C32-8D57-7CEDE546DF08}">
      <dgm:prSet/>
      <dgm:spPr/>
      <dgm:t>
        <a:bodyPr/>
        <a:lstStyle/>
        <a:p>
          <a:endParaRPr lang="en-US"/>
        </a:p>
      </dgm:t>
    </dgm:pt>
    <dgm:pt modelId="{F892A431-BE48-4E37-9F46-F97C7433E9C7}" type="sibTrans" cxnId="{9DE69715-C41E-4C32-8D57-7CEDE546DF08}">
      <dgm:prSet/>
      <dgm:spPr/>
      <dgm:t>
        <a:bodyPr/>
        <a:lstStyle/>
        <a:p>
          <a:endParaRPr lang="en-US"/>
        </a:p>
      </dgm:t>
    </dgm:pt>
    <dgm:pt modelId="{47B56A2F-D455-454F-80E7-C1066B01416B}">
      <dgm:prSet/>
      <dgm:spPr/>
      <dgm:t>
        <a:bodyPr/>
        <a:lstStyle/>
        <a:p>
          <a:r>
            <a:rPr lang="en-US"/>
            <a:t>Conclusion</a:t>
          </a:r>
        </a:p>
      </dgm:t>
    </dgm:pt>
    <dgm:pt modelId="{2524D6F1-A089-434A-AAE6-100F65B09BA9}" type="parTrans" cxnId="{43D1FF5C-EBFE-4278-A74F-4D7B8698C9A6}">
      <dgm:prSet/>
      <dgm:spPr/>
      <dgm:t>
        <a:bodyPr/>
        <a:lstStyle/>
        <a:p>
          <a:endParaRPr lang="en-US"/>
        </a:p>
      </dgm:t>
    </dgm:pt>
    <dgm:pt modelId="{71009211-1C46-423B-AF29-8E6F2E2DD1EB}" type="sibTrans" cxnId="{43D1FF5C-EBFE-4278-A74F-4D7B8698C9A6}">
      <dgm:prSet/>
      <dgm:spPr/>
      <dgm:t>
        <a:bodyPr/>
        <a:lstStyle/>
        <a:p>
          <a:endParaRPr lang="en-US"/>
        </a:p>
      </dgm:t>
    </dgm:pt>
    <dgm:pt modelId="{21293567-DF9E-49E4-949C-166FD3A86DD8}">
      <dgm:prSet/>
      <dgm:spPr/>
      <dgm:t>
        <a:bodyPr/>
        <a:lstStyle/>
        <a:p>
          <a:r>
            <a:rPr lang="en-US"/>
            <a:t>References.</a:t>
          </a:r>
        </a:p>
      </dgm:t>
    </dgm:pt>
    <dgm:pt modelId="{B6BE0DC0-0774-441E-9502-919C0A5A3976}" type="parTrans" cxnId="{2BAF67B0-B9E0-4550-9E23-D0E1E5D157BB}">
      <dgm:prSet/>
      <dgm:spPr/>
      <dgm:t>
        <a:bodyPr/>
        <a:lstStyle/>
        <a:p>
          <a:endParaRPr lang="en-US"/>
        </a:p>
      </dgm:t>
    </dgm:pt>
    <dgm:pt modelId="{3E001E46-6F41-4BA4-B585-B1DBC42AE906}" type="sibTrans" cxnId="{2BAF67B0-B9E0-4550-9E23-D0E1E5D157BB}">
      <dgm:prSet/>
      <dgm:spPr/>
      <dgm:t>
        <a:bodyPr/>
        <a:lstStyle/>
        <a:p>
          <a:endParaRPr lang="en-US"/>
        </a:p>
      </dgm:t>
    </dgm:pt>
    <dgm:pt modelId="{F53BA8A5-C0EB-4B9C-9417-E9F086A09756}" type="pres">
      <dgm:prSet presAssocID="{FB564E3A-EF1C-4336-929C-8AEC8306689F}" presName="vert0" presStyleCnt="0">
        <dgm:presLayoutVars>
          <dgm:dir/>
          <dgm:animOne val="branch"/>
          <dgm:animLvl val="lvl"/>
        </dgm:presLayoutVars>
      </dgm:prSet>
      <dgm:spPr/>
    </dgm:pt>
    <dgm:pt modelId="{D848E013-FEE5-4F4E-A075-3A89F3A6EF03}" type="pres">
      <dgm:prSet presAssocID="{070FC823-093A-4AB3-AFCF-D941F256A80E}" presName="thickLine" presStyleLbl="alignNode1" presStyleIdx="0" presStyleCnt="9"/>
      <dgm:spPr/>
    </dgm:pt>
    <dgm:pt modelId="{16EF83E9-5991-407C-BB36-BE97A0F5951F}" type="pres">
      <dgm:prSet presAssocID="{070FC823-093A-4AB3-AFCF-D941F256A80E}" presName="horz1" presStyleCnt="0"/>
      <dgm:spPr/>
    </dgm:pt>
    <dgm:pt modelId="{8511349F-C093-4132-9AE2-4589A2D82C48}" type="pres">
      <dgm:prSet presAssocID="{070FC823-093A-4AB3-AFCF-D941F256A80E}" presName="tx1" presStyleLbl="revTx" presStyleIdx="0" presStyleCnt="9"/>
      <dgm:spPr/>
    </dgm:pt>
    <dgm:pt modelId="{7BE64A99-0AB1-4B50-85B8-9D36609C235A}" type="pres">
      <dgm:prSet presAssocID="{070FC823-093A-4AB3-AFCF-D941F256A80E}" presName="vert1" presStyleCnt="0"/>
      <dgm:spPr/>
    </dgm:pt>
    <dgm:pt modelId="{CC3242DD-E041-46E3-A581-A5CD5CE0FE36}" type="pres">
      <dgm:prSet presAssocID="{0BE6873A-2179-432B-B0B8-B83CAEB18520}" presName="thickLine" presStyleLbl="alignNode1" presStyleIdx="1" presStyleCnt="9"/>
      <dgm:spPr/>
    </dgm:pt>
    <dgm:pt modelId="{A6D8D0C0-539A-4C5E-94E2-F643D9476B2A}" type="pres">
      <dgm:prSet presAssocID="{0BE6873A-2179-432B-B0B8-B83CAEB18520}" presName="horz1" presStyleCnt="0"/>
      <dgm:spPr/>
    </dgm:pt>
    <dgm:pt modelId="{E237A8F1-41AE-4FF1-97DC-64C8605005D8}" type="pres">
      <dgm:prSet presAssocID="{0BE6873A-2179-432B-B0B8-B83CAEB18520}" presName="tx1" presStyleLbl="revTx" presStyleIdx="1" presStyleCnt="9"/>
      <dgm:spPr/>
    </dgm:pt>
    <dgm:pt modelId="{613ED27E-47BA-4F9E-B5C7-77D1DDAE0041}" type="pres">
      <dgm:prSet presAssocID="{0BE6873A-2179-432B-B0B8-B83CAEB18520}" presName="vert1" presStyleCnt="0"/>
      <dgm:spPr/>
    </dgm:pt>
    <dgm:pt modelId="{3E24E903-367B-4AF9-A389-C50EA2376C79}" type="pres">
      <dgm:prSet presAssocID="{03C7E7CF-9CEB-46C1-930F-013F306C9F96}" presName="thickLine" presStyleLbl="alignNode1" presStyleIdx="2" presStyleCnt="9"/>
      <dgm:spPr/>
    </dgm:pt>
    <dgm:pt modelId="{539869A3-1BF8-4ED3-B27A-88D6938BAEBB}" type="pres">
      <dgm:prSet presAssocID="{03C7E7CF-9CEB-46C1-930F-013F306C9F96}" presName="horz1" presStyleCnt="0"/>
      <dgm:spPr/>
    </dgm:pt>
    <dgm:pt modelId="{43F8F416-3AF5-45A9-9677-E043FBAE3CEC}" type="pres">
      <dgm:prSet presAssocID="{03C7E7CF-9CEB-46C1-930F-013F306C9F96}" presName="tx1" presStyleLbl="revTx" presStyleIdx="2" presStyleCnt="9"/>
      <dgm:spPr/>
    </dgm:pt>
    <dgm:pt modelId="{F5E76E90-88FB-4228-81B1-DDB90DE3E424}" type="pres">
      <dgm:prSet presAssocID="{03C7E7CF-9CEB-46C1-930F-013F306C9F96}" presName="vert1" presStyleCnt="0"/>
      <dgm:spPr/>
    </dgm:pt>
    <dgm:pt modelId="{49D6AA82-8F9A-4016-A850-E54F20A6C52A}" type="pres">
      <dgm:prSet presAssocID="{531AD03F-342E-4326-8557-78AB5C85E572}" presName="thickLine" presStyleLbl="alignNode1" presStyleIdx="3" presStyleCnt="9"/>
      <dgm:spPr/>
    </dgm:pt>
    <dgm:pt modelId="{9F702715-F3EA-404C-91AF-230FCAA52242}" type="pres">
      <dgm:prSet presAssocID="{531AD03F-342E-4326-8557-78AB5C85E572}" presName="horz1" presStyleCnt="0"/>
      <dgm:spPr/>
    </dgm:pt>
    <dgm:pt modelId="{2734D250-5B4A-42C6-B25B-B0CB67756C0E}" type="pres">
      <dgm:prSet presAssocID="{531AD03F-342E-4326-8557-78AB5C85E572}" presName="tx1" presStyleLbl="revTx" presStyleIdx="3" presStyleCnt="9"/>
      <dgm:spPr/>
    </dgm:pt>
    <dgm:pt modelId="{8A6F39EA-0D26-4054-BD1B-4B1C88EC7746}" type="pres">
      <dgm:prSet presAssocID="{531AD03F-342E-4326-8557-78AB5C85E572}" presName="vert1" presStyleCnt="0"/>
      <dgm:spPr/>
    </dgm:pt>
    <dgm:pt modelId="{24A5634D-0953-4A64-94C5-C2A71B77D0FA}" type="pres">
      <dgm:prSet presAssocID="{45C270C5-49E8-4829-81C9-8D0E28B98BA9}" presName="thickLine" presStyleLbl="alignNode1" presStyleIdx="4" presStyleCnt="9"/>
      <dgm:spPr/>
    </dgm:pt>
    <dgm:pt modelId="{D387A88F-BE42-4964-B297-BE8F502A6EE3}" type="pres">
      <dgm:prSet presAssocID="{45C270C5-49E8-4829-81C9-8D0E28B98BA9}" presName="horz1" presStyleCnt="0"/>
      <dgm:spPr/>
    </dgm:pt>
    <dgm:pt modelId="{6A21FFE6-746D-45E1-AF7D-A912E9135EF1}" type="pres">
      <dgm:prSet presAssocID="{45C270C5-49E8-4829-81C9-8D0E28B98BA9}" presName="tx1" presStyleLbl="revTx" presStyleIdx="4" presStyleCnt="9"/>
      <dgm:spPr/>
    </dgm:pt>
    <dgm:pt modelId="{AE46F4DF-D744-4693-9873-1D80977DF846}" type="pres">
      <dgm:prSet presAssocID="{45C270C5-49E8-4829-81C9-8D0E28B98BA9}" presName="vert1" presStyleCnt="0"/>
      <dgm:spPr/>
    </dgm:pt>
    <dgm:pt modelId="{09F9F808-3E94-4005-90E1-4438771046CD}" type="pres">
      <dgm:prSet presAssocID="{5DD455D9-FC8B-4AF2-8AC8-2DF06CBF8F08}" presName="thickLine" presStyleLbl="alignNode1" presStyleIdx="5" presStyleCnt="9"/>
      <dgm:spPr/>
    </dgm:pt>
    <dgm:pt modelId="{C35CE5A5-00BD-4CCE-B456-8865A70C7E6C}" type="pres">
      <dgm:prSet presAssocID="{5DD455D9-FC8B-4AF2-8AC8-2DF06CBF8F08}" presName="horz1" presStyleCnt="0"/>
      <dgm:spPr/>
    </dgm:pt>
    <dgm:pt modelId="{388D27FE-AB70-4FD5-8D4F-D3887359BFF6}" type="pres">
      <dgm:prSet presAssocID="{5DD455D9-FC8B-4AF2-8AC8-2DF06CBF8F08}" presName="tx1" presStyleLbl="revTx" presStyleIdx="5" presStyleCnt="9"/>
      <dgm:spPr/>
    </dgm:pt>
    <dgm:pt modelId="{17FA940A-FE25-40D5-9333-4630D4EF7FF8}" type="pres">
      <dgm:prSet presAssocID="{5DD455D9-FC8B-4AF2-8AC8-2DF06CBF8F08}" presName="vert1" presStyleCnt="0"/>
      <dgm:spPr/>
    </dgm:pt>
    <dgm:pt modelId="{2D47D40D-D05D-453C-8A6F-4A023841D5C0}" type="pres">
      <dgm:prSet presAssocID="{3B749828-D6F9-4A4C-B7C2-B3122A1BA6EA}" presName="thickLine" presStyleLbl="alignNode1" presStyleIdx="6" presStyleCnt="9"/>
      <dgm:spPr/>
    </dgm:pt>
    <dgm:pt modelId="{CC61538F-FDE5-47DA-A5A1-682B6A6D7F77}" type="pres">
      <dgm:prSet presAssocID="{3B749828-D6F9-4A4C-B7C2-B3122A1BA6EA}" presName="horz1" presStyleCnt="0"/>
      <dgm:spPr/>
    </dgm:pt>
    <dgm:pt modelId="{04B636DD-73D4-4B16-9C5C-B2EF3B4E67E0}" type="pres">
      <dgm:prSet presAssocID="{3B749828-D6F9-4A4C-B7C2-B3122A1BA6EA}" presName="tx1" presStyleLbl="revTx" presStyleIdx="6" presStyleCnt="9"/>
      <dgm:spPr/>
    </dgm:pt>
    <dgm:pt modelId="{E6D9EE7B-9378-4A88-B7C0-32B944C14139}" type="pres">
      <dgm:prSet presAssocID="{3B749828-D6F9-4A4C-B7C2-B3122A1BA6EA}" presName="vert1" presStyleCnt="0"/>
      <dgm:spPr/>
    </dgm:pt>
    <dgm:pt modelId="{D8F7BFBB-1092-4235-99FE-AF6A8C382E7C}" type="pres">
      <dgm:prSet presAssocID="{47B56A2F-D455-454F-80E7-C1066B01416B}" presName="thickLine" presStyleLbl="alignNode1" presStyleIdx="7" presStyleCnt="9"/>
      <dgm:spPr/>
    </dgm:pt>
    <dgm:pt modelId="{A1CF6FD7-3846-4E64-91D0-7FE957EC16F2}" type="pres">
      <dgm:prSet presAssocID="{47B56A2F-D455-454F-80E7-C1066B01416B}" presName="horz1" presStyleCnt="0"/>
      <dgm:spPr/>
    </dgm:pt>
    <dgm:pt modelId="{B6AABA41-F7FB-4107-9F63-5859B16588B3}" type="pres">
      <dgm:prSet presAssocID="{47B56A2F-D455-454F-80E7-C1066B01416B}" presName="tx1" presStyleLbl="revTx" presStyleIdx="7" presStyleCnt="9"/>
      <dgm:spPr/>
    </dgm:pt>
    <dgm:pt modelId="{7B9DF153-5EE1-4C13-B052-C40881C3DD10}" type="pres">
      <dgm:prSet presAssocID="{47B56A2F-D455-454F-80E7-C1066B01416B}" presName="vert1" presStyleCnt="0"/>
      <dgm:spPr/>
    </dgm:pt>
    <dgm:pt modelId="{C5D63B56-EF72-492C-AB4E-F07CED4BDF86}" type="pres">
      <dgm:prSet presAssocID="{21293567-DF9E-49E4-949C-166FD3A86DD8}" presName="thickLine" presStyleLbl="alignNode1" presStyleIdx="8" presStyleCnt="9"/>
      <dgm:spPr/>
    </dgm:pt>
    <dgm:pt modelId="{46AC6DE4-DE81-48F6-A699-93D8979548FF}" type="pres">
      <dgm:prSet presAssocID="{21293567-DF9E-49E4-949C-166FD3A86DD8}" presName="horz1" presStyleCnt="0"/>
      <dgm:spPr/>
    </dgm:pt>
    <dgm:pt modelId="{3342B613-6C25-4E8C-81D0-C6D6F172A2AD}" type="pres">
      <dgm:prSet presAssocID="{21293567-DF9E-49E4-949C-166FD3A86DD8}" presName="tx1" presStyleLbl="revTx" presStyleIdx="8" presStyleCnt="9"/>
      <dgm:spPr/>
    </dgm:pt>
    <dgm:pt modelId="{FB968D9A-14FB-4782-B43D-7D6895E657B0}" type="pres">
      <dgm:prSet presAssocID="{21293567-DF9E-49E4-949C-166FD3A86DD8}" presName="vert1" presStyleCnt="0"/>
      <dgm:spPr/>
    </dgm:pt>
  </dgm:ptLst>
  <dgm:cxnLst>
    <dgm:cxn modelId="{0D96D50A-8CD5-4DE6-B09C-23955BAF1700}" type="presOf" srcId="{FB564E3A-EF1C-4336-929C-8AEC8306689F}" destId="{F53BA8A5-C0EB-4B9C-9417-E9F086A09756}" srcOrd="0" destOrd="0" presId="urn:microsoft.com/office/officeart/2008/layout/LinedList"/>
    <dgm:cxn modelId="{D5494E10-7369-4BF3-8A8E-910BD8501C46}" type="presOf" srcId="{47B56A2F-D455-454F-80E7-C1066B01416B}" destId="{B6AABA41-F7FB-4107-9F63-5859B16588B3}" srcOrd="0" destOrd="0" presId="urn:microsoft.com/office/officeart/2008/layout/LinedList"/>
    <dgm:cxn modelId="{9DE69715-C41E-4C32-8D57-7CEDE546DF08}" srcId="{FB564E3A-EF1C-4336-929C-8AEC8306689F}" destId="{3B749828-D6F9-4A4C-B7C2-B3122A1BA6EA}" srcOrd="6" destOrd="0" parTransId="{C1711587-CA5E-4614-AEFB-C1FFAF8B6CAB}" sibTransId="{F892A431-BE48-4E37-9F46-F97C7433E9C7}"/>
    <dgm:cxn modelId="{4E4D1B2A-C04A-48AB-B24E-94F72FCE83BA}" type="presOf" srcId="{531AD03F-342E-4326-8557-78AB5C85E572}" destId="{2734D250-5B4A-42C6-B25B-B0CB67756C0E}" srcOrd="0" destOrd="0" presId="urn:microsoft.com/office/officeart/2008/layout/LinedList"/>
    <dgm:cxn modelId="{C9133B3F-CB8F-4F3C-A687-82523ED7E52F}" type="presOf" srcId="{070FC823-093A-4AB3-AFCF-D941F256A80E}" destId="{8511349F-C093-4132-9AE2-4589A2D82C48}" srcOrd="0" destOrd="0" presId="urn:microsoft.com/office/officeart/2008/layout/LinedList"/>
    <dgm:cxn modelId="{4F079040-B456-496B-84F6-0938ECFFB9B9}" type="presOf" srcId="{5DD455D9-FC8B-4AF2-8AC8-2DF06CBF8F08}" destId="{388D27FE-AB70-4FD5-8D4F-D3887359BFF6}" srcOrd="0" destOrd="0" presId="urn:microsoft.com/office/officeart/2008/layout/LinedList"/>
    <dgm:cxn modelId="{43D1FF5C-EBFE-4278-A74F-4D7B8698C9A6}" srcId="{FB564E3A-EF1C-4336-929C-8AEC8306689F}" destId="{47B56A2F-D455-454F-80E7-C1066B01416B}" srcOrd="7" destOrd="0" parTransId="{2524D6F1-A089-434A-AAE6-100F65B09BA9}" sibTransId="{71009211-1C46-423B-AF29-8E6F2E2DD1EB}"/>
    <dgm:cxn modelId="{EB2ABF50-7D99-4BBA-B9D7-CB7E3F8D5F9D}" srcId="{FB564E3A-EF1C-4336-929C-8AEC8306689F}" destId="{0BE6873A-2179-432B-B0B8-B83CAEB18520}" srcOrd="1" destOrd="0" parTransId="{5DFD03AF-9A80-4F1B-97C6-1C5A5CB319D8}" sibTransId="{D8956568-E8C5-441A-8AFC-3B41136F9399}"/>
    <dgm:cxn modelId="{F89B0053-9A81-45CE-91AC-FD535FFD8BCC}" type="presOf" srcId="{0BE6873A-2179-432B-B0B8-B83CAEB18520}" destId="{E237A8F1-41AE-4FF1-97DC-64C8605005D8}" srcOrd="0" destOrd="0" presId="urn:microsoft.com/office/officeart/2008/layout/LinedList"/>
    <dgm:cxn modelId="{BCB7F377-4FCA-4B73-B6E3-33E1A638B1B3}" srcId="{FB564E3A-EF1C-4336-929C-8AEC8306689F}" destId="{45C270C5-49E8-4829-81C9-8D0E28B98BA9}" srcOrd="4" destOrd="0" parTransId="{459B5CD0-04D2-465B-A0AE-AD317200901A}" sibTransId="{3ADBB179-B048-4772-905A-8A835B35FA98}"/>
    <dgm:cxn modelId="{64CB5E84-0377-4F61-B8BE-92D7DBE61726}" type="presOf" srcId="{45C270C5-49E8-4829-81C9-8D0E28B98BA9}" destId="{6A21FFE6-746D-45E1-AF7D-A912E9135EF1}" srcOrd="0" destOrd="0" presId="urn:microsoft.com/office/officeart/2008/layout/LinedList"/>
    <dgm:cxn modelId="{11DE8C85-C698-47F6-BEC6-2DC7F82E2A8E}" type="presOf" srcId="{21293567-DF9E-49E4-949C-166FD3A86DD8}" destId="{3342B613-6C25-4E8C-81D0-C6D6F172A2AD}" srcOrd="0" destOrd="0" presId="urn:microsoft.com/office/officeart/2008/layout/LinedList"/>
    <dgm:cxn modelId="{41DDEB9A-A851-42CD-8448-5CDE5621A4BE}" srcId="{FB564E3A-EF1C-4336-929C-8AEC8306689F}" destId="{03C7E7CF-9CEB-46C1-930F-013F306C9F96}" srcOrd="2" destOrd="0" parTransId="{407C31F2-5EA9-448A-9B96-A20E64DAB4FD}" sibTransId="{E1C4FCAE-CBB2-47EC-A541-169D16533DED}"/>
    <dgm:cxn modelId="{2BAF67B0-B9E0-4550-9E23-D0E1E5D157BB}" srcId="{FB564E3A-EF1C-4336-929C-8AEC8306689F}" destId="{21293567-DF9E-49E4-949C-166FD3A86DD8}" srcOrd="8" destOrd="0" parTransId="{B6BE0DC0-0774-441E-9502-919C0A5A3976}" sibTransId="{3E001E46-6F41-4BA4-B585-B1DBC42AE906}"/>
    <dgm:cxn modelId="{7E2C9AC8-DED2-460E-B5F8-86E397E6C872}" srcId="{FB564E3A-EF1C-4336-929C-8AEC8306689F}" destId="{531AD03F-342E-4326-8557-78AB5C85E572}" srcOrd="3" destOrd="0" parTransId="{6AEF642E-4282-420E-A09B-81084A991E29}" sibTransId="{004DA892-14EE-4664-AB48-C2B8703645FE}"/>
    <dgm:cxn modelId="{0EC7A4C9-0E59-47CB-AFF3-DB03366370C7}" type="presOf" srcId="{03C7E7CF-9CEB-46C1-930F-013F306C9F96}" destId="{43F8F416-3AF5-45A9-9677-E043FBAE3CEC}" srcOrd="0" destOrd="0" presId="urn:microsoft.com/office/officeart/2008/layout/LinedList"/>
    <dgm:cxn modelId="{1A5F72E1-A894-45E3-9A1C-AE99903ABADE}" type="presOf" srcId="{3B749828-D6F9-4A4C-B7C2-B3122A1BA6EA}" destId="{04B636DD-73D4-4B16-9C5C-B2EF3B4E67E0}" srcOrd="0" destOrd="0" presId="urn:microsoft.com/office/officeart/2008/layout/LinedList"/>
    <dgm:cxn modelId="{4CA804F4-D301-46BF-AB3B-888A0A5CC039}" srcId="{FB564E3A-EF1C-4336-929C-8AEC8306689F}" destId="{070FC823-093A-4AB3-AFCF-D941F256A80E}" srcOrd="0" destOrd="0" parTransId="{A3B5E110-DC83-4F4A-88B0-ECC027397A16}" sibTransId="{E3B190B3-359F-496E-97FC-4590A7AF6866}"/>
    <dgm:cxn modelId="{7A3B24F5-93C3-474A-BCBF-BA008A5D5875}" srcId="{FB564E3A-EF1C-4336-929C-8AEC8306689F}" destId="{5DD455D9-FC8B-4AF2-8AC8-2DF06CBF8F08}" srcOrd="5" destOrd="0" parTransId="{98682007-E66D-49E6-8B4F-FC9A3FCAC859}" sibTransId="{0C659486-8223-4165-9D3B-59018C2DFA5F}"/>
    <dgm:cxn modelId="{4550C613-B185-4A07-A565-11C8842C1C7E}" type="presParOf" srcId="{F53BA8A5-C0EB-4B9C-9417-E9F086A09756}" destId="{D848E013-FEE5-4F4E-A075-3A89F3A6EF03}" srcOrd="0" destOrd="0" presId="urn:microsoft.com/office/officeart/2008/layout/LinedList"/>
    <dgm:cxn modelId="{5DE69AE2-8517-44DC-ABDA-4FFE158016C2}" type="presParOf" srcId="{F53BA8A5-C0EB-4B9C-9417-E9F086A09756}" destId="{16EF83E9-5991-407C-BB36-BE97A0F5951F}" srcOrd="1" destOrd="0" presId="urn:microsoft.com/office/officeart/2008/layout/LinedList"/>
    <dgm:cxn modelId="{1FA7C40B-0578-4F2A-99BC-A6D7712EAD94}" type="presParOf" srcId="{16EF83E9-5991-407C-BB36-BE97A0F5951F}" destId="{8511349F-C093-4132-9AE2-4589A2D82C48}" srcOrd="0" destOrd="0" presId="urn:microsoft.com/office/officeart/2008/layout/LinedList"/>
    <dgm:cxn modelId="{927DFB46-83E3-47DD-8BBC-21616CF51427}" type="presParOf" srcId="{16EF83E9-5991-407C-BB36-BE97A0F5951F}" destId="{7BE64A99-0AB1-4B50-85B8-9D36609C235A}" srcOrd="1" destOrd="0" presId="urn:microsoft.com/office/officeart/2008/layout/LinedList"/>
    <dgm:cxn modelId="{3ACF4953-6C69-4565-A9EC-6A76457A5B92}" type="presParOf" srcId="{F53BA8A5-C0EB-4B9C-9417-E9F086A09756}" destId="{CC3242DD-E041-46E3-A581-A5CD5CE0FE36}" srcOrd="2" destOrd="0" presId="urn:microsoft.com/office/officeart/2008/layout/LinedList"/>
    <dgm:cxn modelId="{CA1365BF-F553-4057-8B9D-166745D44452}" type="presParOf" srcId="{F53BA8A5-C0EB-4B9C-9417-E9F086A09756}" destId="{A6D8D0C0-539A-4C5E-94E2-F643D9476B2A}" srcOrd="3" destOrd="0" presId="urn:microsoft.com/office/officeart/2008/layout/LinedList"/>
    <dgm:cxn modelId="{55E2342A-1DB3-453A-8F8B-56A54AE936BB}" type="presParOf" srcId="{A6D8D0C0-539A-4C5E-94E2-F643D9476B2A}" destId="{E237A8F1-41AE-4FF1-97DC-64C8605005D8}" srcOrd="0" destOrd="0" presId="urn:microsoft.com/office/officeart/2008/layout/LinedList"/>
    <dgm:cxn modelId="{20E64274-39DA-4170-98F4-173F3C227FB9}" type="presParOf" srcId="{A6D8D0C0-539A-4C5E-94E2-F643D9476B2A}" destId="{613ED27E-47BA-4F9E-B5C7-77D1DDAE0041}" srcOrd="1" destOrd="0" presId="urn:microsoft.com/office/officeart/2008/layout/LinedList"/>
    <dgm:cxn modelId="{84229E40-5033-42B9-B98D-77AE6A9FCF1D}" type="presParOf" srcId="{F53BA8A5-C0EB-4B9C-9417-E9F086A09756}" destId="{3E24E903-367B-4AF9-A389-C50EA2376C79}" srcOrd="4" destOrd="0" presId="urn:microsoft.com/office/officeart/2008/layout/LinedList"/>
    <dgm:cxn modelId="{F8503E21-C8FA-4505-92EB-3E1FC34DF46D}" type="presParOf" srcId="{F53BA8A5-C0EB-4B9C-9417-E9F086A09756}" destId="{539869A3-1BF8-4ED3-B27A-88D6938BAEBB}" srcOrd="5" destOrd="0" presId="urn:microsoft.com/office/officeart/2008/layout/LinedList"/>
    <dgm:cxn modelId="{A3028A9C-92C6-4455-8FC0-163692A43AFE}" type="presParOf" srcId="{539869A3-1BF8-4ED3-B27A-88D6938BAEBB}" destId="{43F8F416-3AF5-45A9-9677-E043FBAE3CEC}" srcOrd="0" destOrd="0" presId="urn:microsoft.com/office/officeart/2008/layout/LinedList"/>
    <dgm:cxn modelId="{5E5EB9C6-AB5B-41F6-AB4B-DA52A751EA57}" type="presParOf" srcId="{539869A3-1BF8-4ED3-B27A-88D6938BAEBB}" destId="{F5E76E90-88FB-4228-81B1-DDB90DE3E424}" srcOrd="1" destOrd="0" presId="urn:microsoft.com/office/officeart/2008/layout/LinedList"/>
    <dgm:cxn modelId="{59A93670-B7D0-4BD7-AD57-C1125E1870B0}" type="presParOf" srcId="{F53BA8A5-C0EB-4B9C-9417-E9F086A09756}" destId="{49D6AA82-8F9A-4016-A850-E54F20A6C52A}" srcOrd="6" destOrd="0" presId="urn:microsoft.com/office/officeart/2008/layout/LinedList"/>
    <dgm:cxn modelId="{69EB30FC-E76D-4DC4-83C2-81B492C08FEB}" type="presParOf" srcId="{F53BA8A5-C0EB-4B9C-9417-E9F086A09756}" destId="{9F702715-F3EA-404C-91AF-230FCAA52242}" srcOrd="7" destOrd="0" presId="urn:microsoft.com/office/officeart/2008/layout/LinedList"/>
    <dgm:cxn modelId="{96CAAD5F-F4C8-45C0-9CED-38C5DBB46DE7}" type="presParOf" srcId="{9F702715-F3EA-404C-91AF-230FCAA52242}" destId="{2734D250-5B4A-42C6-B25B-B0CB67756C0E}" srcOrd="0" destOrd="0" presId="urn:microsoft.com/office/officeart/2008/layout/LinedList"/>
    <dgm:cxn modelId="{975F1364-7685-4500-B811-C1A26158F963}" type="presParOf" srcId="{9F702715-F3EA-404C-91AF-230FCAA52242}" destId="{8A6F39EA-0D26-4054-BD1B-4B1C88EC7746}" srcOrd="1" destOrd="0" presId="urn:microsoft.com/office/officeart/2008/layout/LinedList"/>
    <dgm:cxn modelId="{96865098-E7B8-4E84-8E0A-50C37063492E}" type="presParOf" srcId="{F53BA8A5-C0EB-4B9C-9417-E9F086A09756}" destId="{24A5634D-0953-4A64-94C5-C2A71B77D0FA}" srcOrd="8" destOrd="0" presId="urn:microsoft.com/office/officeart/2008/layout/LinedList"/>
    <dgm:cxn modelId="{60BBF46B-1A6C-4A77-A263-AD843071F588}" type="presParOf" srcId="{F53BA8A5-C0EB-4B9C-9417-E9F086A09756}" destId="{D387A88F-BE42-4964-B297-BE8F502A6EE3}" srcOrd="9" destOrd="0" presId="urn:microsoft.com/office/officeart/2008/layout/LinedList"/>
    <dgm:cxn modelId="{50F12FD8-3D9A-46B2-B9FC-3DBDF02F6E1A}" type="presParOf" srcId="{D387A88F-BE42-4964-B297-BE8F502A6EE3}" destId="{6A21FFE6-746D-45E1-AF7D-A912E9135EF1}" srcOrd="0" destOrd="0" presId="urn:microsoft.com/office/officeart/2008/layout/LinedList"/>
    <dgm:cxn modelId="{70818D08-171D-48D1-87CE-09F18B24D188}" type="presParOf" srcId="{D387A88F-BE42-4964-B297-BE8F502A6EE3}" destId="{AE46F4DF-D744-4693-9873-1D80977DF846}" srcOrd="1" destOrd="0" presId="urn:microsoft.com/office/officeart/2008/layout/LinedList"/>
    <dgm:cxn modelId="{90A6D63E-B290-4645-BFE6-B29BFF13E265}" type="presParOf" srcId="{F53BA8A5-C0EB-4B9C-9417-E9F086A09756}" destId="{09F9F808-3E94-4005-90E1-4438771046CD}" srcOrd="10" destOrd="0" presId="urn:microsoft.com/office/officeart/2008/layout/LinedList"/>
    <dgm:cxn modelId="{90D83E42-8CE4-4E2C-896E-46411ABFBEB5}" type="presParOf" srcId="{F53BA8A5-C0EB-4B9C-9417-E9F086A09756}" destId="{C35CE5A5-00BD-4CCE-B456-8865A70C7E6C}" srcOrd="11" destOrd="0" presId="urn:microsoft.com/office/officeart/2008/layout/LinedList"/>
    <dgm:cxn modelId="{E8E60950-5A29-46D4-9BC2-291A3D2EAAF8}" type="presParOf" srcId="{C35CE5A5-00BD-4CCE-B456-8865A70C7E6C}" destId="{388D27FE-AB70-4FD5-8D4F-D3887359BFF6}" srcOrd="0" destOrd="0" presId="urn:microsoft.com/office/officeart/2008/layout/LinedList"/>
    <dgm:cxn modelId="{6B2F8C15-BAA1-40DC-B98A-66457A722C63}" type="presParOf" srcId="{C35CE5A5-00BD-4CCE-B456-8865A70C7E6C}" destId="{17FA940A-FE25-40D5-9333-4630D4EF7FF8}" srcOrd="1" destOrd="0" presId="urn:microsoft.com/office/officeart/2008/layout/LinedList"/>
    <dgm:cxn modelId="{C0BC0024-8E0C-44ED-830F-EC98A8D1671C}" type="presParOf" srcId="{F53BA8A5-C0EB-4B9C-9417-E9F086A09756}" destId="{2D47D40D-D05D-453C-8A6F-4A023841D5C0}" srcOrd="12" destOrd="0" presId="urn:microsoft.com/office/officeart/2008/layout/LinedList"/>
    <dgm:cxn modelId="{A9E3D6D3-138A-4814-B0D3-426EF62F7B07}" type="presParOf" srcId="{F53BA8A5-C0EB-4B9C-9417-E9F086A09756}" destId="{CC61538F-FDE5-47DA-A5A1-682B6A6D7F77}" srcOrd="13" destOrd="0" presId="urn:microsoft.com/office/officeart/2008/layout/LinedList"/>
    <dgm:cxn modelId="{588C1B17-694C-47CE-9892-3F026AF772EF}" type="presParOf" srcId="{CC61538F-FDE5-47DA-A5A1-682B6A6D7F77}" destId="{04B636DD-73D4-4B16-9C5C-B2EF3B4E67E0}" srcOrd="0" destOrd="0" presId="urn:microsoft.com/office/officeart/2008/layout/LinedList"/>
    <dgm:cxn modelId="{C2DBFCE4-8FDB-4AF3-BB34-E4FA704BC6AF}" type="presParOf" srcId="{CC61538F-FDE5-47DA-A5A1-682B6A6D7F77}" destId="{E6D9EE7B-9378-4A88-B7C0-32B944C14139}" srcOrd="1" destOrd="0" presId="urn:microsoft.com/office/officeart/2008/layout/LinedList"/>
    <dgm:cxn modelId="{E5634EFD-DED6-4781-99EC-B68DEEE4DD2A}" type="presParOf" srcId="{F53BA8A5-C0EB-4B9C-9417-E9F086A09756}" destId="{D8F7BFBB-1092-4235-99FE-AF6A8C382E7C}" srcOrd="14" destOrd="0" presId="urn:microsoft.com/office/officeart/2008/layout/LinedList"/>
    <dgm:cxn modelId="{88980CC1-4B67-4E2C-93C9-EE6B71444A5F}" type="presParOf" srcId="{F53BA8A5-C0EB-4B9C-9417-E9F086A09756}" destId="{A1CF6FD7-3846-4E64-91D0-7FE957EC16F2}" srcOrd="15" destOrd="0" presId="urn:microsoft.com/office/officeart/2008/layout/LinedList"/>
    <dgm:cxn modelId="{61C11D54-F43B-4ECA-9709-EC280CE6590B}" type="presParOf" srcId="{A1CF6FD7-3846-4E64-91D0-7FE957EC16F2}" destId="{B6AABA41-F7FB-4107-9F63-5859B16588B3}" srcOrd="0" destOrd="0" presId="urn:microsoft.com/office/officeart/2008/layout/LinedList"/>
    <dgm:cxn modelId="{4C5BC8A5-4D37-4B90-80B5-70AD23E92AB4}" type="presParOf" srcId="{A1CF6FD7-3846-4E64-91D0-7FE957EC16F2}" destId="{7B9DF153-5EE1-4C13-B052-C40881C3DD10}" srcOrd="1" destOrd="0" presId="urn:microsoft.com/office/officeart/2008/layout/LinedList"/>
    <dgm:cxn modelId="{4E80F336-65E6-479A-827C-409EEFE1CAB7}" type="presParOf" srcId="{F53BA8A5-C0EB-4B9C-9417-E9F086A09756}" destId="{C5D63B56-EF72-492C-AB4E-F07CED4BDF86}" srcOrd="16" destOrd="0" presId="urn:microsoft.com/office/officeart/2008/layout/LinedList"/>
    <dgm:cxn modelId="{5D1F78AF-C3C9-432E-AF14-55844FA58C1C}" type="presParOf" srcId="{F53BA8A5-C0EB-4B9C-9417-E9F086A09756}" destId="{46AC6DE4-DE81-48F6-A699-93D8979548FF}" srcOrd="17" destOrd="0" presId="urn:microsoft.com/office/officeart/2008/layout/LinedList"/>
    <dgm:cxn modelId="{8FC8D10A-E781-48BD-90A4-2E455D86E5CB}" type="presParOf" srcId="{46AC6DE4-DE81-48F6-A699-93D8979548FF}" destId="{3342B613-6C25-4E8C-81D0-C6D6F172A2AD}" srcOrd="0" destOrd="0" presId="urn:microsoft.com/office/officeart/2008/layout/LinedList"/>
    <dgm:cxn modelId="{9631B365-AD93-4E1F-901C-16DA73CBD776}" type="presParOf" srcId="{46AC6DE4-DE81-48F6-A699-93D8979548FF}" destId="{FB968D9A-14FB-4782-B43D-7D6895E657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8E013-FEE5-4F4E-A075-3A89F3A6EF03}">
      <dsp:nvSpPr>
        <dsp:cNvPr id="0" name=""/>
        <dsp:cNvSpPr/>
      </dsp:nvSpPr>
      <dsp:spPr>
        <a:xfrm>
          <a:off x="0" y="605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1349F-C093-4132-9AE2-4589A2D82C48}">
      <dsp:nvSpPr>
        <dsp:cNvPr id="0" name=""/>
        <dsp:cNvSpPr/>
      </dsp:nvSpPr>
      <dsp:spPr>
        <a:xfrm>
          <a:off x="0" y="605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Overview</a:t>
          </a:r>
        </a:p>
      </dsp:txBody>
      <dsp:txXfrm>
        <a:off x="0" y="605"/>
        <a:ext cx="4877669" cy="550820"/>
      </dsp:txXfrm>
    </dsp:sp>
    <dsp:sp modelId="{CC3242DD-E041-46E3-A581-A5CD5CE0FE36}">
      <dsp:nvSpPr>
        <dsp:cNvPr id="0" name=""/>
        <dsp:cNvSpPr/>
      </dsp:nvSpPr>
      <dsp:spPr>
        <a:xfrm>
          <a:off x="0" y="551426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7A8F1-41AE-4FF1-97DC-64C8605005D8}">
      <dsp:nvSpPr>
        <dsp:cNvPr id="0" name=""/>
        <dsp:cNvSpPr/>
      </dsp:nvSpPr>
      <dsp:spPr>
        <a:xfrm>
          <a:off x="0" y="551426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My intended Career</a:t>
          </a:r>
        </a:p>
      </dsp:txBody>
      <dsp:txXfrm>
        <a:off x="0" y="551426"/>
        <a:ext cx="4877669" cy="550820"/>
      </dsp:txXfrm>
    </dsp:sp>
    <dsp:sp modelId="{3E24E903-367B-4AF9-A389-C50EA2376C79}">
      <dsp:nvSpPr>
        <dsp:cNvPr id="0" name=""/>
        <dsp:cNvSpPr/>
      </dsp:nvSpPr>
      <dsp:spPr>
        <a:xfrm>
          <a:off x="0" y="1102247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8F416-3AF5-45A9-9677-E043FBAE3CEC}">
      <dsp:nvSpPr>
        <dsp:cNvPr id="0" name=""/>
        <dsp:cNvSpPr/>
      </dsp:nvSpPr>
      <dsp:spPr>
        <a:xfrm>
          <a:off x="0" y="1102247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SWOT Analysis</a:t>
          </a:r>
        </a:p>
      </dsp:txBody>
      <dsp:txXfrm>
        <a:off x="0" y="1102247"/>
        <a:ext cx="4877669" cy="550820"/>
      </dsp:txXfrm>
    </dsp:sp>
    <dsp:sp modelId="{49D6AA82-8F9A-4016-A850-E54F20A6C52A}">
      <dsp:nvSpPr>
        <dsp:cNvPr id="0" name=""/>
        <dsp:cNvSpPr/>
      </dsp:nvSpPr>
      <dsp:spPr>
        <a:xfrm>
          <a:off x="0" y="1653068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4D250-5B4A-42C6-B25B-B0CB67756C0E}">
      <dsp:nvSpPr>
        <dsp:cNvPr id="0" name=""/>
        <dsp:cNvSpPr/>
      </dsp:nvSpPr>
      <dsp:spPr>
        <a:xfrm>
          <a:off x="0" y="1653068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 Solving</a:t>
          </a:r>
        </a:p>
      </dsp:txBody>
      <dsp:txXfrm>
        <a:off x="0" y="1653068"/>
        <a:ext cx="4877669" cy="550820"/>
      </dsp:txXfrm>
    </dsp:sp>
    <dsp:sp modelId="{24A5634D-0953-4A64-94C5-C2A71B77D0FA}">
      <dsp:nvSpPr>
        <dsp:cNvPr id="0" name=""/>
        <dsp:cNvSpPr/>
      </dsp:nvSpPr>
      <dsp:spPr>
        <a:xfrm>
          <a:off x="0" y="2203889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1FFE6-746D-45E1-AF7D-A912E9135EF1}">
      <dsp:nvSpPr>
        <dsp:cNvPr id="0" name=""/>
        <dsp:cNvSpPr/>
      </dsp:nvSpPr>
      <dsp:spPr>
        <a:xfrm>
          <a:off x="0" y="2203889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Time Management</a:t>
          </a:r>
        </a:p>
      </dsp:txBody>
      <dsp:txXfrm>
        <a:off x="0" y="2203889"/>
        <a:ext cx="4877669" cy="550820"/>
      </dsp:txXfrm>
    </dsp:sp>
    <dsp:sp modelId="{09F9F808-3E94-4005-90E1-4438771046CD}">
      <dsp:nvSpPr>
        <dsp:cNvPr id="0" name=""/>
        <dsp:cNvSpPr/>
      </dsp:nvSpPr>
      <dsp:spPr>
        <a:xfrm>
          <a:off x="0" y="2754709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D27FE-AB70-4FD5-8D4F-D3887359BFF6}">
      <dsp:nvSpPr>
        <dsp:cNvPr id="0" name=""/>
        <dsp:cNvSpPr/>
      </dsp:nvSpPr>
      <dsp:spPr>
        <a:xfrm>
          <a:off x="0" y="2754709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 Work</a:t>
          </a:r>
        </a:p>
      </dsp:txBody>
      <dsp:txXfrm>
        <a:off x="0" y="2754709"/>
        <a:ext cx="4877669" cy="550820"/>
      </dsp:txXfrm>
    </dsp:sp>
    <dsp:sp modelId="{2D47D40D-D05D-453C-8A6F-4A023841D5C0}">
      <dsp:nvSpPr>
        <dsp:cNvPr id="0" name=""/>
        <dsp:cNvSpPr/>
      </dsp:nvSpPr>
      <dsp:spPr>
        <a:xfrm>
          <a:off x="0" y="3305530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636DD-73D4-4B16-9C5C-B2EF3B4E67E0}">
      <dsp:nvSpPr>
        <dsp:cNvPr id="0" name=""/>
        <dsp:cNvSpPr/>
      </dsp:nvSpPr>
      <dsp:spPr>
        <a:xfrm>
          <a:off x="0" y="3305530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Personal Development Plan</a:t>
          </a:r>
        </a:p>
      </dsp:txBody>
      <dsp:txXfrm>
        <a:off x="0" y="3305530"/>
        <a:ext cx="4877669" cy="550820"/>
      </dsp:txXfrm>
    </dsp:sp>
    <dsp:sp modelId="{D8F7BFBB-1092-4235-99FE-AF6A8C382E7C}">
      <dsp:nvSpPr>
        <dsp:cNvPr id="0" name=""/>
        <dsp:cNvSpPr/>
      </dsp:nvSpPr>
      <dsp:spPr>
        <a:xfrm>
          <a:off x="0" y="3856351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ABA41-F7FB-4107-9F63-5859B16588B3}">
      <dsp:nvSpPr>
        <dsp:cNvPr id="0" name=""/>
        <dsp:cNvSpPr/>
      </dsp:nvSpPr>
      <dsp:spPr>
        <a:xfrm>
          <a:off x="0" y="3856351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Conclusion</a:t>
          </a:r>
        </a:p>
      </dsp:txBody>
      <dsp:txXfrm>
        <a:off x="0" y="3856351"/>
        <a:ext cx="4877669" cy="550820"/>
      </dsp:txXfrm>
    </dsp:sp>
    <dsp:sp modelId="{C5D63B56-EF72-492C-AB4E-F07CED4BDF86}">
      <dsp:nvSpPr>
        <dsp:cNvPr id="0" name=""/>
        <dsp:cNvSpPr/>
      </dsp:nvSpPr>
      <dsp:spPr>
        <a:xfrm>
          <a:off x="0" y="4407172"/>
          <a:ext cx="487766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2B613-6C25-4E8C-81D0-C6D6F172A2AD}">
      <dsp:nvSpPr>
        <dsp:cNvPr id="0" name=""/>
        <dsp:cNvSpPr/>
      </dsp:nvSpPr>
      <dsp:spPr>
        <a:xfrm>
          <a:off x="0" y="4407172"/>
          <a:ext cx="4877669" cy="55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References.</a:t>
          </a:r>
        </a:p>
      </dsp:txBody>
      <dsp:txXfrm>
        <a:off x="0" y="4407172"/>
        <a:ext cx="4877669" cy="550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71E986-1FA5-41A7-B829-44AF06A970E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1D80D7-FEAC-4086-A3E1-F491BEE0BA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156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164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337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763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15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289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5503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1D80D7-FEAC-4086-A3E1-F491BEE0BAE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95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49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423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35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778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397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619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95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582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45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226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071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161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382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290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8091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554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23E2322-9D0E-4109-BCF1-FF9FDBA26AA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8BA678-73BE-43CC-B690-15D244A09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802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6.svg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jpeg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jpe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BEE3F9-D45C-4F45-A3FC-C8F77DEB9C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0983" y="639097"/>
            <a:ext cx="3352256" cy="2464026"/>
          </a:xfrm>
        </p:spPr>
        <p:txBody>
          <a:bodyPr>
            <a:normAutofit/>
          </a:bodyPr>
          <a:lstStyle/>
          <a:p>
            <a:r>
              <a:rPr lang="en-GB" sz="3700" dirty="0"/>
              <a:t>Academic &amp; Employability Skills</a:t>
            </a:r>
            <a:endParaRPr lang="en-US" sz="37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623D322-DA33-4ABD-85C8-F9615C930A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0271" y="4385732"/>
            <a:ext cx="3342968" cy="1828256"/>
          </a:xfrm>
        </p:spPr>
        <p:txBody>
          <a:bodyPr>
            <a:normAutofit/>
          </a:bodyPr>
          <a:lstStyle/>
          <a:p>
            <a:r>
              <a:rPr lang="en-US" sz="1700" b="1" dirty="0">
                <a:latin typeface="Abadi" panose="020B0604020104020204" pitchFamily="34" charset="0"/>
                <a:cs typeface="Times New Roman" panose="02020603050405020304" pitchFamily="18" charset="0"/>
              </a:rPr>
              <a:t>Module code: bmsw4001</a:t>
            </a:r>
          </a:p>
          <a:p>
            <a:r>
              <a:rPr lang="en-US" sz="1700" b="1" dirty="0">
                <a:latin typeface="Abadi" panose="020B0604020104020204" pitchFamily="34" charset="0"/>
                <a:cs typeface="Times New Roman" panose="02020603050405020304" pitchFamily="18" charset="0"/>
              </a:rPr>
              <a:t>Lecturer: Anita Nan</a:t>
            </a:r>
          </a:p>
          <a:p>
            <a:r>
              <a:rPr lang="en-US" sz="1700" b="1" dirty="0">
                <a:latin typeface="Abadi" panose="020B0604020104020204" pitchFamily="34" charset="0"/>
              </a:rPr>
              <a:t>Student Name: Leyla </a:t>
            </a:r>
            <a:r>
              <a:rPr lang="en-US" sz="1700" b="1" dirty="0" err="1">
                <a:latin typeface="Abadi" panose="020B0604020104020204" pitchFamily="34" charset="0"/>
              </a:rPr>
              <a:t>Aliyeva</a:t>
            </a:r>
            <a:endParaRPr lang="en-US" sz="1700" b="1" dirty="0">
              <a:latin typeface="Abadi" panose="020B0604020104020204" pitchFamily="34" charset="0"/>
            </a:endParaRPr>
          </a:p>
          <a:p>
            <a:r>
              <a:rPr lang="en-US" sz="1700" b="1" dirty="0">
                <a:latin typeface="Abadi" panose="020B0604020104020204" pitchFamily="34" charset="0"/>
              </a:rPr>
              <a:t>Student number: 2123647</a:t>
            </a:r>
          </a:p>
          <a:p>
            <a:endParaRPr lang="en-US" sz="1700" b="1" dirty="0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endParaRPr lang="en-US" sz="1700" dirty="0">
              <a:latin typeface="Abadi" panose="020B0604020104020204" pitchFamily="34" charset="0"/>
            </a:endParaRPr>
          </a:p>
        </p:txBody>
      </p:sp>
      <p:pic>
        <p:nvPicPr>
          <p:cNvPr id="6" name="Picture 2" descr="Get academic and employability skills assignment writing help">
            <a:extLst>
              <a:ext uri="{FF2B5EF4-FFF2-40B4-BE49-F238E27FC236}">
                <a16:creationId xmlns:a16="http://schemas.microsoft.com/office/drawing/2014/main" id="{6625EE99-C01E-4867-9714-5665DC7652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0594" y="639098"/>
            <a:ext cx="6439796" cy="5584720"/>
          </a:xfrm>
          <a:prstGeom prst="roundRect">
            <a:avLst>
              <a:gd name="adj" fmla="val 4380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901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E70C8-74BA-44CC-BA9E-AC75C9BAF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408" y="447368"/>
            <a:ext cx="2957051" cy="732503"/>
          </a:xfr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en-US" sz="3800" b="1">
                <a:solidFill>
                  <a:schemeClr val="lt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Contents</a:t>
            </a:r>
            <a:endParaRPr lang="en-US" sz="3800" b="1" dirty="0">
              <a:solidFill>
                <a:schemeClr val="lt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D5C37F0-BD88-8582-1A23-AA31936ED1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24098" y="1574936"/>
          <a:ext cx="4877669" cy="4958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4770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E4116-AB30-477A-B629-087E01B70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</a:p>
        </p:txBody>
      </p:sp>
      <p:pic>
        <p:nvPicPr>
          <p:cNvPr id="7" name="Graphic 6" descr="Artist">
            <a:extLst>
              <a:ext uri="{FF2B5EF4-FFF2-40B4-BE49-F238E27FC236}">
                <a16:creationId xmlns:a16="http://schemas.microsoft.com/office/drawing/2014/main" id="{43E35D8A-F355-2612-1AA0-8644D8FA8D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464" y="1428135"/>
            <a:ext cx="3997362" cy="3997362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65615-2BA9-4B04-ABEC-14CED4F91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My intended career </a:t>
            </a:r>
            <a:r>
              <a:rPr lang="en-US" b="1" dirty="0">
                <a:latin typeface="Abadi" panose="020B0604020104020204" pitchFamily="34" charset="0"/>
                <a:cs typeface="Times New Roman" panose="02020603050405020304" pitchFamily="18" charset="0"/>
              </a:rPr>
              <a:t>“Interior Designing”</a:t>
            </a:r>
          </a:p>
          <a:p>
            <a:pPr marL="0" indent="0">
              <a:buNone/>
            </a:pPr>
            <a:r>
              <a:rPr lang="en-US" u="sng" dirty="0">
                <a:latin typeface="Abadi" panose="020B0604020104020204" pitchFamily="34" charset="0"/>
                <a:cs typeface="Times New Roman" panose="02020603050405020304" pitchFamily="18" charset="0"/>
              </a:rPr>
              <a:t>Responsibilities: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Listening to the wishes of Customer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Concept Drawing</a:t>
            </a:r>
          </a:p>
          <a:p>
            <a:pPr marL="0" indent="0">
              <a:buNone/>
            </a:pPr>
            <a:r>
              <a:rPr lang="en-US" u="sng" dirty="0">
                <a:latin typeface="Abadi" panose="020B0604020104020204" pitchFamily="34" charset="0"/>
                <a:cs typeface="Times New Roman" panose="02020603050405020304" pitchFamily="18" charset="0"/>
              </a:rPr>
              <a:t>Skills: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Artistic ability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Color Perception</a:t>
            </a:r>
          </a:p>
        </p:txBody>
      </p:sp>
    </p:spTree>
    <p:extLst>
      <p:ext uri="{BB962C8B-B14F-4D97-AF65-F5344CB8AC3E}">
        <p14:creationId xmlns:p14="http://schemas.microsoft.com/office/powerpoint/2010/main" val="1135930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219D4-F92F-4B62-AA90-82E9730F0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>
            <a:normAutofit/>
          </a:bodyPr>
          <a:lstStyle/>
          <a:p>
            <a:pPr algn="r"/>
            <a:r>
              <a:rPr lang="en-GB"/>
              <a:t>Personal SWOT Analysis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4E0BB-B891-4D4E-82EA-FE3A0950D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rgbClr val="00B050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Strengths</a:t>
            </a:r>
          </a:p>
          <a:p>
            <a:pPr>
              <a:buFont typeface="Times New Roman" panose="02020603050405020304" pitchFamily="18" charset="0"/>
              <a:buChar char="ʘ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Communication Skills</a:t>
            </a:r>
          </a:p>
          <a:p>
            <a:pPr>
              <a:buFont typeface="Times New Roman" panose="02020603050405020304" pitchFamily="18" charset="0"/>
              <a:buChar char="ʘ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Active listing ability</a:t>
            </a:r>
          </a:p>
          <a:p>
            <a:pPr>
              <a:buFont typeface="Times New Roman" panose="02020603050405020304" pitchFamily="18" charset="0"/>
              <a:buChar char="ʘ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Time management capacity</a:t>
            </a:r>
          </a:p>
          <a:p>
            <a:pPr marL="0" indent="0">
              <a:buNone/>
            </a:pPr>
            <a:r>
              <a:rPr lang="en-US" u="sng" dirty="0">
                <a:solidFill>
                  <a:srgbClr val="FF0000"/>
                </a:solidFill>
                <a:latin typeface="Abadi" panose="020B0604020104020204" pitchFamily="34" charset="0"/>
              </a:rPr>
              <a:t>Weakness</a:t>
            </a:r>
          </a:p>
          <a:p>
            <a:pPr marL="285750" indent="-285750">
              <a:buFont typeface="Times New Roman" panose="02020603050405020304" pitchFamily="18" charset="0"/>
              <a:buChar char="ʘ"/>
            </a:pPr>
            <a:r>
              <a:rPr lang="en-US" b="0" u="none" dirty="0">
                <a:latin typeface="Abadi" panose="020B0604020104020204" pitchFamily="34" charset="0"/>
              </a:rPr>
              <a:t>Problem Speaking in front of people</a:t>
            </a:r>
          </a:p>
          <a:p>
            <a:pPr marL="0" indent="0">
              <a:buFont typeface="Arial"/>
              <a:buNone/>
            </a:pPr>
            <a:r>
              <a:rPr lang="en-US" b="1" u="sng" dirty="0">
                <a:solidFill>
                  <a:schemeClr val="accent6">
                    <a:lumMod val="75000"/>
                  </a:schemeClr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Opportunities</a:t>
            </a:r>
          </a:p>
          <a:p>
            <a:pPr>
              <a:buFont typeface="Times New Roman" panose="02020603050405020304" pitchFamily="18" charset="0"/>
              <a:buChar char="ʘ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Clients are more interested in interior these days</a:t>
            </a:r>
          </a:p>
          <a:p>
            <a:pPr marL="0" indent="0">
              <a:buFont typeface="Arial"/>
              <a:buNone/>
            </a:pPr>
            <a:r>
              <a:rPr lang="en-US" b="1" u="sng" dirty="0">
                <a:solidFill>
                  <a:srgbClr val="C00000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Threats</a:t>
            </a:r>
          </a:p>
          <a:p>
            <a:pPr>
              <a:buFont typeface="Times New Roman" panose="02020603050405020304" pitchFamily="18" charset="0"/>
              <a:buChar char="ʘ"/>
            </a:pPr>
            <a:r>
              <a:rPr lang="en-US" dirty="0"/>
              <a:t>Big firms can create fierce competition</a:t>
            </a:r>
          </a:p>
          <a:p>
            <a:pPr>
              <a:buFont typeface="Times New Roman" panose="02020603050405020304" pitchFamily="18" charset="0"/>
              <a:buChar char="ʘ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172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ea typeface="+mn-ea"/>
                <a:cs typeface="Times New Roman" panose="02020603050405020304" pitchFamily="18" charset="0"/>
              </a:rPr>
              <a:t>Problem Solving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A00791AB-B93B-8035-D716-1130FE5BA2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55" r="12529" b="-1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5D834-D6B1-4172-8157-4FA20C4E2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Problem Solving Skill Helps in (Nisha and </a:t>
            </a:r>
            <a:r>
              <a:rPr lang="en-US" dirty="0" err="1">
                <a:latin typeface="Abadi" panose="020B0604020104020204" pitchFamily="34" charset="0"/>
                <a:cs typeface="Times New Roman" panose="02020603050405020304" pitchFamily="18" charset="0"/>
              </a:rPr>
              <a:t>Rajasekaran</a:t>
            </a: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, 2018):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Better Handling situation.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Helps to develop Confidence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Boosts career opportunity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Increases efficiency and helps in career building process.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Helps in academic life as well as personal and professional life.</a:t>
            </a:r>
          </a:p>
        </p:txBody>
      </p:sp>
    </p:spTree>
    <p:extLst>
      <p:ext uri="{BB962C8B-B14F-4D97-AF65-F5344CB8AC3E}">
        <p14:creationId xmlns:p14="http://schemas.microsoft.com/office/powerpoint/2010/main" val="4094742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7475" y="215810"/>
            <a:ext cx="5597049" cy="681857"/>
          </a:xfr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800" b="1" dirty="0">
                <a:solidFill>
                  <a:schemeClr val="lt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CE89E-F11F-4A22-BBE3-997406BAE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7743" y="2548647"/>
            <a:ext cx="9413864" cy="441900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It assists in achieving </a:t>
            </a:r>
            <a:r>
              <a:rPr lang="en-US" sz="2200" dirty="0">
                <a:latin typeface="Abadi" panose="020B0604020104020204" pitchFamily="34" charset="0"/>
                <a:ea typeface="Times New Roman" panose="02020603050405020304" pitchFamily="18" charset="0"/>
              </a:rPr>
              <a:t>the</a:t>
            </a: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 objectives more quickly </a:t>
            </a:r>
            <a:r>
              <a:rPr lang="en-US" sz="2200" dirty="0">
                <a:latin typeface="Abadi" panose="020B0604020104020204" pitchFamily="34" charset="0"/>
                <a:cs typeface="Times New Roman" panose="02020603050405020304" pitchFamily="18" charset="0"/>
              </a:rPr>
              <a:t>(Razali et al., 2018)</a:t>
            </a: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.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Boosts reputation as a good person. 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Increases Self confident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Reduces anxiety and stress.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Increases efficiency.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It enhances your self-esteem and expands your job options.</a:t>
            </a:r>
          </a:p>
          <a:p>
            <a:pPr marL="0" marR="0" lv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200" dirty="0">
              <a:latin typeface="Abadi" panose="020B0604020104020204" pitchFamily="34" charset="0"/>
              <a:ea typeface="Times New Roman" panose="02020603050405020304" pitchFamily="18" charset="0"/>
            </a:endParaRPr>
          </a:p>
          <a:p>
            <a:pPr marL="0" marR="0" lv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dirty="0">
                <a:effectLst/>
                <a:latin typeface="Abadi" panose="020B0604020104020204" pitchFamily="34" charset="0"/>
                <a:ea typeface="Times New Roman" panose="02020603050405020304" pitchFamily="18" charset="0"/>
              </a:rPr>
              <a:t>As an Interior Designer Time management helps in:</a:t>
            </a:r>
          </a:p>
          <a:p>
            <a:pPr marR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latin typeface="Abadi" panose="020B0604020104020204" pitchFamily="34" charset="0"/>
                <a:ea typeface="Times New Roman" panose="02020603050405020304" pitchFamily="18" charset="0"/>
              </a:rPr>
              <a:t>Boosts Efficiency</a:t>
            </a:r>
          </a:p>
          <a:p>
            <a:pPr marR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latin typeface="Abadi" panose="020B0604020104020204" pitchFamily="34" charset="0"/>
                <a:ea typeface="Times New Roman" panose="02020603050405020304" pitchFamily="18" charset="0"/>
              </a:rPr>
              <a:t>Better control over project</a:t>
            </a:r>
          </a:p>
          <a:p>
            <a:pPr marR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latin typeface="Abadi" panose="020B0604020104020204" pitchFamily="34" charset="0"/>
                <a:ea typeface="Times New Roman" panose="02020603050405020304" pitchFamily="18" charset="0"/>
              </a:rPr>
              <a:t>Helps in completing Designs in Time.</a:t>
            </a:r>
          </a:p>
          <a:p>
            <a:pPr marR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endParaRPr lang="en-US" sz="2200" dirty="0">
              <a:latin typeface="Abadi" panose="020B0604020104020204" pitchFamily="34" charset="0"/>
              <a:ea typeface="Times New Roman" panose="02020603050405020304" pitchFamily="18" charset="0"/>
            </a:endParaRPr>
          </a:p>
          <a:p>
            <a:pPr marR="0" lv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endParaRPr lang="en-US" sz="2200" dirty="0">
              <a:effectLst/>
              <a:latin typeface="Abadi" panose="020B0604020104020204" pitchFamily="34" charset="0"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Abadi" panose="020B0604020104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18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Team Work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3F65E3E9-144E-2BD1-A490-FC4CD0715D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258" r="4559" b="1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3DB22-968C-4DCA-A738-B1BC73ED2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Team Work helps in (</a:t>
            </a:r>
            <a:r>
              <a:rPr lang="en-US" dirty="0" err="1">
                <a:latin typeface="Abadi" panose="020B0604020104020204" pitchFamily="34" charset="0"/>
                <a:cs typeface="Times New Roman" panose="02020603050405020304" pitchFamily="18" charset="0"/>
              </a:rPr>
              <a:t>McGunagle</a:t>
            </a: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 and </a:t>
            </a:r>
            <a:r>
              <a:rPr lang="en-US" dirty="0" err="1">
                <a:latin typeface="Abadi" panose="020B0604020104020204" pitchFamily="34" charset="0"/>
                <a:cs typeface="Times New Roman" panose="02020603050405020304" pitchFamily="18" charset="0"/>
              </a:rPr>
              <a:t>Zizka</a:t>
            </a: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, 2020):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Increases good communication flow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Increases Love &amp; respect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Helps in developing creative mind.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Ideas and responsibility can be sheared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  <a:cs typeface="Times New Roman" panose="02020603050405020304" pitchFamily="18" charset="0"/>
              </a:rPr>
              <a:t>Reduces stress and anxiety</a:t>
            </a:r>
            <a:endParaRPr lang="en-US">
              <a:latin typeface="Abadi" panose="020B0604020104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7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747" y="0"/>
            <a:ext cx="10108275" cy="681857"/>
          </a:xfr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800" b="1" dirty="0">
                <a:solidFill>
                  <a:schemeClr val="tx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PDP - personal Development Plan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2B4AD1D-F62E-45FC-940B-EB45A3C194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5656557"/>
              </p:ext>
            </p:extLst>
          </p:nvPr>
        </p:nvGraphicFramePr>
        <p:xfrm>
          <a:off x="854692" y="1163780"/>
          <a:ext cx="10720383" cy="55362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3000">
                  <a:extLst>
                    <a:ext uri="{9D8B030D-6E8A-4147-A177-3AD203B41FA5}">
                      <a16:colId xmlns:a16="http://schemas.microsoft.com/office/drawing/2014/main" val="2473346634"/>
                    </a:ext>
                  </a:extLst>
                </a:gridCol>
                <a:gridCol w="2542642">
                  <a:extLst>
                    <a:ext uri="{9D8B030D-6E8A-4147-A177-3AD203B41FA5}">
                      <a16:colId xmlns:a16="http://schemas.microsoft.com/office/drawing/2014/main" val="297586939"/>
                    </a:ext>
                  </a:extLst>
                </a:gridCol>
                <a:gridCol w="2542642">
                  <a:extLst>
                    <a:ext uri="{9D8B030D-6E8A-4147-A177-3AD203B41FA5}">
                      <a16:colId xmlns:a16="http://schemas.microsoft.com/office/drawing/2014/main" val="2922181398"/>
                    </a:ext>
                  </a:extLst>
                </a:gridCol>
                <a:gridCol w="1557146">
                  <a:extLst>
                    <a:ext uri="{9D8B030D-6E8A-4147-A177-3AD203B41FA5}">
                      <a16:colId xmlns:a16="http://schemas.microsoft.com/office/drawing/2014/main" val="1910372968"/>
                    </a:ext>
                  </a:extLst>
                </a:gridCol>
                <a:gridCol w="1844953">
                  <a:extLst>
                    <a:ext uri="{9D8B030D-6E8A-4147-A177-3AD203B41FA5}">
                      <a16:colId xmlns:a16="http://schemas.microsoft.com/office/drawing/2014/main" val="793105139"/>
                    </a:ext>
                  </a:extLst>
                </a:gridCol>
              </a:tblGrid>
              <a:tr h="8039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Selected Skills</a:t>
                      </a:r>
                      <a:endParaRPr lang="en-US" sz="15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Improvement Areas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Development Plan</a:t>
                      </a:r>
                      <a:endParaRPr lang="en-US" sz="15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Projected Duration (Months)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Evidence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extLst>
                  <a:ext uri="{0D108BD9-81ED-4DB2-BD59-A6C34878D82A}">
                    <a16:rowId xmlns:a16="http://schemas.microsoft.com/office/drawing/2014/main" val="2730939189"/>
                  </a:ext>
                </a:extLst>
              </a:tr>
              <a:tr h="801149"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Team Work Skill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Being patient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Join Yoga classes and practice stress relief meditation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rowSpan="3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Practice teamwork’s, like team play in grounds and any team works for academic purpose.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extLst>
                  <a:ext uri="{0D108BD9-81ED-4DB2-BD59-A6C34878D82A}">
                    <a16:rowId xmlns:a16="http://schemas.microsoft.com/office/drawing/2014/main" val="1271434687"/>
                  </a:ext>
                </a:extLst>
              </a:tr>
              <a:tr h="107263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Positive thinking</a:t>
                      </a:r>
                      <a:endParaRPr lang="en-US" sz="15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Learn before starting any work and devolve self-confident.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5639514"/>
                  </a:ext>
                </a:extLst>
              </a:tr>
              <a:tr h="107263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Priories Other thoughts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Think before doing anything and always careful about personal actions.</a:t>
                      </a:r>
                      <a:endParaRPr lang="en-US" sz="15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850606"/>
                  </a:ext>
                </a:extLst>
              </a:tr>
              <a:tr h="801149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Basic Knowledge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Specific Interior Design related knowledge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Start Working with seniors and research on this.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Start practicing the design and get training from any trainer.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extLst>
                  <a:ext uri="{0D108BD9-81ED-4DB2-BD59-A6C34878D82A}">
                    <a16:rowId xmlns:a16="http://schemas.microsoft.com/office/drawing/2014/main" val="1613592058"/>
                  </a:ext>
                </a:extLst>
              </a:tr>
              <a:tr h="98480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Freelancing sites information</a:t>
                      </a:r>
                      <a:endParaRPr lang="en-US" sz="15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Doing internet research and try to find mentor.</a:t>
                      </a:r>
                      <a:endParaRPr lang="en-US" sz="15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46" marR="62746" marT="0" marB="0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139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9370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74" y="166041"/>
            <a:ext cx="10108275" cy="681857"/>
          </a:xfrm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en-US" sz="3800" b="1" dirty="0">
                <a:solidFill>
                  <a:schemeClr val="lt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PDP - personal Development Plan (</a:t>
            </a:r>
            <a:r>
              <a:rPr lang="en-US" sz="3800" b="1" dirty="0" err="1">
                <a:solidFill>
                  <a:schemeClr val="lt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Contd</a:t>
            </a:r>
            <a:r>
              <a:rPr lang="en-US" sz="3800" b="1" dirty="0">
                <a:solidFill>
                  <a:schemeClr val="lt1"/>
                </a:solidFill>
                <a:latin typeface="Abadi" panose="020B0604020104020204" pitchFamily="34" charset="0"/>
                <a:cs typeface="Times New Roman" panose="02020603050405020304" pitchFamily="18" charset="0"/>
              </a:rPr>
              <a:t>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1F55360-1C1C-4868-B864-74129861E4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7387300"/>
              </p:ext>
            </p:extLst>
          </p:nvPr>
        </p:nvGraphicFramePr>
        <p:xfrm>
          <a:off x="581891" y="1280160"/>
          <a:ext cx="11105802" cy="5533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098">
                  <a:extLst>
                    <a:ext uri="{9D8B030D-6E8A-4147-A177-3AD203B41FA5}">
                      <a16:colId xmlns:a16="http://schemas.microsoft.com/office/drawing/2014/main" val="419605065"/>
                    </a:ext>
                  </a:extLst>
                </a:gridCol>
                <a:gridCol w="2629420">
                  <a:extLst>
                    <a:ext uri="{9D8B030D-6E8A-4147-A177-3AD203B41FA5}">
                      <a16:colId xmlns:a16="http://schemas.microsoft.com/office/drawing/2014/main" val="2803189182"/>
                    </a:ext>
                  </a:extLst>
                </a:gridCol>
                <a:gridCol w="2629420">
                  <a:extLst>
                    <a:ext uri="{9D8B030D-6E8A-4147-A177-3AD203B41FA5}">
                      <a16:colId xmlns:a16="http://schemas.microsoft.com/office/drawing/2014/main" val="1730820996"/>
                    </a:ext>
                  </a:extLst>
                </a:gridCol>
                <a:gridCol w="1616032">
                  <a:extLst>
                    <a:ext uri="{9D8B030D-6E8A-4147-A177-3AD203B41FA5}">
                      <a16:colId xmlns:a16="http://schemas.microsoft.com/office/drawing/2014/main" val="3353924907"/>
                    </a:ext>
                  </a:extLst>
                </a:gridCol>
                <a:gridCol w="1916832">
                  <a:extLst>
                    <a:ext uri="{9D8B030D-6E8A-4147-A177-3AD203B41FA5}">
                      <a16:colId xmlns:a16="http://schemas.microsoft.com/office/drawing/2014/main" val="383216736"/>
                    </a:ext>
                  </a:extLst>
                </a:gridCol>
              </a:tblGrid>
              <a:tr h="74517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Selected Skills</a:t>
                      </a:r>
                      <a:endParaRPr lang="en-US" sz="18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Improvement Areas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Development Plan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Projected Duration (Months)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Evidence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extLst>
                  <a:ext uri="{0D108BD9-81ED-4DB2-BD59-A6C34878D82A}">
                    <a16:rowId xmlns:a16="http://schemas.microsoft.com/office/drawing/2014/main" val="3506790540"/>
                  </a:ext>
                </a:extLst>
              </a:tr>
              <a:tr h="1250207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Creative Thinking skill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Creative thoughts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Learn as much as possible about interested field and start practicing something new.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Start to think out of the box, and try to create new vibes.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extLst>
                  <a:ext uri="{0D108BD9-81ED-4DB2-BD59-A6C34878D82A}">
                    <a16:rowId xmlns:a16="http://schemas.microsoft.com/office/drawing/2014/main" val="1250832558"/>
                  </a:ext>
                </a:extLst>
              </a:tr>
              <a:tr h="150272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Convert Thoughts into reality</a:t>
                      </a:r>
                      <a:endParaRPr lang="en-US" sz="18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Select a time in a day, to practice the thoughts and practice all the things which are trying to figure out.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250892"/>
                  </a:ext>
                </a:extLst>
              </a:tr>
              <a:tr h="997691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Time Management Skill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Shortage of time management tool knowledge.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Research on the time management tools and adopt the bests for use.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Set a mindset of learning new things and practice the learned items.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extLst>
                  <a:ext uri="{0D108BD9-81ED-4DB2-BD59-A6C34878D82A}">
                    <a16:rowId xmlns:a16="http://schemas.microsoft.com/office/drawing/2014/main" val="436891894"/>
                  </a:ext>
                </a:extLst>
              </a:tr>
              <a:tr h="91600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Scheduling the works</a:t>
                      </a:r>
                      <a:endParaRPr lang="en-US" sz="180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Abadi" panose="020B0604020104020204" pitchFamily="34" charset="0"/>
                          <a:cs typeface="Times New Roman" panose="02020603050405020304" pitchFamily="18" charset="0"/>
                        </a:rPr>
                        <a:t>Set work plan before day start and set goals according to it.</a:t>
                      </a:r>
                      <a:endParaRPr lang="en-US" sz="1800" dirty="0">
                        <a:effectLst/>
                        <a:latin typeface="Abadi" panose="020B0604020104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675" marR="59675" marT="0" marB="0" anchor="ctr"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7726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0333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91B57-C47D-4249-91B8-3D3F6D4BA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Conclusion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CD234-8C19-4F20-9363-E61B288CD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r>
              <a:rPr lang="en-GB" dirty="0"/>
              <a:t>Having a career goal in mind can be beneficial because a student can develop the skills and knowledge accordingly</a:t>
            </a:r>
          </a:p>
          <a:p>
            <a:r>
              <a:rPr lang="en-GB" dirty="0"/>
              <a:t>My SWOT Analysis shows me where I can improve and how to capitalise my strengths</a:t>
            </a:r>
          </a:p>
          <a:p>
            <a:r>
              <a:rPr lang="en-GB" dirty="0"/>
              <a:t>Time management can be an asset in my career as I have to deal multiple clients at a time.</a:t>
            </a:r>
          </a:p>
          <a:p>
            <a:r>
              <a:rPr lang="en-US" dirty="0"/>
              <a:t>Team work will be a key as well in my success as we have to work in team </a:t>
            </a:r>
          </a:p>
          <a:p>
            <a:r>
              <a:rPr lang="en-US" dirty="0"/>
              <a:t>A well developed PDP (Personal Development Plan) will guide me to reach to my destination</a:t>
            </a:r>
          </a:p>
        </p:txBody>
      </p:sp>
    </p:spTree>
    <p:extLst>
      <p:ext uri="{BB962C8B-B14F-4D97-AF65-F5344CB8AC3E}">
        <p14:creationId xmlns:p14="http://schemas.microsoft.com/office/powerpoint/2010/main" val="4286049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709A45-C6F3-4CEE-AA0F-887FAC5CA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94EE4-8337-49D4-BEA7-C887B1C80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533400"/>
            <a:ext cx="10820400" cy="117709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dirty="0">
                <a:latin typeface="Abadi" panose="020B0604020104020204" pitchFamily="34" charset="0"/>
                <a:cs typeface="Times New Roman" panose="02020603050405020304" pitchFamily="18" charset="0"/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E963D7-0A73-484A-B8A2-DDBFEA12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1850077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931C8-BECE-4D51-A778-E9E84A955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243892"/>
            <a:ext cx="10820400" cy="3547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McGunagle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and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Zizka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2020. Employability skills for 21st-century STEM students: the employers' perspective. </a:t>
            </a:r>
            <a:r>
              <a:rPr lang="en-US" sz="2000" i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 education, skills and work-based learning</a:t>
            </a:r>
            <a:r>
              <a:rPr lang="en-US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Nisha, S.M. and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Rajasekaran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V., 2018. Employability skills: A review. </a:t>
            </a:r>
            <a:r>
              <a:rPr lang="en-US" sz="2000" i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IUP Journal of Soft Skills</a:t>
            </a:r>
            <a:r>
              <a:rPr lang="en-US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pp.29-37.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Razali, S.N.A.M.,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Rusiman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M.S., Gan, W.S. and </a:t>
            </a:r>
            <a:r>
              <a:rPr lang="en-GB" sz="2000" dirty="0" err="1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Arbin</a:t>
            </a:r>
            <a:r>
              <a:rPr lang="en-GB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2018, April. The impact of time management on students’ academic achievement. In </a:t>
            </a:r>
            <a:r>
              <a:rPr lang="en-US" sz="2000" i="1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Physics: Conference Series</a:t>
            </a:r>
            <a:r>
              <a:rPr lang="en-US" sz="2000" dirty="0">
                <a:effectLst/>
                <a:latin typeface="Abadi" panose="020B06040201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(Vol. 995, No. 1, p. 012042). IOP Publishing.</a:t>
            </a:r>
          </a:p>
        </p:txBody>
      </p:sp>
    </p:spTree>
    <p:extLst>
      <p:ext uri="{BB962C8B-B14F-4D97-AF65-F5344CB8AC3E}">
        <p14:creationId xmlns:p14="http://schemas.microsoft.com/office/powerpoint/2010/main" val="1281307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721</Words>
  <Application>Microsoft Office PowerPoint</Application>
  <PresentationFormat>Widescreen</PresentationFormat>
  <Paragraphs>121</Paragraphs>
  <Slides>11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Celestial</vt:lpstr>
      <vt:lpstr>Academic &amp; Employability Skills</vt:lpstr>
      <vt:lpstr>Contents</vt:lpstr>
      <vt:lpstr>Overview</vt:lpstr>
      <vt:lpstr>Personal SWOT Analysis</vt:lpstr>
      <vt:lpstr>Problem Solving</vt:lpstr>
      <vt:lpstr>Time Management</vt:lpstr>
      <vt:lpstr>Team Work</vt:lpstr>
      <vt:lpstr>PDP - personal Development Plan</vt:lpstr>
      <vt:lpstr>PDP - personal Development Plan (Contd)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&amp; Employability Skills</dc:title>
  <dc:creator/>
  <cp:lastModifiedBy>Unknown User</cp:lastModifiedBy>
  <cp:revision>2</cp:revision>
  <dcterms:created xsi:type="dcterms:W3CDTF">2022-03-31T11:26:57Z</dcterms:created>
  <dcterms:modified xsi:type="dcterms:W3CDTF">2022-04-11T18:29:54Z</dcterms:modified>
</cp:coreProperties>
</file>