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0" r:id="rId1"/>
    <p:sldMasterId id="2147483774" r:id="rId2"/>
  </p:sldMasterIdLst>
  <p:sldIdLst>
    <p:sldId id="274" r:id="rId3"/>
    <p:sldId id="275" r:id="rId4"/>
    <p:sldId id="269" r:id="rId5"/>
    <p:sldId id="270" r:id="rId6"/>
    <p:sldId id="271" r:id="rId7"/>
    <p:sldId id="272" r:id="rId8"/>
    <p:sldId id="266" r:id="rId9"/>
    <p:sldId id="267" r:id="rId10"/>
    <p:sldId id="268" r:id="rId11"/>
    <p:sldId id="261" r:id="rId12"/>
    <p:sldId id="260" r:id="rId13"/>
    <p:sldId id="273" r:id="rId14"/>
    <p:sldId id="276"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D81693-A458-9F14-5254-0CB0A4DBC716}" v="27" dt="2026-07-28T21:19:32.089"/>
    <p1510:client id="{426E97D6-81C4-17A0-8390-E16ED1B361FB}" v="374" dt="2026-07-28T15:08:57.189"/>
    <p1510:client id="{65166B43-0E75-43FC-75CF-C5878CC573A1}" v="107" dt="2026-07-30T12:16:42.331"/>
    <p1510:client id="{741A9C38-A964-E03C-0BDB-6396E5F04258}" v="12" dt="2026-07-28T17:42:36.364"/>
    <p1510:client id="{77C82026-DB42-60D1-1A09-F7ACFD17738E}" v="1" dt="2026-07-28T19:38:46.972"/>
    <p1510:client id="{79F12AC2-991A-0454-B72A-110869A12992}" v="1030" dt="2026-07-29T23:53:47.872"/>
    <p1510:client id="{7B8A08E9-FFAD-B1AD-3FC0-520D5EA64D99}" v="120" dt="2026-07-28T22:36:15.294"/>
    <p1510:client id="{AFDF749F-A1BD-5802-C776-B4B3C510DE44}" v="62" dt="2026-07-28T17:27:40.073"/>
    <p1510:client id="{C2A4EA12-237C-0916-1EC2-3E4B627F2CBA}" v="1" dt="2026-07-29T23:57:06.076"/>
    <p1510:client id="{C5CBDA1F-31FD-7DE7-3C87-B6AC0A4E09BA}" v="1" dt="2026-07-28T17:33:19.868"/>
    <p1510:client id="{C5FB9D77-518F-EB6C-1DF9-DAE2A38232ED}" v="451" dt="2026-07-28T16:46:40.036"/>
    <p1510:client id="{EBC923BD-CF44-DE65-BF6C-80933EB45D8F}" v="6" dt="2026-07-28T20:39:40.4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21"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Barnikel (2541858)" userId="S::2541858@student.uwtsd.ac.uk::504105d5-25f0-453c-9989-0fd1122ca2fe" providerId="AD" clId="Web-{12D81693-A458-9F14-5254-0CB0A4DBC716}"/>
    <pc:docChg chg="modSld">
      <pc:chgData name="Gemma Barnikel (2541858)" userId="S::2541858@student.uwtsd.ac.uk::504105d5-25f0-453c-9989-0fd1122ca2fe" providerId="AD" clId="Web-{12D81693-A458-9F14-5254-0CB0A4DBC716}" dt="2026-07-28T21:19:32.089" v="26"/>
      <pc:docMkLst>
        <pc:docMk/>
      </pc:docMkLst>
    </pc:docChg>
  </pc:docChgLst>
  <pc:docChgLst>
    <pc:chgData name="Gemma Barnikel (2541858)" userId="S::2541858@student.uwtsd.ac.uk::504105d5-25f0-453c-9989-0fd1122ca2fe" providerId="AD" clId="Web-{426E97D6-81C4-17A0-8390-E16ED1B361FB}"/>
    <pc:docChg chg="modSld addMainMaster delMainMaster">
      <pc:chgData name="Gemma Barnikel (2541858)" userId="S::2541858@student.uwtsd.ac.uk::504105d5-25f0-453c-9989-0fd1122ca2fe" providerId="AD" clId="Web-{426E97D6-81C4-17A0-8390-E16ED1B361FB}" dt="2026-07-28T15:09:39.894" v="374"/>
      <pc:docMkLst>
        <pc:docMk/>
      </pc:docMkLst>
      <pc:sldMasterChg chg="add addSldLayout">
        <pc:chgData name="Gemma Barnikel (2541858)" userId="S::2541858@student.uwtsd.ac.uk::504105d5-25f0-453c-9989-0fd1122ca2fe" providerId="AD" clId="Web-{426E97D6-81C4-17A0-8390-E16ED1B361FB}" dt="2026-07-28T15:09:39.894" v="374"/>
        <pc:sldMasterMkLst>
          <pc:docMk/>
          <pc:sldMasterMk cId="783507441" sldId="2147483774"/>
        </pc:sldMasterMkLst>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1786443930" sldId="2147483762"/>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3462313195" sldId="2147483763"/>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2251495819" sldId="2147483764"/>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1947534312" sldId="2147483765"/>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3914401016" sldId="2147483766"/>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2106619421" sldId="2147483767"/>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1858953978" sldId="2147483768"/>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145873114" sldId="2147483769"/>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169994058" sldId="2147483770"/>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862535757" sldId="2147483771"/>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951586012" sldId="2147483772"/>
          </pc:sldLayoutMkLst>
        </pc:sldLayoutChg>
        <pc:sldLayoutChg chg="add">
          <pc:chgData name="Gemma Barnikel (2541858)" userId="S::2541858@student.uwtsd.ac.uk::504105d5-25f0-453c-9989-0fd1122ca2fe" providerId="AD" clId="Web-{426E97D6-81C4-17A0-8390-E16ED1B361FB}" dt="2026-07-28T15:09:39.894" v="374"/>
          <pc:sldLayoutMkLst>
            <pc:docMk/>
            <pc:sldMasterMk cId="783507441" sldId="2147483774"/>
            <pc:sldLayoutMk cId="3204091275" sldId="2147483773"/>
          </pc:sldLayoutMkLst>
        </pc:sldLayoutChg>
      </pc:sldMasterChg>
    </pc:docChg>
  </pc:docChgLst>
  <pc:docChgLst>
    <pc:chgData clId="Web-{C5CBDA1F-31FD-7DE7-3C87-B6AC0A4E09BA}"/>
    <pc:docChg chg="modSld">
      <pc:chgData name="" userId="" providerId="" clId="Web-{C5CBDA1F-31FD-7DE7-3C87-B6AC0A4E09BA}" dt="2026-07-28T17:33:19.868" v="0" actId="1076"/>
      <pc:docMkLst>
        <pc:docMk/>
      </pc:docMkLst>
    </pc:docChg>
  </pc:docChgLst>
  <pc:docChgLst>
    <pc:chgData name="Gemma Barnikel (2541858)" userId="S::2541858@student.uwtsd.ac.uk::504105d5-25f0-453c-9989-0fd1122ca2fe" providerId="AD" clId="Web-{EBC923BD-CF44-DE65-BF6C-80933EB45D8F}"/>
    <pc:docChg chg="modSld">
      <pc:chgData name="Gemma Barnikel (2541858)" userId="S::2541858@student.uwtsd.ac.uk::504105d5-25f0-453c-9989-0fd1122ca2fe" providerId="AD" clId="Web-{EBC923BD-CF44-DE65-BF6C-80933EB45D8F}" dt="2026-07-28T20:39:40.480" v="5" actId="14100"/>
      <pc:docMkLst>
        <pc:docMk/>
      </pc:docMkLst>
      <pc:sldChg chg="addSp modSp">
        <pc:chgData name="Gemma Barnikel (2541858)" userId="S::2541858@student.uwtsd.ac.uk::504105d5-25f0-453c-9989-0fd1122ca2fe" providerId="AD" clId="Web-{EBC923BD-CF44-DE65-BF6C-80933EB45D8F}" dt="2026-07-28T20:39:40.480" v="5" actId="14100"/>
        <pc:sldMkLst>
          <pc:docMk/>
          <pc:sldMk cId="2148546779" sldId="260"/>
        </pc:sldMkLst>
        <pc:picChg chg="add mod">
          <ac:chgData name="Gemma Barnikel (2541858)" userId="S::2541858@student.uwtsd.ac.uk::504105d5-25f0-453c-9989-0fd1122ca2fe" providerId="AD" clId="Web-{EBC923BD-CF44-DE65-BF6C-80933EB45D8F}" dt="2026-07-28T20:39:40.480" v="5" actId="14100"/>
          <ac:picMkLst>
            <pc:docMk/>
            <pc:sldMk cId="2148546779" sldId="260"/>
            <ac:picMk id="2" creationId="{E292ECC0-E3B3-732C-29B4-7EFD16435B2C}"/>
          </ac:picMkLst>
        </pc:picChg>
      </pc:sldChg>
    </pc:docChg>
  </pc:docChgLst>
  <pc:docChgLst>
    <pc:chgData name="Gemma Barnikel (2541858)" userId="S::2541858@student.uwtsd.ac.uk::504105d5-25f0-453c-9989-0fd1122ca2fe" providerId="AD" clId="Web-{77C82026-DB42-60D1-1A09-F7ACFD17738E}"/>
    <pc:docChg chg="modSld">
      <pc:chgData name="Gemma Barnikel (2541858)" userId="S::2541858@student.uwtsd.ac.uk::504105d5-25f0-453c-9989-0fd1122ca2fe" providerId="AD" clId="Web-{77C82026-DB42-60D1-1A09-F7ACFD17738E}" dt="2026-07-28T19:38:46.972" v="3"/>
      <pc:docMkLst>
        <pc:docMk/>
      </pc:docMkLst>
      <pc:sldChg chg="modSp mod modClrScheme chgLayout">
        <pc:chgData name="Gemma Barnikel (2541858)" userId="S::2541858@student.uwtsd.ac.uk::504105d5-25f0-453c-9989-0fd1122ca2fe" providerId="AD" clId="Web-{77C82026-DB42-60D1-1A09-F7ACFD17738E}" dt="2026-07-28T19:38:46.972" v="3"/>
        <pc:sldMkLst>
          <pc:docMk/>
          <pc:sldMk cId="2148546779" sldId="260"/>
        </pc:sldMkLst>
        <pc:spChg chg="mod ord">
          <ac:chgData name="Gemma Barnikel (2541858)" userId="S::2541858@student.uwtsd.ac.uk::504105d5-25f0-453c-9989-0fd1122ca2fe" providerId="AD" clId="Web-{77C82026-DB42-60D1-1A09-F7ACFD17738E}" dt="2026-07-28T19:38:46.972" v="3"/>
          <ac:spMkLst>
            <pc:docMk/>
            <pc:sldMk cId="2148546779" sldId="260"/>
            <ac:spMk id="6" creationId="{5BF327A8-DA6D-B67E-3118-9DC6B3E3441E}"/>
          </ac:spMkLst>
        </pc:spChg>
        <pc:spChg chg="mod ord">
          <ac:chgData name="Gemma Barnikel (2541858)" userId="S::2541858@student.uwtsd.ac.uk::504105d5-25f0-453c-9989-0fd1122ca2fe" providerId="AD" clId="Web-{77C82026-DB42-60D1-1A09-F7ACFD17738E}" dt="2026-07-28T19:38:46.972" v="3"/>
          <ac:spMkLst>
            <pc:docMk/>
            <pc:sldMk cId="2148546779" sldId="260"/>
            <ac:spMk id="8" creationId="{D76F611B-F443-077B-EA3B-1F34FD33D208}"/>
          </ac:spMkLst>
        </pc:spChg>
        <pc:spChg chg="mod ord">
          <ac:chgData name="Gemma Barnikel (2541858)" userId="S::2541858@student.uwtsd.ac.uk::504105d5-25f0-453c-9989-0fd1122ca2fe" providerId="AD" clId="Web-{77C82026-DB42-60D1-1A09-F7ACFD17738E}" dt="2026-07-28T19:38:46.972" v="3"/>
          <ac:spMkLst>
            <pc:docMk/>
            <pc:sldMk cId="2148546779" sldId="260"/>
            <ac:spMk id="10" creationId="{325F6C05-606A-CD51-6BC5-374FF0448B0A}"/>
          </ac:spMkLst>
        </pc:spChg>
        <pc:spChg chg="mod">
          <ac:chgData name="Gemma Barnikel (2541858)" userId="S::2541858@student.uwtsd.ac.uk::504105d5-25f0-453c-9989-0fd1122ca2fe" providerId="AD" clId="Web-{77C82026-DB42-60D1-1A09-F7ACFD17738E}" dt="2026-07-28T19:38:46.972" v="3"/>
          <ac:spMkLst>
            <pc:docMk/>
            <pc:sldMk cId="2148546779" sldId="260"/>
            <ac:spMk id="12" creationId="{B18FACFB-0E0E-84FB-AE30-206AA4931E01}"/>
          </ac:spMkLst>
        </pc:spChg>
        <pc:spChg chg="mod">
          <ac:chgData name="Gemma Barnikel (2541858)" userId="S::2541858@student.uwtsd.ac.uk::504105d5-25f0-453c-9989-0fd1122ca2fe" providerId="AD" clId="Web-{77C82026-DB42-60D1-1A09-F7ACFD17738E}" dt="2026-07-28T19:38:46.972" v="3"/>
          <ac:spMkLst>
            <pc:docMk/>
            <pc:sldMk cId="2148546779" sldId="260"/>
            <ac:spMk id="18" creationId="{D9532A55-195C-2DC6-4971-58A55A411ABD}"/>
          </ac:spMkLst>
        </pc:spChg>
        <pc:picChg chg="mod ord">
          <ac:chgData name="Gemma Barnikel (2541858)" userId="S::2541858@student.uwtsd.ac.uk::504105d5-25f0-453c-9989-0fd1122ca2fe" providerId="AD" clId="Web-{77C82026-DB42-60D1-1A09-F7ACFD17738E}" dt="2026-07-28T19:38:46.972" v="3"/>
          <ac:picMkLst>
            <pc:docMk/>
            <pc:sldMk cId="2148546779" sldId="260"/>
            <ac:picMk id="14" creationId="{8E386196-B973-DCA6-85A3-27C702DE1E1E}"/>
          </ac:picMkLst>
        </pc:picChg>
      </pc:sldChg>
    </pc:docChg>
  </pc:docChgLst>
  <pc:docChgLst>
    <pc:chgData name="Gemma Barnikel (2541858)" userId="S::2541858@student.uwtsd.ac.uk::504105d5-25f0-453c-9989-0fd1122ca2fe" providerId="AD" clId="Web-{741A9C38-A964-E03C-0BDB-6396E5F04258}"/>
    <pc:docChg chg="addSld delSld modSld">
      <pc:chgData name="Gemma Barnikel (2541858)" userId="S::2541858@student.uwtsd.ac.uk::504105d5-25f0-453c-9989-0fd1122ca2fe" providerId="AD" clId="Web-{741A9C38-A964-E03C-0BDB-6396E5F04258}" dt="2026-07-28T17:42:36.364" v="10" actId="1076"/>
      <pc:docMkLst>
        <pc:docMk/>
      </pc:docMkLst>
    </pc:docChg>
  </pc:docChgLst>
  <pc:docChgLst>
    <pc:chgData name="Gemma Barnikel (2541858)" userId="S::2541858@student.uwtsd.ac.uk::504105d5-25f0-453c-9989-0fd1122ca2fe" providerId="AD" clId="Web-{79F12AC2-991A-0454-B72A-110869A12992}"/>
    <pc:docChg chg="addSld delSld modSld sldOrd modMainMaster">
      <pc:chgData name="Gemma Barnikel (2541858)" userId="S::2541858@student.uwtsd.ac.uk::504105d5-25f0-453c-9989-0fd1122ca2fe" providerId="AD" clId="Web-{79F12AC2-991A-0454-B72A-110869A12992}" dt="2026-07-29T23:53:47.872" v="1069"/>
      <pc:docMkLst>
        <pc:docMk/>
      </pc:docMkLst>
      <pc:sldChg chg="ord modTransition">
        <pc:chgData name="Gemma Barnikel (2541858)" userId="S::2541858@student.uwtsd.ac.uk::504105d5-25f0-453c-9989-0fd1122ca2fe" providerId="AD" clId="Web-{79F12AC2-991A-0454-B72A-110869A12992}" dt="2026-07-29T23:53:47.872" v="1069"/>
        <pc:sldMkLst>
          <pc:docMk/>
          <pc:sldMk cId="2148546779" sldId="260"/>
        </pc:sldMkLst>
      </pc:sldChg>
      <pc:sldChg chg="ord modTransition">
        <pc:chgData name="Gemma Barnikel (2541858)" userId="S::2541858@student.uwtsd.ac.uk::504105d5-25f0-453c-9989-0fd1122ca2fe" providerId="AD" clId="Web-{79F12AC2-991A-0454-B72A-110869A12992}" dt="2026-07-29T23:53:47.872" v="1069"/>
        <pc:sldMkLst>
          <pc:docMk/>
          <pc:sldMk cId="3305060481" sldId="261"/>
        </pc:sldMkLst>
      </pc:sldChg>
      <pc:sldChg chg="del">
        <pc:chgData name="Gemma Barnikel (2541858)" userId="S::2541858@student.uwtsd.ac.uk::504105d5-25f0-453c-9989-0fd1122ca2fe" providerId="AD" clId="Web-{79F12AC2-991A-0454-B72A-110869A12992}" dt="2026-07-29T21:29:07.602" v="28"/>
        <pc:sldMkLst>
          <pc:docMk/>
          <pc:sldMk cId="1581915868" sldId="262"/>
        </pc:sldMkLst>
      </pc:sldChg>
      <pc:sldChg chg="del">
        <pc:chgData name="Gemma Barnikel (2541858)" userId="S::2541858@student.uwtsd.ac.uk::504105d5-25f0-453c-9989-0fd1122ca2fe" providerId="AD" clId="Web-{79F12AC2-991A-0454-B72A-110869A12992}" dt="2026-07-29T21:29:05.555" v="27"/>
        <pc:sldMkLst>
          <pc:docMk/>
          <pc:sldMk cId="3312167367" sldId="263"/>
        </pc:sldMkLst>
      </pc:sldChg>
      <pc:sldChg chg="addSp delSp modSp del ord">
        <pc:chgData name="Gemma Barnikel (2541858)" userId="S::2541858@student.uwtsd.ac.uk::504105d5-25f0-453c-9989-0fd1122ca2fe" providerId="AD" clId="Web-{79F12AC2-991A-0454-B72A-110869A12992}" dt="2026-07-29T22:22:51.683" v="395"/>
        <pc:sldMkLst>
          <pc:docMk/>
          <pc:sldMk cId="4048377783" sldId="264"/>
        </pc:sldMkLst>
        <pc:picChg chg="add del mod">
          <ac:chgData name="Gemma Barnikel (2541858)" userId="S::2541858@student.uwtsd.ac.uk::504105d5-25f0-453c-9989-0fd1122ca2fe" providerId="AD" clId="Web-{79F12AC2-991A-0454-B72A-110869A12992}" dt="2026-07-29T21:49:33.041" v="178"/>
          <ac:picMkLst>
            <pc:docMk/>
            <pc:sldMk cId="4048377783" sldId="264"/>
            <ac:picMk id="2" creationId="{ED5C7603-2758-4053-A6C2-6ABCF838B8F2}"/>
          </ac:picMkLst>
        </pc:picChg>
        <pc:picChg chg="add mod modCrop">
          <ac:chgData name="Gemma Barnikel (2541858)" userId="S::2541858@student.uwtsd.ac.uk::504105d5-25f0-453c-9989-0fd1122ca2fe" providerId="AD" clId="Web-{79F12AC2-991A-0454-B72A-110869A12992}" dt="2026-07-29T22:08:46.228" v="206"/>
          <ac:picMkLst>
            <pc:docMk/>
            <pc:sldMk cId="4048377783" sldId="264"/>
            <ac:picMk id="3" creationId="{0C61B1F9-EE70-5C80-096E-E817B5F303F1}"/>
          </ac:picMkLst>
        </pc:picChg>
        <pc:picChg chg="add mod modCrop">
          <ac:chgData name="Gemma Barnikel (2541858)" userId="S::2541858@student.uwtsd.ac.uk::504105d5-25f0-453c-9989-0fd1122ca2fe" providerId="AD" clId="Web-{79F12AC2-991A-0454-B72A-110869A12992}" dt="2026-07-29T22:09:24.105" v="211" actId="14100"/>
          <ac:picMkLst>
            <pc:docMk/>
            <pc:sldMk cId="4048377783" sldId="264"/>
            <ac:picMk id="4" creationId="{B06E9588-F3C6-C8A5-8E18-739F9EF58351}"/>
          </ac:picMkLst>
        </pc:picChg>
        <pc:picChg chg="add mod">
          <ac:chgData name="Gemma Barnikel (2541858)" userId="S::2541858@student.uwtsd.ac.uk::504105d5-25f0-453c-9989-0fd1122ca2fe" providerId="AD" clId="Web-{79F12AC2-991A-0454-B72A-110869A12992}" dt="2026-07-29T22:19:17.253" v="382" actId="14100"/>
          <ac:picMkLst>
            <pc:docMk/>
            <pc:sldMk cId="4048377783" sldId="264"/>
            <ac:picMk id="5" creationId="{6DA9CEA8-B1A5-40B3-1FB7-E53523092AA6}"/>
          </ac:picMkLst>
        </pc:picChg>
      </pc:sldChg>
      <pc:sldChg chg="ord modTransition">
        <pc:chgData name="Gemma Barnikel (2541858)" userId="S::2541858@student.uwtsd.ac.uk::504105d5-25f0-453c-9989-0fd1122ca2fe" providerId="AD" clId="Web-{79F12AC2-991A-0454-B72A-110869A12992}" dt="2026-07-29T23:53:47.872" v="1069"/>
        <pc:sldMkLst>
          <pc:docMk/>
          <pc:sldMk cId="3126863505" sldId="266"/>
        </pc:sldMkLst>
      </pc:sldChg>
      <pc:sldChg chg="addSp delSp modSp new mod ord modTransition modClrScheme chgLayout">
        <pc:chgData name="Gemma Barnikel (2541858)" userId="S::2541858@student.uwtsd.ac.uk::504105d5-25f0-453c-9989-0fd1122ca2fe" providerId="AD" clId="Web-{79F12AC2-991A-0454-B72A-110869A12992}" dt="2026-07-29T23:53:47.872" v="1069"/>
        <pc:sldMkLst>
          <pc:docMk/>
          <pc:sldMk cId="927689040" sldId="267"/>
        </pc:sldMkLst>
        <pc:spChg chg="mod ord">
          <ac:chgData name="Gemma Barnikel (2541858)" userId="S::2541858@student.uwtsd.ac.uk::504105d5-25f0-453c-9989-0fd1122ca2fe" providerId="AD" clId="Web-{79F12AC2-991A-0454-B72A-110869A12992}" dt="2026-07-29T21:29:38.932" v="30"/>
          <ac:spMkLst>
            <pc:docMk/>
            <pc:sldMk cId="927689040" sldId="267"/>
            <ac:spMk id="2" creationId="{BF11E6A4-C37F-1C97-9439-4650031A1DC8}"/>
          </ac:spMkLst>
        </pc:spChg>
        <pc:spChg chg="mod ord">
          <ac:chgData name="Gemma Barnikel (2541858)" userId="S::2541858@student.uwtsd.ac.uk::504105d5-25f0-453c-9989-0fd1122ca2fe" providerId="AD" clId="Web-{79F12AC2-991A-0454-B72A-110869A12992}" dt="2026-07-29T21:29:38.932" v="30"/>
          <ac:spMkLst>
            <pc:docMk/>
            <pc:sldMk cId="927689040" sldId="267"/>
            <ac:spMk id="3" creationId="{05AF80FF-A7AB-8F72-5301-D46DF179039D}"/>
          </ac:spMkLst>
        </pc:spChg>
        <pc:spChg chg="mod ord">
          <ac:chgData name="Gemma Barnikel (2541858)" userId="S::2541858@student.uwtsd.ac.uk::504105d5-25f0-453c-9989-0fd1122ca2fe" providerId="AD" clId="Web-{79F12AC2-991A-0454-B72A-110869A12992}" dt="2026-07-29T21:29:38.932" v="30"/>
          <ac:spMkLst>
            <pc:docMk/>
            <pc:sldMk cId="927689040" sldId="267"/>
            <ac:spMk id="4" creationId="{78A97085-FA94-E43B-30AA-DE544558A197}"/>
          </ac:spMkLst>
        </pc:spChg>
        <pc:spChg chg="add mod ord">
          <ac:chgData name="Gemma Barnikel (2541858)" userId="S::2541858@student.uwtsd.ac.uk::504105d5-25f0-453c-9989-0fd1122ca2fe" providerId="AD" clId="Web-{79F12AC2-991A-0454-B72A-110869A12992}" dt="2026-07-29T21:29:58.479" v="31" actId="14100"/>
          <ac:spMkLst>
            <pc:docMk/>
            <pc:sldMk cId="927689040" sldId="267"/>
            <ac:spMk id="5" creationId="{01B13EFE-C26E-3893-D1B2-A590B257E9EE}"/>
          </ac:spMkLst>
        </pc:spChg>
        <pc:spChg chg="add mod ord">
          <ac:chgData name="Gemma Barnikel (2541858)" userId="S::2541858@student.uwtsd.ac.uk::504105d5-25f0-453c-9989-0fd1122ca2fe" providerId="AD" clId="Web-{79F12AC2-991A-0454-B72A-110869A12992}" dt="2026-07-29T21:34:22.880" v="176" actId="20577"/>
          <ac:spMkLst>
            <pc:docMk/>
            <pc:sldMk cId="927689040" sldId="267"/>
            <ac:spMk id="6" creationId="{51AC7363-0C2C-838A-6371-CB2C7680CADD}"/>
          </ac:spMkLst>
        </pc:spChg>
        <pc:graphicFrameChg chg="add del mod modGraphic">
          <ac:chgData name="Gemma Barnikel (2541858)" userId="S::2541858@student.uwtsd.ac.uk::504105d5-25f0-453c-9989-0fd1122ca2fe" providerId="AD" clId="Web-{79F12AC2-991A-0454-B72A-110869A12992}" dt="2026-07-29T21:26:47.613" v="18"/>
          <ac:graphicFrameMkLst>
            <pc:docMk/>
            <pc:sldMk cId="927689040" sldId="267"/>
            <ac:graphicFrameMk id="7" creationId="{31C047F6-7996-51E7-F858-1C311407491D}"/>
          </ac:graphicFrameMkLst>
        </pc:graphicFrameChg>
        <pc:picChg chg="add mod ord">
          <ac:chgData name="Gemma Barnikel (2541858)" userId="S::2541858@student.uwtsd.ac.uk::504105d5-25f0-453c-9989-0fd1122ca2fe" providerId="AD" clId="Web-{79F12AC2-991A-0454-B72A-110869A12992}" dt="2026-07-29T21:29:38.932" v="30"/>
          <ac:picMkLst>
            <pc:docMk/>
            <pc:sldMk cId="927689040" sldId="267"/>
            <ac:picMk id="8" creationId="{EF4F5070-E90E-7013-3029-F8424106AA9B}"/>
          </ac:picMkLst>
        </pc:picChg>
      </pc:sldChg>
      <pc:sldChg chg="addSp delSp modSp new mod ord modTransition modClrScheme chgLayout">
        <pc:chgData name="Gemma Barnikel (2541858)" userId="S::2541858@student.uwtsd.ac.uk::504105d5-25f0-453c-9989-0fd1122ca2fe" providerId="AD" clId="Web-{79F12AC2-991A-0454-B72A-110869A12992}" dt="2026-07-29T23:53:47.872" v="1069"/>
        <pc:sldMkLst>
          <pc:docMk/>
          <pc:sldMk cId="4018915077" sldId="268"/>
        </pc:sldMkLst>
        <pc:spChg chg="mod ord">
          <ac:chgData name="Gemma Barnikel (2541858)" userId="S::2541858@student.uwtsd.ac.uk::504105d5-25f0-453c-9989-0fd1122ca2fe" providerId="AD" clId="Web-{79F12AC2-991A-0454-B72A-110869A12992}" dt="2026-07-29T22:23:33.544" v="397"/>
          <ac:spMkLst>
            <pc:docMk/>
            <pc:sldMk cId="4018915077" sldId="268"/>
            <ac:spMk id="2" creationId="{00455955-EB83-9A9C-2BC6-9DD252A056C5}"/>
          </ac:spMkLst>
        </pc:spChg>
        <pc:spChg chg="mod ord">
          <ac:chgData name="Gemma Barnikel (2541858)" userId="S::2541858@student.uwtsd.ac.uk::504105d5-25f0-453c-9989-0fd1122ca2fe" providerId="AD" clId="Web-{79F12AC2-991A-0454-B72A-110869A12992}" dt="2026-07-29T22:23:33.544" v="397"/>
          <ac:spMkLst>
            <pc:docMk/>
            <pc:sldMk cId="4018915077" sldId="268"/>
            <ac:spMk id="3" creationId="{ED350509-0405-E8CA-E800-455E6EB71FCF}"/>
          </ac:spMkLst>
        </pc:spChg>
        <pc:spChg chg="mod ord">
          <ac:chgData name="Gemma Barnikel (2541858)" userId="S::2541858@student.uwtsd.ac.uk::504105d5-25f0-453c-9989-0fd1122ca2fe" providerId="AD" clId="Web-{79F12AC2-991A-0454-B72A-110869A12992}" dt="2026-07-29T22:23:33.544" v="397"/>
          <ac:spMkLst>
            <pc:docMk/>
            <pc:sldMk cId="4018915077" sldId="268"/>
            <ac:spMk id="4" creationId="{888BB5B7-9C1F-6582-478B-6D5F028863B2}"/>
          </ac:spMkLst>
        </pc:spChg>
        <pc:spChg chg="mod ord">
          <ac:chgData name="Gemma Barnikel (2541858)" userId="S::2541858@student.uwtsd.ac.uk::504105d5-25f0-453c-9989-0fd1122ca2fe" providerId="AD" clId="Web-{79F12AC2-991A-0454-B72A-110869A12992}" dt="2026-07-29T22:23:33.544" v="397"/>
          <ac:spMkLst>
            <pc:docMk/>
            <pc:sldMk cId="4018915077" sldId="268"/>
            <ac:spMk id="5" creationId="{6B6DD2D1-377C-CD98-F4BE-AAD7EF299EFE}"/>
          </ac:spMkLst>
        </pc:spChg>
        <pc:spChg chg="mod ord">
          <ac:chgData name="Gemma Barnikel (2541858)" userId="S::2541858@student.uwtsd.ac.uk::504105d5-25f0-453c-9989-0fd1122ca2fe" providerId="AD" clId="Web-{79F12AC2-991A-0454-B72A-110869A12992}" dt="2026-07-29T22:23:33.544" v="397"/>
          <ac:spMkLst>
            <pc:docMk/>
            <pc:sldMk cId="4018915077" sldId="268"/>
            <ac:spMk id="6" creationId="{F425EE38-69A6-DFDB-1218-0B630F4283CF}"/>
          </ac:spMkLst>
        </pc:spChg>
        <pc:picChg chg="add del mod ord modCrop">
          <ac:chgData name="Gemma Barnikel (2541858)" userId="S::2541858@student.uwtsd.ac.uk::504105d5-25f0-453c-9989-0fd1122ca2fe" providerId="AD" clId="Web-{79F12AC2-991A-0454-B72A-110869A12992}" dt="2026-07-29T22:22:45.558" v="394"/>
          <ac:picMkLst>
            <pc:docMk/>
            <pc:sldMk cId="4018915077" sldId="268"/>
            <ac:picMk id="7" creationId="{5CDE740D-89B1-B136-E3F6-571AFD10F2B6}"/>
          </ac:picMkLst>
        </pc:picChg>
      </pc:sldChg>
      <pc:sldChg chg="addSp delSp modSp new mod modTransition modClrScheme chgLayout">
        <pc:chgData name="Gemma Barnikel (2541858)" userId="S::2541858@student.uwtsd.ac.uk::504105d5-25f0-453c-9989-0fd1122ca2fe" providerId="AD" clId="Web-{79F12AC2-991A-0454-B72A-110869A12992}" dt="2026-07-29T23:53:47.872" v="1069"/>
        <pc:sldMkLst>
          <pc:docMk/>
          <pc:sldMk cId="230386884" sldId="269"/>
        </pc:sldMkLst>
        <pc:spChg chg="mod">
          <ac:chgData name="Gemma Barnikel (2541858)" userId="S::2541858@student.uwtsd.ac.uk::504105d5-25f0-453c-9989-0fd1122ca2fe" providerId="AD" clId="Web-{79F12AC2-991A-0454-B72A-110869A12992}" dt="2026-07-29T22:30:51.327" v="416" actId="20577"/>
          <ac:spMkLst>
            <pc:docMk/>
            <pc:sldMk cId="230386884" sldId="269"/>
            <ac:spMk id="2" creationId="{51AA0665-D6FC-5787-1B80-BE724D5F4B69}"/>
          </ac:spMkLst>
        </pc:spChg>
        <pc:spChg chg="del">
          <ac:chgData name="Gemma Barnikel (2541858)" userId="S::2541858@student.uwtsd.ac.uk::504105d5-25f0-453c-9989-0fd1122ca2fe" providerId="AD" clId="Web-{79F12AC2-991A-0454-B72A-110869A12992}" dt="2026-07-29T22:29:39.027" v="410"/>
          <ac:spMkLst>
            <pc:docMk/>
            <pc:sldMk cId="230386884" sldId="269"/>
            <ac:spMk id="3" creationId="{ADDAAB0E-8FC1-8587-DADA-1557DB930014}"/>
          </ac:spMkLst>
        </pc:spChg>
        <pc:spChg chg="mod ord">
          <ac:chgData name="Gemma Barnikel (2541858)" userId="S::2541858@student.uwtsd.ac.uk::504105d5-25f0-453c-9989-0fd1122ca2fe" providerId="AD" clId="Web-{79F12AC2-991A-0454-B72A-110869A12992}" dt="2026-07-29T22:29:39.027" v="410"/>
          <ac:spMkLst>
            <pc:docMk/>
            <pc:sldMk cId="230386884" sldId="269"/>
            <ac:spMk id="4" creationId="{CE919C17-371B-88B4-07D1-E702E87368C9}"/>
          </ac:spMkLst>
        </pc:spChg>
        <pc:spChg chg="del mod">
          <ac:chgData name="Gemma Barnikel (2541858)" userId="S::2541858@student.uwtsd.ac.uk::504105d5-25f0-453c-9989-0fd1122ca2fe" providerId="AD" clId="Web-{79F12AC2-991A-0454-B72A-110869A12992}" dt="2026-07-29T22:29:39.027" v="410"/>
          <ac:spMkLst>
            <pc:docMk/>
            <pc:sldMk cId="230386884" sldId="269"/>
            <ac:spMk id="5" creationId="{FC6DB08F-60FC-16C8-9E44-5D48494797EB}"/>
          </ac:spMkLst>
        </pc:spChg>
        <pc:spChg chg="mod">
          <ac:chgData name="Gemma Barnikel (2541858)" userId="S::2541858@student.uwtsd.ac.uk::504105d5-25f0-453c-9989-0fd1122ca2fe" providerId="AD" clId="Web-{79F12AC2-991A-0454-B72A-110869A12992}" dt="2026-07-29T22:29:39.027" v="410"/>
          <ac:spMkLst>
            <pc:docMk/>
            <pc:sldMk cId="230386884" sldId="269"/>
            <ac:spMk id="6" creationId="{EAEC77B2-70BA-D146-233B-D5A82DEC1F8B}"/>
          </ac:spMkLst>
        </pc:spChg>
        <pc:spChg chg="mod">
          <ac:chgData name="Gemma Barnikel (2541858)" userId="S::2541858@student.uwtsd.ac.uk::504105d5-25f0-453c-9989-0fd1122ca2fe" providerId="AD" clId="Web-{79F12AC2-991A-0454-B72A-110869A12992}" dt="2026-07-29T22:29:39.027" v="410"/>
          <ac:spMkLst>
            <pc:docMk/>
            <pc:sldMk cId="230386884" sldId="269"/>
            <ac:spMk id="7" creationId="{72B31CF8-2EC1-C7AC-E9F7-AA0B89DB4541}"/>
          </ac:spMkLst>
        </pc:spChg>
        <pc:spChg chg="add mod">
          <ac:chgData name="Gemma Barnikel (2541858)" userId="S::2541858@student.uwtsd.ac.uk::504105d5-25f0-453c-9989-0fd1122ca2fe" providerId="AD" clId="Web-{79F12AC2-991A-0454-B72A-110869A12992}" dt="2026-07-29T22:30:41.623" v="415" actId="20577"/>
          <ac:spMkLst>
            <pc:docMk/>
            <pc:sldMk cId="230386884" sldId="269"/>
            <ac:spMk id="13" creationId="{398B4438-C4EB-799F-5FD2-E96325156573}"/>
          </ac:spMkLst>
        </pc:spChg>
        <pc:picChg chg="add">
          <ac:chgData name="Gemma Barnikel (2541858)" userId="S::2541858@student.uwtsd.ac.uk::504105d5-25f0-453c-9989-0fd1122ca2fe" providerId="AD" clId="Web-{79F12AC2-991A-0454-B72A-110869A12992}" dt="2026-07-29T22:29:39.027" v="410"/>
          <ac:picMkLst>
            <pc:docMk/>
            <pc:sldMk cId="230386884" sldId="269"/>
            <ac:picMk id="9" creationId="{32E20BDB-3373-A446-653F-7E19BE92AE0F}"/>
          </ac:picMkLst>
        </pc:picChg>
      </pc:sldChg>
      <pc:sldChg chg="addSp delSp modSp new mod modTransition modClrScheme chgLayout">
        <pc:chgData name="Gemma Barnikel (2541858)" userId="S::2541858@student.uwtsd.ac.uk::504105d5-25f0-453c-9989-0fd1122ca2fe" providerId="AD" clId="Web-{79F12AC2-991A-0454-B72A-110869A12992}" dt="2026-07-29T23:53:47.872" v="1069"/>
        <pc:sldMkLst>
          <pc:docMk/>
          <pc:sldMk cId="324227385" sldId="270"/>
        </pc:sldMkLst>
        <pc:spChg chg="mod">
          <ac:chgData name="Gemma Barnikel (2541858)" userId="S::2541858@student.uwtsd.ac.uk::504105d5-25f0-453c-9989-0fd1122ca2fe" providerId="AD" clId="Web-{79F12AC2-991A-0454-B72A-110869A12992}" dt="2026-07-29T22:47:28.600" v="576" actId="1076"/>
          <ac:spMkLst>
            <pc:docMk/>
            <pc:sldMk cId="324227385" sldId="270"/>
            <ac:spMk id="2" creationId="{10B300F1-5612-888C-48F1-55C62085116E}"/>
          </ac:spMkLst>
        </pc:spChg>
        <pc:spChg chg="del">
          <ac:chgData name="Gemma Barnikel (2541858)" userId="S::2541858@student.uwtsd.ac.uk::504105d5-25f0-453c-9989-0fd1122ca2fe" providerId="AD" clId="Web-{79F12AC2-991A-0454-B72A-110869A12992}" dt="2026-07-29T22:41:20.945" v="548"/>
          <ac:spMkLst>
            <pc:docMk/>
            <pc:sldMk cId="324227385" sldId="270"/>
            <ac:spMk id="3" creationId="{E6864E4E-FAAD-181E-ED87-715BFB10DC66}"/>
          </ac:spMkLst>
        </pc:spChg>
        <pc:spChg chg="mod">
          <ac:chgData name="Gemma Barnikel (2541858)" userId="S::2541858@student.uwtsd.ac.uk::504105d5-25f0-453c-9989-0fd1122ca2fe" providerId="AD" clId="Web-{79F12AC2-991A-0454-B72A-110869A12992}" dt="2026-07-29T22:53:09.410" v="641" actId="14100"/>
          <ac:spMkLst>
            <pc:docMk/>
            <pc:sldMk cId="324227385" sldId="270"/>
            <ac:spMk id="4" creationId="{4EA5F0CA-075D-37B8-047C-5503C2997E38}"/>
          </ac:spMkLst>
        </pc:spChg>
        <pc:spChg chg="mod ord">
          <ac:chgData name="Gemma Barnikel (2541858)" userId="S::2541858@student.uwtsd.ac.uk::504105d5-25f0-453c-9989-0fd1122ca2fe" providerId="AD" clId="Web-{79F12AC2-991A-0454-B72A-110869A12992}" dt="2026-07-29T22:47:19.881" v="575"/>
          <ac:spMkLst>
            <pc:docMk/>
            <pc:sldMk cId="324227385" sldId="270"/>
            <ac:spMk id="5" creationId="{D7EC240D-9509-E8AB-8270-6B359A93854A}"/>
          </ac:spMkLst>
        </pc:spChg>
        <pc:spChg chg="mod">
          <ac:chgData name="Gemma Barnikel (2541858)" userId="S::2541858@student.uwtsd.ac.uk::504105d5-25f0-453c-9989-0fd1122ca2fe" providerId="AD" clId="Web-{79F12AC2-991A-0454-B72A-110869A12992}" dt="2026-07-29T22:47:19.881" v="575"/>
          <ac:spMkLst>
            <pc:docMk/>
            <pc:sldMk cId="324227385" sldId="270"/>
            <ac:spMk id="6" creationId="{3D37BDBD-1509-0743-863C-2ECE0A837CA4}"/>
          </ac:spMkLst>
        </pc:spChg>
        <pc:spChg chg="mod">
          <ac:chgData name="Gemma Barnikel (2541858)" userId="S::2541858@student.uwtsd.ac.uk::504105d5-25f0-453c-9989-0fd1122ca2fe" providerId="AD" clId="Web-{79F12AC2-991A-0454-B72A-110869A12992}" dt="2026-07-29T22:47:19.881" v="575"/>
          <ac:spMkLst>
            <pc:docMk/>
            <pc:sldMk cId="324227385" sldId="270"/>
            <ac:spMk id="7" creationId="{A47A54E2-80F3-A191-C32F-BFB941852FDC}"/>
          </ac:spMkLst>
        </pc:spChg>
        <pc:picChg chg="add del mod">
          <ac:chgData name="Gemma Barnikel (2541858)" userId="S::2541858@student.uwtsd.ac.uk::504105d5-25f0-453c-9989-0fd1122ca2fe" providerId="AD" clId="Web-{79F12AC2-991A-0454-B72A-110869A12992}" dt="2026-07-29T22:46:47.255" v="574"/>
          <ac:picMkLst>
            <pc:docMk/>
            <pc:sldMk cId="324227385" sldId="270"/>
            <ac:picMk id="9" creationId="{6FEF749E-C5F9-DE20-9E81-43E987ADE5FA}"/>
          </ac:picMkLst>
        </pc:picChg>
        <pc:picChg chg="add">
          <ac:chgData name="Gemma Barnikel (2541858)" userId="S::2541858@student.uwtsd.ac.uk::504105d5-25f0-453c-9989-0fd1122ca2fe" providerId="AD" clId="Web-{79F12AC2-991A-0454-B72A-110869A12992}" dt="2026-07-29T22:47:19.881" v="575"/>
          <ac:picMkLst>
            <pc:docMk/>
            <pc:sldMk cId="324227385" sldId="270"/>
            <ac:picMk id="10" creationId="{85666391-67C3-1AAE-C7B0-0EBDD331CDE2}"/>
          </ac:picMkLst>
        </pc:picChg>
      </pc:sldChg>
      <pc:sldChg chg="addSp delSp modSp new mod modTransition setBg setClrOvrMap">
        <pc:chgData name="Gemma Barnikel (2541858)" userId="S::2541858@student.uwtsd.ac.uk::504105d5-25f0-453c-9989-0fd1122ca2fe" providerId="AD" clId="Web-{79F12AC2-991A-0454-B72A-110869A12992}" dt="2026-07-29T23:53:47.872" v="1069"/>
        <pc:sldMkLst>
          <pc:docMk/>
          <pc:sldMk cId="719080976" sldId="271"/>
        </pc:sldMkLst>
        <pc:spChg chg="mod">
          <ac:chgData name="Gemma Barnikel (2541858)" userId="S::2541858@student.uwtsd.ac.uk::504105d5-25f0-453c-9989-0fd1122ca2fe" providerId="AD" clId="Web-{79F12AC2-991A-0454-B72A-110869A12992}" dt="2026-07-29T23:07:21.599" v="718"/>
          <ac:spMkLst>
            <pc:docMk/>
            <pc:sldMk cId="719080976" sldId="271"/>
            <ac:spMk id="2" creationId="{DC703AFA-6632-8553-684A-B6DEF1266C79}"/>
          </ac:spMkLst>
        </pc:spChg>
        <pc:spChg chg="del">
          <ac:chgData name="Gemma Barnikel (2541858)" userId="S::2541858@student.uwtsd.ac.uk::504105d5-25f0-453c-9989-0fd1122ca2fe" providerId="AD" clId="Web-{79F12AC2-991A-0454-B72A-110869A12992}" dt="2026-07-29T23:06:20.331" v="717"/>
          <ac:spMkLst>
            <pc:docMk/>
            <pc:sldMk cId="719080976" sldId="271"/>
            <ac:spMk id="3" creationId="{6ECDF6CC-3414-DA81-46AB-7697AA6540A3}"/>
          </ac:spMkLst>
        </pc:spChg>
        <pc:spChg chg="mod">
          <ac:chgData name="Gemma Barnikel (2541858)" userId="S::2541858@student.uwtsd.ac.uk::504105d5-25f0-453c-9989-0fd1122ca2fe" providerId="AD" clId="Web-{79F12AC2-991A-0454-B72A-110869A12992}" dt="2026-07-29T23:07:21.599" v="718"/>
          <ac:spMkLst>
            <pc:docMk/>
            <pc:sldMk cId="719080976" sldId="271"/>
            <ac:spMk id="4" creationId="{DECAECC1-0F9E-9DDE-8572-DDB8B9854852}"/>
          </ac:spMkLst>
        </pc:spChg>
        <pc:spChg chg="add">
          <ac:chgData name="Gemma Barnikel (2541858)" userId="S::2541858@student.uwtsd.ac.uk::504105d5-25f0-453c-9989-0fd1122ca2fe" providerId="AD" clId="Web-{79F12AC2-991A-0454-B72A-110869A12992}" dt="2026-07-29T23:07:21.599" v="718"/>
          <ac:spMkLst>
            <pc:docMk/>
            <pc:sldMk cId="719080976" sldId="271"/>
            <ac:spMk id="10" creationId="{13B7BB51-92B8-4089-8DAB-1202A4D1C6A3}"/>
          </ac:spMkLst>
        </pc:spChg>
        <pc:spChg chg="add">
          <ac:chgData name="Gemma Barnikel (2541858)" userId="S::2541858@student.uwtsd.ac.uk::504105d5-25f0-453c-9989-0fd1122ca2fe" providerId="AD" clId="Web-{79F12AC2-991A-0454-B72A-110869A12992}" dt="2026-07-29T23:07:21.599" v="718"/>
          <ac:spMkLst>
            <pc:docMk/>
            <pc:sldMk cId="719080976" sldId="271"/>
            <ac:spMk id="12" creationId="{85F55C16-BC21-49EF-A4FF-C3155BB93BD3}"/>
          </ac:spMkLst>
        </pc:spChg>
        <pc:spChg chg="add">
          <ac:chgData name="Gemma Barnikel (2541858)" userId="S::2541858@student.uwtsd.ac.uk::504105d5-25f0-453c-9989-0fd1122ca2fe" providerId="AD" clId="Web-{79F12AC2-991A-0454-B72A-110869A12992}" dt="2026-07-29T23:07:21.599" v="718"/>
          <ac:spMkLst>
            <pc:docMk/>
            <pc:sldMk cId="719080976" sldId="271"/>
            <ac:spMk id="14" creationId="{0C5F069E-AFE6-4825-8945-46F2918A5019}"/>
          </ac:spMkLst>
        </pc:spChg>
        <pc:picChg chg="add mod ord">
          <ac:chgData name="Gemma Barnikel (2541858)" userId="S::2541858@student.uwtsd.ac.uk::504105d5-25f0-453c-9989-0fd1122ca2fe" providerId="AD" clId="Web-{79F12AC2-991A-0454-B72A-110869A12992}" dt="2026-07-29T23:07:21.599" v="718"/>
          <ac:picMkLst>
            <pc:docMk/>
            <pc:sldMk cId="719080976" sldId="271"/>
            <ac:picMk id="5" creationId="{0AC2E0C2-FB7C-2CFF-CA6E-35FC0F03CB79}"/>
          </ac:picMkLst>
        </pc:picChg>
      </pc:sldChg>
      <pc:sldChg chg="addSp modSp new mod modTransition modClrScheme chgLayout">
        <pc:chgData name="Gemma Barnikel (2541858)" userId="S::2541858@student.uwtsd.ac.uk::504105d5-25f0-453c-9989-0fd1122ca2fe" providerId="AD" clId="Web-{79F12AC2-991A-0454-B72A-110869A12992}" dt="2026-07-29T23:53:47.872" v="1069"/>
        <pc:sldMkLst>
          <pc:docMk/>
          <pc:sldMk cId="1236821139" sldId="272"/>
        </pc:sldMkLst>
        <pc:spChg chg="mod ord">
          <ac:chgData name="Gemma Barnikel (2541858)" userId="S::2541858@student.uwtsd.ac.uk::504105d5-25f0-453c-9989-0fd1122ca2fe" providerId="AD" clId="Web-{79F12AC2-991A-0454-B72A-110869A12992}" dt="2026-07-29T23:17:42.202" v="800"/>
          <ac:spMkLst>
            <pc:docMk/>
            <pc:sldMk cId="1236821139" sldId="272"/>
            <ac:spMk id="2" creationId="{507606C0-D678-6B20-5063-43BA82147A14}"/>
          </ac:spMkLst>
        </pc:spChg>
        <pc:spChg chg="mod ord">
          <ac:chgData name="Gemma Barnikel (2541858)" userId="S::2541858@student.uwtsd.ac.uk::504105d5-25f0-453c-9989-0fd1122ca2fe" providerId="AD" clId="Web-{79F12AC2-991A-0454-B72A-110869A12992}" dt="2026-07-29T23:17:42.202" v="800"/>
          <ac:spMkLst>
            <pc:docMk/>
            <pc:sldMk cId="1236821139" sldId="272"/>
            <ac:spMk id="3" creationId="{411635BF-89D0-BC46-EFD5-67F171C10C32}"/>
          </ac:spMkLst>
        </pc:spChg>
        <pc:spChg chg="mod ord">
          <ac:chgData name="Gemma Barnikel (2541858)" userId="S::2541858@student.uwtsd.ac.uk::504105d5-25f0-453c-9989-0fd1122ca2fe" providerId="AD" clId="Web-{79F12AC2-991A-0454-B72A-110869A12992}" dt="2026-07-29T23:17:42.202" v="800"/>
          <ac:spMkLst>
            <pc:docMk/>
            <pc:sldMk cId="1236821139" sldId="272"/>
            <ac:spMk id="4" creationId="{3EA45068-0A33-AD8D-306E-6DD4BED5C001}"/>
          </ac:spMkLst>
        </pc:spChg>
        <pc:spChg chg="mod ord">
          <ac:chgData name="Gemma Barnikel (2541858)" userId="S::2541858@student.uwtsd.ac.uk::504105d5-25f0-453c-9989-0fd1122ca2fe" providerId="AD" clId="Web-{79F12AC2-991A-0454-B72A-110869A12992}" dt="2026-07-29T23:17:42.202" v="800"/>
          <ac:spMkLst>
            <pc:docMk/>
            <pc:sldMk cId="1236821139" sldId="272"/>
            <ac:spMk id="5" creationId="{FB4245FF-EF97-CCEF-3A4F-FDA5B0DCFD67}"/>
          </ac:spMkLst>
        </pc:spChg>
        <pc:spChg chg="mod ord">
          <ac:chgData name="Gemma Barnikel (2541858)" userId="S::2541858@student.uwtsd.ac.uk::504105d5-25f0-453c-9989-0fd1122ca2fe" providerId="AD" clId="Web-{79F12AC2-991A-0454-B72A-110869A12992}" dt="2026-07-29T23:17:42.202" v="800"/>
          <ac:spMkLst>
            <pc:docMk/>
            <pc:sldMk cId="1236821139" sldId="272"/>
            <ac:spMk id="6" creationId="{7ABDC79B-4CF1-55B8-74AC-7BEED5E16A6C}"/>
          </ac:spMkLst>
        </pc:spChg>
        <pc:picChg chg="add">
          <ac:chgData name="Gemma Barnikel (2541858)" userId="S::2541858@student.uwtsd.ac.uk::504105d5-25f0-453c-9989-0fd1122ca2fe" providerId="AD" clId="Web-{79F12AC2-991A-0454-B72A-110869A12992}" dt="2026-07-29T23:15:11.321" v="796"/>
          <ac:picMkLst>
            <pc:docMk/>
            <pc:sldMk cId="1236821139" sldId="272"/>
            <ac:picMk id="8" creationId="{CB2EDCFA-9CB3-FEED-E1E9-B125068B9056}"/>
          </ac:picMkLst>
        </pc:picChg>
      </pc:sldChg>
      <pc:sldChg chg="new del">
        <pc:chgData name="Gemma Barnikel (2541858)" userId="S::2541858@student.uwtsd.ac.uk::504105d5-25f0-453c-9989-0fd1122ca2fe" providerId="AD" clId="Web-{79F12AC2-991A-0454-B72A-110869A12992}" dt="2026-07-29T23:17:19.216" v="798"/>
        <pc:sldMkLst>
          <pc:docMk/>
          <pc:sldMk cId="739957652" sldId="273"/>
        </pc:sldMkLst>
      </pc:sldChg>
      <pc:sldChg chg="modSp new mod modTransition modClrScheme chgLayout">
        <pc:chgData name="Gemma Barnikel (2541858)" userId="S::2541858@student.uwtsd.ac.uk::504105d5-25f0-453c-9989-0fd1122ca2fe" providerId="AD" clId="Web-{79F12AC2-991A-0454-B72A-110869A12992}" dt="2026-07-29T23:53:47.872" v="1069"/>
        <pc:sldMkLst>
          <pc:docMk/>
          <pc:sldMk cId="1367496902" sldId="273"/>
        </pc:sldMkLst>
        <pc:spChg chg="mod">
          <ac:chgData name="Gemma Barnikel (2541858)" userId="S::2541858@student.uwtsd.ac.uk::504105d5-25f0-453c-9989-0fd1122ca2fe" providerId="AD" clId="Web-{79F12AC2-991A-0454-B72A-110869A12992}" dt="2026-07-29T23:26:09.378" v="875"/>
          <ac:spMkLst>
            <pc:docMk/>
            <pc:sldMk cId="1367496902" sldId="273"/>
            <ac:spMk id="2" creationId="{581762AB-4B73-E26C-1909-E5C1CD196C8B}"/>
          </ac:spMkLst>
        </pc:spChg>
        <pc:spChg chg="mod">
          <ac:chgData name="Gemma Barnikel (2541858)" userId="S::2541858@student.uwtsd.ac.uk::504105d5-25f0-453c-9989-0fd1122ca2fe" providerId="AD" clId="Web-{79F12AC2-991A-0454-B72A-110869A12992}" dt="2026-07-29T23:26:09.378" v="875"/>
          <ac:spMkLst>
            <pc:docMk/>
            <pc:sldMk cId="1367496902" sldId="273"/>
            <ac:spMk id="3" creationId="{7CAE37D8-92DD-293D-A974-0C47AD52F664}"/>
          </ac:spMkLst>
        </pc:spChg>
        <pc:spChg chg="mod">
          <ac:chgData name="Gemma Barnikel (2541858)" userId="S::2541858@student.uwtsd.ac.uk::504105d5-25f0-453c-9989-0fd1122ca2fe" providerId="AD" clId="Web-{79F12AC2-991A-0454-B72A-110869A12992}" dt="2026-07-29T23:26:09.378" v="875"/>
          <ac:spMkLst>
            <pc:docMk/>
            <pc:sldMk cId="1367496902" sldId="273"/>
            <ac:spMk id="4" creationId="{F983405E-2B44-A4B1-F0DD-39E67EB1262D}"/>
          </ac:spMkLst>
        </pc:spChg>
        <pc:spChg chg="mod">
          <ac:chgData name="Gemma Barnikel (2541858)" userId="S::2541858@student.uwtsd.ac.uk::504105d5-25f0-453c-9989-0fd1122ca2fe" providerId="AD" clId="Web-{79F12AC2-991A-0454-B72A-110869A12992}" dt="2026-07-29T23:26:09.378" v="875"/>
          <ac:spMkLst>
            <pc:docMk/>
            <pc:sldMk cId="1367496902" sldId="273"/>
            <ac:spMk id="5" creationId="{30F00329-C598-6381-4A39-F04D5B6664AA}"/>
          </ac:spMkLst>
        </pc:spChg>
        <pc:spChg chg="mod">
          <ac:chgData name="Gemma Barnikel (2541858)" userId="S::2541858@student.uwtsd.ac.uk::504105d5-25f0-453c-9989-0fd1122ca2fe" providerId="AD" clId="Web-{79F12AC2-991A-0454-B72A-110869A12992}" dt="2026-07-29T23:26:09.378" v="875"/>
          <ac:spMkLst>
            <pc:docMk/>
            <pc:sldMk cId="1367496902" sldId="273"/>
            <ac:spMk id="6" creationId="{A2D5FD52-65E0-4DF5-CD44-93211DC05536}"/>
          </ac:spMkLst>
        </pc:spChg>
      </pc:sldChg>
      <pc:sldChg chg="addSp delSp modSp new mod ord modTransition modClrScheme chgLayout">
        <pc:chgData name="Gemma Barnikel (2541858)" userId="S::2541858@student.uwtsd.ac.uk::504105d5-25f0-453c-9989-0fd1122ca2fe" providerId="AD" clId="Web-{79F12AC2-991A-0454-B72A-110869A12992}" dt="2026-07-29T23:53:47.872" v="1069"/>
        <pc:sldMkLst>
          <pc:docMk/>
          <pc:sldMk cId="1414378028" sldId="274"/>
        </pc:sldMkLst>
        <pc:spChg chg="mod">
          <ac:chgData name="Gemma Barnikel (2541858)" userId="S::2541858@student.uwtsd.ac.uk::504105d5-25f0-453c-9989-0fd1122ca2fe" providerId="AD" clId="Web-{79F12AC2-991A-0454-B72A-110869A12992}" dt="2026-07-29T23:33:09.222" v="915"/>
          <ac:spMkLst>
            <pc:docMk/>
            <pc:sldMk cId="1414378028" sldId="274"/>
            <ac:spMk id="2" creationId="{00363F6E-0868-229D-A223-3CC3AA6FC197}"/>
          </ac:spMkLst>
        </pc:spChg>
        <pc:spChg chg="mod ord">
          <ac:chgData name="Gemma Barnikel (2541858)" userId="S::2541858@student.uwtsd.ac.uk::504105d5-25f0-453c-9989-0fd1122ca2fe" providerId="AD" clId="Web-{79F12AC2-991A-0454-B72A-110869A12992}" dt="2026-07-29T23:33:09.222" v="915"/>
          <ac:spMkLst>
            <pc:docMk/>
            <pc:sldMk cId="1414378028" sldId="274"/>
            <ac:spMk id="3" creationId="{D37182B2-FB7F-531C-0A85-0767EF4388BB}"/>
          </ac:spMkLst>
        </pc:spChg>
        <pc:spChg chg="del">
          <ac:chgData name="Gemma Barnikel (2541858)" userId="S::2541858@student.uwtsd.ac.uk::504105d5-25f0-453c-9989-0fd1122ca2fe" providerId="AD" clId="Web-{79F12AC2-991A-0454-B72A-110869A12992}" dt="2026-07-29T23:32:28.627" v="911"/>
          <ac:spMkLst>
            <pc:docMk/>
            <pc:sldMk cId="1414378028" sldId="274"/>
            <ac:spMk id="4" creationId="{BF4FD9FB-0485-3229-6C58-3C5C77D6A4DD}"/>
          </ac:spMkLst>
        </pc:spChg>
        <pc:spChg chg="mod">
          <ac:chgData name="Gemma Barnikel (2541858)" userId="S::2541858@student.uwtsd.ac.uk::504105d5-25f0-453c-9989-0fd1122ca2fe" providerId="AD" clId="Web-{79F12AC2-991A-0454-B72A-110869A12992}" dt="2026-07-29T23:33:09.222" v="915"/>
          <ac:spMkLst>
            <pc:docMk/>
            <pc:sldMk cId="1414378028" sldId="274"/>
            <ac:spMk id="5" creationId="{1DDEFD81-7F3A-3120-ABF7-4E8A838F04DE}"/>
          </ac:spMkLst>
        </pc:spChg>
        <pc:spChg chg="mod">
          <ac:chgData name="Gemma Barnikel (2541858)" userId="S::2541858@student.uwtsd.ac.uk::504105d5-25f0-453c-9989-0fd1122ca2fe" providerId="AD" clId="Web-{79F12AC2-991A-0454-B72A-110869A12992}" dt="2026-07-29T23:33:09.222" v="915"/>
          <ac:spMkLst>
            <pc:docMk/>
            <pc:sldMk cId="1414378028" sldId="274"/>
            <ac:spMk id="6" creationId="{F6A62B31-86FD-5875-E6E2-A7DDD2708435}"/>
          </ac:spMkLst>
        </pc:spChg>
        <pc:spChg chg="add mod">
          <ac:chgData name="Gemma Barnikel (2541858)" userId="S::2541858@student.uwtsd.ac.uk::504105d5-25f0-453c-9989-0fd1122ca2fe" providerId="AD" clId="Web-{79F12AC2-991A-0454-B72A-110869A12992}" dt="2026-07-29T23:40:28.622" v="994" actId="20577"/>
          <ac:spMkLst>
            <pc:docMk/>
            <pc:sldMk cId="1414378028" sldId="274"/>
            <ac:spMk id="12" creationId="{E509474A-74C5-C462-3C44-F137C4A369A6}"/>
          </ac:spMkLst>
        </pc:spChg>
        <pc:picChg chg="add mod ord modCrop">
          <ac:chgData name="Gemma Barnikel (2541858)" userId="S::2541858@student.uwtsd.ac.uk::504105d5-25f0-453c-9989-0fd1122ca2fe" providerId="AD" clId="Web-{79F12AC2-991A-0454-B72A-110869A12992}" dt="2026-07-29T23:33:09.222" v="915"/>
          <ac:picMkLst>
            <pc:docMk/>
            <pc:sldMk cId="1414378028" sldId="274"/>
            <ac:picMk id="7" creationId="{57E3AF90-AFD5-1431-412E-757A74D96747}"/>
          </ac:picMkLst>
        </pc:picChg>
      </pc:sldChg>
      <pc:sldChg chg="addSp modSp new modTransition">
        <pc:chgData name="Gemma Barnikel (2541858)" userId="S::2541858@student.uwtsd.ac.uk::504105d5-25f0-453c-9989-0fd1122ca2fe" providerId="AD" clId="Web-{79F12AC2-991A-0454-B72A-110869A12992}" dt="2026-07-29T23:53:47.872" v="1069"/>
        <pc:sldMkLst>
          <pc:docMk/>
          <pc:sldMk cId="3375760475" sldId="275"/>
        </pc:sldMkLst>
        <pc:spChg chg="mod">
          <ac:chgData name="Gemma Barnikel (2541858)" userId="S::2541858@student.uwtsd.ac.uk::504105d5-25f0-453c-9989-0fd1122ca2fe" providerId="AD" clId="Web-{79F12AC2-991A-0454-B72A-110869A12992}" dt="2026-07-29T23:42:27.892" v="1015" actId="20577"/>
          <ac:spMkLst>
            <pc:docMk/>
            <pc:sldMk cId="3375760475" sldId="275"/>
            <ac:spMk id="2" creationId="{B09C01D4-5CBF-D68B-8528-26196496B2F2}"/>
          </ac:spMkLst>
        </pc:spChg>
        <pc:spChg chg="mod">
          <ac:chgData name="Gemma Barnikel (2541858)" userId="S::2541858@student.uwtsd.ac.uk::504105d5-25f0-453c-9989-0fd1122ca2fe" providerId="AD" clId="Web-{79F12AC2-991A-0454-B72A-110869A12992}" dt="2026-07-29T23:44:46.054" v="1025" actId="1076"/>
          <ac:spMkLst>
            <pc:docMk/>
            <pc:sldMk cId="3375760475" sldId="275"/>
            <ac:spMk id="4" creationId="{2DF70854-FB98-BCA1-A98C-CCD908C4FE38}"/>
          </ac:spMkLst>
        </pc:spChg>
        <pc:picChg chg="add mod">
          <ac:chgData name="Gemma Barnikel (2541858)" userId="S::2541858@student.uwtsd.ac.uk::504105d5-25f0-453c-9989-0fd1122ca2fe" providerId="AD" clId="Web-{79F12AC2-991A-0454-B72A-110869A12992}" dt="2026-07-29T23:46:49.121" v="1033" actId="1076"/>
          <ac:picMkLst>
            <pc:docMk/>
            <pc:sldMk cId="3375760475" sldId="275"/>
            <ac:picMk id="7" creationId="{53CA6E47-9B7D-E0FB-3079-AA900F44E94C}"/>
          </ac:picMkLst>
        </pc:picChg>
      </pc:sldChg>
      <pc:sldMasterChg chg="modTransition modSldLayout">
        <pc:chgData name="Gemma Barnikel (2541858)" userId="S::2541858@student.uwtsd.ac.uk::504105d5-25f0-453c-9989-0fd1122ca2fe" providerId="AD" clId="Web-{79F12AC2-991A-0454-B72A-110869A12992}" dt="2026-07-29T23:53:47.872" v="1069"/>
        <pc:sldMasterMkLst>
          <pc:docMk/>
          <pc:sldMasterMk cId="783507441" sldId="2147483774"/>
        </pc:sldMasterMkLst>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1786443930" sldId="2147483762"/>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3462313195" sldId="2147483763"/>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2251495819" sldId="2147483764"/>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1947534312" sldId="2147483765"/>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3914401016" sldId="2147483766"/>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2106619421" sldId="2147483767"/>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1858953978" sldId="2147483768"/>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145873114" sldId="2147483769"/>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169994058" sldId="2147483770"/>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862535757" sldId="2147483771"/>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951586012" sldId="2147483772"/>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783507441" sldId="2147483774"/>
            <pc:sldLayoutMk cId="3204091275" sldId="2147483773"/>
          </pc:sldLayoutMkLst>
        </pc:sldLayoutChg>
      </pc:sldMasterChg>
      <pc:sldMasterChg chg="modTransition modSldLayout">
        <pc:chgData name="Gemma Barnikel (2541858)" userId="S::2541858@student.uwtsd.ac.uk::504105d5-25f0-453c-9989-0fd1122ca2fe" providerId="AD" clId="Web-{79F12AC2-991A-0454-B72A-110869A12992}" dt="2026-07-29T23:53:47.872" v="1069"/>
        <pc:sldMasterMkLst>
          <pc:docMk/>
          <pc:sldMasterMk cId="3478922561" sldId="2147483820"/>
        </pc:sldMasterMkLst>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649883774" sldId="2147483821"/>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289843932" sldId="2147483822"/>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632308572" sldId="2147483823"/>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934902749" sldId="2147483824"/>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4197175951" sldId="2147483825"/>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103988303" sldId="2147483826"/>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006877399" sldId="2147483827"/>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689882021" sldId="2147483828"/>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360524540" sldId="2147483829"/>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217897704" sldId="2147483830"/>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325875883" sldId="2147483831"/>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383375362" sldId="2147483832"/>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496844410" sldId="2147483833"/>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431336353" sldId="2147483834"/>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13508321" sldId="2147483835"/>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785708014" sldId="2147483836"/>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125509275" sldId="2147483837"/>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327584747" sldId="2147483838"/>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765650350" sldId="2147483839"/>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648909617" sldId="2147483840"/>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778900379" sldId="2147483841"/>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685049973" sldId="2147483842"/>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985459416" sldId="2147483843"/>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55595735" sldId="2147483844"/>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421339824" sldId="2147483845"/>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778014896" sldId="2147483846"/>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1680366255" sldId="2147483847"/>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603816517" sldId="2147483848"/>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2088687757" sldId="2147483849"/>
          </pc:sldLayoutMkLst>
        </pc:sldLayoutChg>
        <pc:sldLayoutChg chg="modTransition">
          <pc:chgData name="Gemma Barnikel (2541858)" userId="S::2541858@student.uwtsd.ac.uk::504105d5-25f0-453c-9989-0fd1122ca2fe" providerId="AD" clId="Web-{79F12AC2-991A-0454-B72A-110869A12992}" dt="2026-07-29T23:53:47.872" v="1069"/>
          <pc:sldLayoutMkLst>
            <pc:docMk/>
            <pc:sldMasterMk cId="3478922561" sldId="2147483820"/>
            <pc:sldLayoutMk cId="3514925116" sldId="2147483850"/>
          </pc:sldLayoutMkLst>
        </pc:sldLayoutChg>
      </pc:sldMasterChg>
    </pc:docChg>
  </pc:docChgLst>
  <pc:docChgLst>
    <pc:chgData name="Gemma Barnikel (2541858)" userId="S::2541858@student.uwtsd.ac.uk::504105d5-25f0-453c-9989-0fd1122ca2fe" providerId="AD" clId="Web-{C2A4EA12-237C-0916-1EC2-3E4B627F2CBA}"/>
    <pc:docChg chg="modSld modMainMaster">
      <pc:chgData name="Gemma Barnikel (2541858)" userId="S::2541858@student.uwtsd.ac.uk::504105d5-25f0-453c-9989-0fd1122ca2fe" providerId="AD" clId="Web-{C2A4EA12-237C-0916-1EC2-3E4B627F2CBA}" dt="2026-07-29T23:57:06.076" v="0"/>
      <pc:docMkLst>
        <pc:docMk/>
      </pc:docMkLst>
      <pc:sldChg chg="modTransition">
        <pc:chgData name="Gemma Barnikel (2541858)" userId="S::2541858@student.uwtsd.ac.uk::504105d5-25f0-453c-9989-0fd1122ca2fe" providerId="AD" clId="Web-{C2A4EA12-237C-0916-1EC2-3E4B627F2CBA}" dt="2026-07-29T23:57:06.076" v="0"/>
        <pc:sldMkLst>
          <pc:docMk/>
          <pc:sldMk cId="2148546779" sldId="260"/>
        </pc:sldMkLst>
      </pc:sldChg>
      <pc:sldChg chg="modTransition">
        <pc:chgData name="Gemma Barnikel (2541858)" userId="S::2541858@student.uwtsd.ac.uk::504105d5-25f0-453c-9989-0fd1122ca2fe" providerId="AD" clId="Web-{C2A4EA12-237C-0916-1EC2-3E4B627F2CBA}" dt="2026-07-29T23:57:06.076" v="0"/>
        <pc:sldMkLst>
          <pc:docMk/>
          <pc:sldMk cId="3305060481" sldId="261"/>
        </pc:sldMkLst>
      </pc:sldChg>
      <pc:sldChg chg="modTransition">
        <pc:chgData name="Gemma Barnikel (2541858)" userId="S::2541858@student.uwtsd.ac.uk::504105d5-25f0-453c-9989-0fd1122ca2fe" providerId="AD" clId="Web-{C2A4EA12-237C-0916-1EC2-3E4B627F2CBA}" dt="2026-07-29T23:57:06.076" v="0"/>
        <pc:sldMkLst>
          <pc:docMk/>
          <pc:sldMk cId="3126863505" sldId="266"/>
        </pc:sldMkLst>
      </pc:sldChg>
      <pc:sldChg chg="modTransition">
        <pc:chgData name="Gemma Barnikel (2541858)" userId="S::2541858@student.uwtsd.ac.uk::504105d5-25f0-453c-9989-0fd1122ca2fe" providerId="AD" clId="Web-{C2A4EA12-237C-0916-1EC2-3E4B627F2CBA}" dt="2026-07-29T23:57:06.076" v="0"/>
        <pc:sldMkLst>
          <pc:docMk/>
          <pc:sldMk cId="927689040" sldId="267"/>
        </pc:sldMkLst>
      </pc:sldChg>
      <pc:sldChg chg="modTransition">
        <pc:chgData name="Gemma Barnikel (2541858)" userId="S::2541858@student.uwtsd.ac.uk::504105d5-25f0-453c-9989-0fd1122ca2fe" providerId="AD" clId="Web-{C2A4EA12-237C-0916-1EC2-3E4B627F2CBA}" dt="2026-07-29T23:57:06.076" v="0"/>
        <pc:sldMkLst>
          <pc:docMk/>
          <pc:sldMk cId="4018915077" sldId="268"/>
        </pc:sldMkLst>
      </pc:sldChg>
      <pc:sldChg chg="modTransition">
        <pc:chgData name="Gemma Barnikel (2541858)" userId="S::2541858@student.uwtsd.ac.uk::504105d5-25f0-453c-9989-0fd1122ca2fe" providerId="AD" clId="Web-{C2A4EA12-237C-0916-1EC2-3E4B627F2CBA}" dt="2026-07-29T23:57:06.076" v="0"/>
        <pc:sldMkLst>
          <pc:docMk/>
          <pc:sldMk cId="230386884" sldId="269"/>
        </pc:sldMkLst>
      </pc:sldChg>
      <pc:sldChg chg="modTransition">
        <pc:chgData name="Gemma Barnikel (2541858)" userId="S::2541858@student.uwtsd.ac.uk::504105d5-25f0-453c-9989-0fd1122ca2fe" providerId="AD" clId="Web-{C2A4EA12-237C-0916-1EC2-3E4B627F2CBA}" dt="2026-07-29T23:57:06.076" v="0"/>
        <pc:sldMkLst>
          <pc:docMk/>
          <pc:sldMk cId="324227385" sldId="270"/>
        </pc:sldMkLst>
      </pc:sldChg>
      <pc:sldChg chg="modTransition">
        <pc:chgData name="Gemma Barnikel (2541858)" userId="S::2541858@student.uwtsd.ac.uk::504105d5-25f0-453c-9989-0fd1122ca2fe" providerId="AD" clId="Web-{C2A4EA12-237C-0916-1EC2-3E4B627F2CBA}" dt="2026-07-29T23:57:06.076" v="0"/>
        <pc:sldMkLst>
          <pc:docMk/>
          <pc:sldMk cId="719080976" sldId="271"/>
        </pc:sldMkLst>
      </pc:sldChg>
      <pc:sldChg chg="modTransition">
        <pc:chgData name="Gemma Barnikel (2541858)" userId="S::2541858@student.uwtsd.ac.uk::504105d5-25f0-453c-9989-0fd1122ca2fe" providerId="AD" clId="Web-{C2A4EA12-237C-0916-1EC2-3E4B627F2CBA}" dt="2026-07-29T23:57:06.076" v="0"/>
        <pc:sldMkLst>
          <pc:docMk/>
          <pc:sldMk cId="1236821139" sldId="272"/>
        </pc:sldMkLst>
      </pc:sldChg>
      <pc:sldChg chg="modTransition">
        <pc:chgData name="Gemma Barnikel (2541858)" userId="S::2541858@student.uwtsd.ac.uk::504105d5-25f0-453c-9989-0fd1122ca2fe" providerId="AD" clId="Web-{C2A4EA12-237C-0916-1EC2-3E4B627F2CBA}" dt="2026-07-29T23:57:06.076" v="0"/>
        <pc:sldMkLst>
          <pc:docMk/>
          <pc:sldMk cId="1367496902" sldId="273"/>
        </pc:sldMkLst>
      </pc:sldChg>
      <pc:sldChg chg="modTransition">
        <pc:chgData name="Gemma Barnikel (2541858)" userId="S::2541858@student.uwtsd.ac.uk::504105d5-25f0-453c-9989-0fd1122ca2fe" providerId="AD" clId="Web-{C2A4EA12-237C-0916-1EC2-3E4B627F2CBA}" dt="2026-07-29T23:57:06.076" v="0"/>
        <pc:sldMkLst>
          <pc:docMk/>
          <pc:sldMk cId="1414378028" sldId="274"/>
        </pc:sldMkLst>
      </pc:sldChg>
      <pc:sldChg chg="modTransition">
        <pc:chgData name="Gemma Barnikel (2541858)" userId="S::2541858@student.uwtsd.ac.uk::504105d5-25f0-453c-9989-0fd1122ca2fe" providerId="AD" clId="Web-{C2A4EA12-237C-0916-1EC2-3E4B627F2CBA}" dt="2026-07-29T23:57:06.076" v="0"/>
        <pc:sldMkLst>
          <pc:docMk/>
          <pc:sldMk cId="3375760475" sldId="275"/>
        </pc:sldMkLst>
      </pc:sldChg>
      <pc:sldMasterChg chg="modTransition modSldLayout">
        <pc:chgData name="Gemma Barnikel (2541858)" userId="S::2541858@student.uwtsd.ac.uk::504105d5-25f0-453c-9989-0fd1122ca2fe" providerId="AD" clId="Web-{C2A4EA12-237C-0916-1EC2-3E4B627F2CBA}" dt="2026-07-29T23:57:06.076" v="0"/>
        <pc:sldMasterMkLst>
          <pc:docMk/>
          <pc:sldMasterMk cId="783507441" sldId="2147483774"/>
        </pc:sldMasterMkLst>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1786443930" sldId="2147483762"/>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3462313195" sldId="2147483763"/>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2251495819" sldId="2147483764"/>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1947534312" sldId="2147483765"/>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3914401016" sldId="2147483766"/>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2106619421" sldId="2147483767"/>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1858953978" sldId="2147483768"/>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145873114" sldId="2147483769"/>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169994058" sldId="2147483770"/>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862535757" sldId="2147483771"/>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951586012" sldId="2147483772"/>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783507441" sldId="2147483774"/>
            <pc:sldLayoutMk cId="3204091275" sldId="2147483773"/>
          </pc:sldLayoutMkLst>
        </pc:sldLayoutChg>
      </pc:sldMasterChg>
      <pc:sldMasterChg chg="modTransition modSldLayout">
        <pc:chgData name="Gemma Barnikel (2541858)" userId="S::2541858@student.uwtsd.ac.uk::504105d5-25f0-453c-9989-0fd1122ca2fe" providerId="AD" clId="Web-{C2A4EA12-237C-0916-1EC2-3E4B627F2CBA}" dt="2026-07-29T23:57:06.076" v="0"/>
        <pc:sldMasterMkLst>
          <pc:docMk/>
          <pc:sldMasterMk cId="3478922561" sldId="2147483820"/>
        </pc:sldMasterMkLst>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649883774" sldId="2147483821"/>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289843932" sldId="2147483822"/>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632308572" sldId="2147483823"/>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934902749" sldId="2147483824"/>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4197175951" sldId="2147483825"/>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103988303" sldId="2147483826"/>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006877399" sldId="2147483827"/>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689882021" sldId="2147483828"/>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360524540" sldId="2147483829"/>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217897704" sldId="2147483830"/>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325875883" sldId="2147483831"/>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383375362" sldId="2147483832"/>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496844410" sldId="2147483833"/>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431336353" sldId="2147483834"/>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13508321" sldId="2147483835"/>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785708014" sldId="2147483836"/>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125509275" sldId="2147483837"/>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327584747" sldId="2147483838"/>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765650350" sldId="2147483839"/>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648909617" sldId="2147483840"/>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778900379" sldId="2147483841"/>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685049973" sldId="2147483842"/>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985459416" sldId="2147483843"/>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55595735" sldId="2147483844"/>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421339824" sldId="2147483845"/>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778014896" sldId="2147483846"/>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1680366255" sldId="2147483847"/>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603816517" sldId="2147483848"/>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2088687757" sldId="2147483849"/>
          </pc:sldLayoutMkLst>
        </pc:sldLayoutChg>
        <pc:sldLayoutChg chg="modTransition">
          <pc:chgData name="Gemma Barnikel (2541858)" userId="S::2541858@student.uwtsd.ac.uk::504105d5-25f0-453c-9989-0fd1122ca2fe" providerId="AD" clId="Web-{C2A4EA12-237C-0916-1EC2-3E4B627F2CBA}" dt="2026-07-29T23:57:06.076" v="0"/>
          <pc:sldLayoutMkLst>
            <pc:docMk/>
            <pc:sldMasterMk cId="3478922561" sldId="2147483820"/>
            <pc:sldLayoutMk cId="3514925116" sldId="2147483850"/>
          </pc:sldLayoutMkLst>
        </pc:sldLayoutChg>
      </pc:sldMasterChg>
    </pc:docChg>
  </pc:docChgLst>
  <pc:docChgLst>
    <pc:chgData name="Gemma Barnikel (2541858)" userId="S::2541858@student.uwtsd.ac.uk::504105d5-25f0-453c-9989-0fd1122ca2fe" providerId="AD" clId="Web-{7B8A08E9-FFAD-B1AD-3FC0-520D5EA64D99}"/>
    <pc:docChg chg="addSld delSld modSld">
      <pc:chgData name="Gemma Barnikel (2541858)" userId="S::2541858@student.uwtsd.ac.uk::504105d5-25f0-453c-9989-0fd1122ca2fe" providerId="AD" clId="Web-{7B8A08E9-FFAD-B1AD-3FC0-520D5EA64D99}" dt="2026-07-28T22:36:15.294" v="152" actId="1076"/>
      <pc:docMkLst>
        <pc:docMk/>
      </pc:docMkLst>
      <pc:sldChg chg="modSp">
        <pc:chgData name="Gemma Barnikel (2541858)" userId="S::2541858@student.uwtsd.ac.uk::504105d5-25f0-453c-9989-0fd1122ca2fe" providerId="AD" clId="Web-{7B8A08E9-FFAD-B1AD-3FC0-520D5EA64D99}" dt="2026-07-28T22:19:13.251" v="91" actId="20577"/>
        <pc:sldMkLst>
          <pc:docMk/>
          <pc:sldMk cId="2148546779" sldId="260"/>
        </pc:sldMkLst>
        <pc:spChg chg="mod">
          <ac:chgData name="Gemma Barnikel (2541858)" userId="S::2541858@student.uwtsd.ac.uk::504105d5-25f0-453c-9989-0fd1122ca2fe" providerId="AD" clId="Web-{7B8A08E9-FFAD-B1AD-3FC0-520D5EA64D99}" dt="2026-07-28T22:19:13.251" v="91" actId="20577"/>
          <ac:spMkLst>
            <pc:docMk/>
            <pc:sldMk cId="2148546779" sldId="260"/>
            <ac:spMk id="6" creationId="{5BF327A8-DA6D-B67E-3118-9DC6B3E3441E}"/>
          </ac:spMkLst>
        </pc:spChg>
        <pc:spChg chg="mod">
          <ac:chgData name="Gemma Barnikel (2541858)" userId="S::2541858@student.uwtsd.ac.uk::504105d5-25f0-453c-9989-0fd1122ca2fe" providerId="AD" clId="Web-{7B8A08E9-FFAD-B1AD-3FC0-520D5EA64D99}" dt="2026-07-28T22:18:25.234" v="83" actId="20577"/>
          <ac:spMkLst>
            <pc:docMk/>
            <pc:sldMk cId="2148546779" sldId="260"/>
            <ac:spMk id="18" creationId="{D9532A55-195C-2DC6-4971-58A55A411ABD}"/>
          </ac:spMkLst>
        </pc:spChg>
      </pc:sldChg>
      <pc:sldChg chg="addSp delSp modSp addAnim modAnim">
        <pc:chgData name="Gemma Barnikel (2541858)" userId="S::2541858@student.uwtsd.ac.uk::504105d5-25f0-453c-9989-0fd1122ca2fe" providerId="AD" clId="Web-{7B8A08E9-FFAD-B1AD-3FC0-520D5EA64D99}" dt="2026-07-28T22:36:15.294" v="152" actId="1076"/>
        <pc:sldMkLst>
          <pc:docMk/>
          <pc:sldMk cId="3305060481" sldId="261"/>
        </pc:sldMkLst>
        <pc:picChg chg="mod">
          <ac:chgData name="Gemma Barnikel (2541858)" userId="S::2541858@student.uwtsd.ac.uk::504105d5-25f0-453c-9989-0fd1122ca2fe" providerId="AD" clId="Web-{7B8A08E9-FFAD-B1AD-3FC0-520D5EA64D99}" dt="2026-07-28T22:36:15.294" v="152" actId="1076"/>
          <ac:picMkLst>
            <pc:docMk/>
            <pc:sldMk cId="3305060481" sldId="261"/>
            <ac:picMk id="3" creationId="{21A0F8D7-21C2-327E-B546-0C042A929AA8}"/>
          </ac:picMkLst>
        </pc:picChg>
        <pc:picChg chg="add mod">
          <ac:chgData name="Gemma Barnikel (2541858)" userId="S::2541858@student.uwtsd.ac.uk::504105d5-25f0-453c-9989-0fd1122ca2fe" providerId="AD" clId="Web-{7B8A08E9-FFAD-B1AD-3FC0-520D5EA64D99}" dt="2026-07-28T22:36:09.090" v="151" actId="14100"/>
          <ac:picMkLst>
            <pc:docMk/>
            <pc:sldMk cId="3305060481" sldId="261"/>
            <ac:picMk id="41" creationId="{7652E260-E14C-1628-2023-39C172585EBC}"/>
          </ac:picMkLst>
        </pc:picChg>
      </pc:sldChg>
      <pc:sldChg chg="addSp delSp modSp new mod setBg">
        <pc:chgData name="Gemma Barnikel (2541858)" userId="S::2541858@student.uwtsd.ac.uk::504105d5-25f0-453c-9989-0fd1122ca2fe" providerId="AD" clId="Web-{7B8A08E9-FFAD-B1AD-3FC0-520D5EA64D99}" dt="2026-07-28T22:17:40.342" v="74" actId="20577"/>
        <pc:sldMkLst>
          <pc:docMk/>
          <pc:sldMk cId="3126863505" sldId="266"/>
        </pc:sldMkLst>
        <pc:spChg chg="mod">
          <ac:chgData name="Gemma Barnikel (2541858)" userId="S::2541858@student.uwtsd.ac.uk::504105d5-25f0-453c-9989-0fd1122ca2fe" providerId="AD" clId="Web-{7B8A08E9-FFAD-B1AD-3FC0-520D5EA64D99}" dt="2026-07-28T22:16:36.214" v="65" actId="20577"/>
          <ac:spMkLst>
            <pc:docMk/>
            <pc:sldMk cId="3126863505" sldId="266"/>
            <ac:spMk id="2" creationId="{4D422045-3020-8DA6-FD89-63349F866FF0}"/>
          </ac:spMkLst>
        </pc:spChg>
        <pc:spChg chg="mod">
          <ac:chgData name="Gemma Barnikel (2541858)" userId="S::2541858@student.uwtsd.ac.uk::504105d5-25f0-453c-9989-0fd1122ca2fe" providerId="AD" clId="Web-{7B8A08E9-FFAD-B1AD-3FC0-520D5EA64D99}" dt="2026-07-28T22:17:40.342" v="74" actId="20577"/>
          <ac:spMkLst>
            <pc:docMk/>
            <pc:sldMk cId="3126863505" sldId="266"/>
            <ac:spMk id="3" creationId="{A406B1C9-C0E3-DDA2-6F27-B6B9F1B34C91}"/>
          </ac:spMkLst>
        </pc:spChg>
        <pc:spChg chg="add">
          <ac:chgData name="Gemma Barnikel (2541858)" userId="S::2541858@student.uwtsd.ac.uk::504105d5-25f0-453c-9989-0fd1122ca2fe" providerId="AD" clId="Web-{7B8A08E9-FFAD-B1AD-3FC0-520D5EA64D99}" dt="2026-07-28T22:16:29.729" v="64"/>
          <ac:spMkLst>
            <pc:docMk/>
            <pc:sldMk cId="3126863505" sldId="266"/>
            <ac:spMk id="11" creationId="{FB84024F-EC38-45EF-82FA-C3241D5C7F41}"/>
          </ac:spMkLst>
        </pc:spChg>
        <pc:picChg chg="add mod ord">
          <ac:chgData name="Gemma Barnikel (2541858)" userId="S::2541858@student.uwtsd.ac.uk::504105d5-25f0-453c-9989-0fd1122ca2fe" providerId="AD" clId="Web-{7B8A08E9-FFAD-B1AD-3FC0-520D5EA64D99}" dt="2026-07-28T22:16:29.729" v="64"/>
          <ac:picMkLst>
            <pc:docMk/>
            <pc:sldMk cId="3126863505" sldId="266"/>
            <ac:picMk id="4" creationId="{EDBEE74F-6708-64DC-A899-BE6789CC366C}"/>
          </ac:picMkLst>
        </pc:picChg>
      </pc:sldChg>
    </pc:docChg>
  </pc:docChgLst>
  <pc:docChgLst>
    <pc:chgData name="Gemma Barnikel (2541858)" userId="S::2541858@student.uwtsd.ac.uk::504105d5-25f0-453c-9989-0fd1122ca2fe" providerId="AD" clId="Web-{C5FB9D77-518F-EB6C-1DF9-DAE2A38232ED}"/>
    <pc:docChg chg="mod addSld delSld modSld addMainMaster delMainMaster">
      <pc:chgData name="Gemma Barnikel (2541858)" userId="S::2541858@student.uwtsd.ac.uk::504105d5-25f0-453c-9989-0fd1122ca2fe" providerId="AD" clId="Web-{C5FB9D77-518F-EB6C-1DF9-DAE2A38232ED}" dt="2026-07-28T16:46:40.036" v="475"/>
      <pc:docMkLst>
        <pc:docMk/>
      </pc:docMkLst>
      <pc:sldChg chg="addSp modSp new mod setBg modClrScheme chgLayout">
        <pc:chgData name="Gemma Barnikel (2541858)" userId="S::2541858@student.uwtsd.ac.uk::504105d5-25f0-453c-9989-0fd1122ca2fe" providerId="AD" clId="Web-{C5FB9D77-518F-EB6C-1DF9-DAE2A38232ED}" dt="2026-07-28T16:45:45.221" v="469"/>
        <pc:sldMkLst>
          <pc:docMk/>
          <pc:sldMk cId="2148546779" sldId="260"/>
        </pc:sldMkLst>
        <pc:spChg chg="add mod ord">
          <ac:chgData name="Gemma Barnikel (2541858)" userId="S::2541858@student.uwtsd.ac.uk::504105d5-25f0-453c-9989-0fd1122ca2fe" providerId="AD" clId="Web-{C5FB9D77-518F-EB6C-1DF9-DAE2A38232ED}" dt="2026-07-28T16:45:45.221" v="469"/>
          <ac:spMkLst>
            <pc:docMk/>
            <pc:sldMk cId="2148546779" sldId="260"/>
            <ac:spMk id="6" creationId="{5BF327A8-DA6D-B67E-3118-9DC6B3E3441E}"/>
          </ac:spMkLst>
        </pc:spChg>
        <pc:spChg chg="add mod ord">
          <ac:chgData name="Gemma Barnikel (2541858)" userId="S::2541858@student.uwtsd.ac.uk::504105d5-25f0-453c-9989-0fd1122ca2fe" providerId="AD" clId="Web-{C5FB9D77-518F-EB6C-1DF9-DAE2A38232ED}" dt="2026-07-28T16:45:45.221" v="469"/>
          <ac:spMkLst>
            <pc:docMk/>
            <pc:sldMk cId="2148546779" sldId="260"/>
            <ac:spMk id="8" creationId="{D76F611B-F443-077B-EA3B-1F34FD33D208}"/>
          </ac:spMkLst>
        </pc:spChg>
        <pc:spChg chg="add mod ord">
          <ac:chgData name="Gemma Barnikel (2541858)" userId="S::2541858@student.uwtsd.ac.uk::504105d5-25f0-453c-9989-0fd1122ca2fe" providerId="AD" clId="Web-{C5FB9D77-518F-EB6C-1DF9-DAE2A38232ED}" dt="2026-07-28T16:45:45.221" v="469"/>
          <ac:spMkLst>
            <pc:docMk/>
            <pc:sldMk cId="2148546779" sldId="260"/>
            <ac:spMk id="10" creationId="{325F6C05-606A-CD51-6BC5-374FF0448B0A}"/>
          </ac:spMkLst>
        </pc:spChg>
        <pc:spChg chg="add mod ord">
          <ac:chgData name="Gemma Barnikel (2541858)" userId="S::2541858@student.uwtsd.ac.uk::504105d5-25f0-453c-9989-0fd1122ca2fe" providerId="AD" clId="Web-{C5FB9D77-518F-EB6C-1DF9-DAE2A38232ED}" dt="2026-07-28T16:45:45.221" v="469"/>
          <ac:spMkLst>
            <pc:docMk/>
            <pc:sldMk cId="2148546779" sldId="260"/>
            <ac:spMk id="12" creationId="{B18FACFB-0E0E-84FB-AE30-206AA4931E01}"/>
          </ac:spMkLst>
        </pc:spChg>
        <pc:spChg chg="add mod ord">
          <ac:chgData name="Gemma Barnikel (2541858)" userId="S::2541858@student.uwtsd.ac.uk::504105d5-25f0-453c-9989-0fd1122ca2fe" providerId="AD" clId="Web-{C5FB9D77-518F-EB6C-1DF9-DAE2A38232ED}" dt="2026-07-28T16:45:45.221" v="469"/>
          <ac:spMkLst>
            <pc:docMk/>
            <pc:sldMk cId="2148546779" sldId="260"/>
            <ac:spMk id="18" creationId="{D9532A55-195C-2DC6-4971-58A55A411ABD}"/>
          </ac:spMkLst>
        </pc:spChg>
        <pc:picChg chg="add">
          <ac:chgData name="Gemma Barnikel (2541858)" userId="S::2541858@student.uwtsd.ac.uk::504105d5-25f0-453c-9989-0fd1122ca2fe" providerId="AD" clId="Web-{C5FB9D77-518F-EB6C-1DF9-DAE2A38232ED}" dt="2026-07-28T16:15:22.100" v="344"/>
          <ac:picMkLst>
            <pc:docMk/>
            <pc:sldMk cId="2148546779" sldId="260"/>
            <ac:picMk id="14" creationId="{8E386196-B973-DCA6-85A3-27C702DE1E1E}"/>
          </ac:picMkLst>
        </pc:picChg>
      </pc:sldChg>
      <pc:sldChg chg="new mod modClrScheme chgLayout">
        <pc:chgData name="Gemma Barnikel (2541858)" userId="S::2541858@student.uwtsd.ac.uk::504105d5-25f0-453c-9989-0fd1122ca2fe" providerId="AD" clId="Web-{C5FB9D77-518F-EB6C-1DF9-DAE2A38232ED}" dt="2026-07-28T16:45:45.221" v="469"/>
        <pc:sldMkLst>
          <pc:docMk/>
          <pc:sldMk cId="3305060481" sldId="261"/>
        </pc:sldMkLst>
      </pc:sldChg>
    </pc:docChg>
  </pc:docChgLst>
  <pc:docChgLst>
    <pc:chgData name="Gemma Barnikel (2541858)" userId="S::2541858@student.uwtsd.ac.uk::504105d5-25f0-453c-9989-0fd1122ca2fe" providerId="AD" clId="Web-{AFDF749F-A1BD-5802-C776-B4B3C510DE44}"/>
    <pc:docChg chg="mod modSld addMainMaster delMainMaster modMainMaster">
      <pc:chgData name="Gemma Barnikel (2541858)" userId="S::2541858@student.uwtsd.ac.uk::504105d5-25f0-453c-9989-0fd1122ca2fe" providerId="AD" clId="Web-{AFDF749F-A1BD-5802-C776-B4B3C510DE44}" dt="2026-07-28T17:27:40.073" v="85"/>
      <pc:docMkLst>
        <pc:docMk/>
      </pc:docMkLst>
      <pc:sldChg chg="modSp mod modClrScheme chgLayout">
        <pc:chgData name="Gemma Barnikel (2541858)" userId="S::2541858@student.uwtsd.ac.uk::504105d5-25f0-453c-9989-0fd1122ca2fe" providerId="AD" clId="Web-{AFDF749F-A1BD-5802-C776-B4B3C510DE44}" dt="2026-07-28T16:56:53.590" v="25"/>
        <pc:sldMkLst>
          <pc:docMk/>
          <pc:sldMk cId="2148546779" sldId="260"/>
        </pc:sldMkLst>
        <pc:spChg chg="mod ord">
          <ac:chgData name="Gemma Barnikel (2541858)" userId="S::2541858@student.uwtsd.ac.uk::504105d5-25f0-453c-9989-0fd1122ca2fe" providerId="AD" clId="Web-{AFDF749F-A1BD-5802-C776-B4B3C510DE44}" dt="2026-07-28T16:56:01.463" v="24"/>
          <ac:spMkLst>
            <pc:docMk/>
            <pc:sldMk cId="2148546779" sldId="260"/>
            <ac:spMk id="6" creationId="{5BF327A8-DA6D-B67E-3118-9DC6B3E3441E}"/>
          </ac:spMkLst>
        </pc:spChg>
        <pc:spChg chg="mod ord">
          <ac:chgData name="Gemma Barnikel (2541858)" userId="S::2541858@student.uwtsd.ac.uk::504105d5-25f0-453c-9989-0fd1122ca2fe" providerId="AD" clId="Web-{AFDF749F-A1BD-5802-C776-B4B3C510DE44}" dt="2026-07-28T16:56:01.463" v="24"/>
          <ac:spMkLst>
            <pc:docMk/>
            <pc:sldMk cId="2148546779" sldId="260"/>
            <ac:spMk id="8" creationId="{D76F611B-F443-077B-EA3B-1F34FD33D208}"/>
          </ac:spMkLst>
        </pc:spChg>
        <pc:spChg chg="mod ord">
          <ac:chgData name="Gemma Barnikel (2541858)" userId="S::2541858@student.uwtsd.ac.uk::504105d5-25f0-453c-9989-0fd1122ca2fe" providerId="AD" clId="Web-{AFDF749F-A1BD-5802-C776-B4B3C510DE44}" dt="2026-07-28T16:56:01.463" v="24"/>
          <ac:spMkLst>
            <pc:docMk/>
            <pc:sldMk cId="2148546779" sldId="260"/>
            <ac:spMk id="10" creationId="{325F6C05-606A-CD51-6BC5-374FF0448B0A}"/>
          </ac:spMkLst>
        </pc:spChg>
        <pc:spChg chg="mod ord">
          <ac:chgData name="Gemma Barnikel (2541858)" userId="S::2541858@student.uwtsd.ac.uk::504105d5-25f0-453c-9989-0fd1122ca2fe" providerId="AD" clId="Web-{AFDF749F-A1BD-5802-C776-B4B3C510DE44}" dt="2026-07-28T16:56:01.463" v="24"/>
          <ac:spMkLst>
            <pc:docMk/>
            <pc:sldMk cId="2148546779" sldId="260"/>
            <ac:spMk id="12" creationId="{B18FACFB-0E0E-84FB-AE30-206AA4931E01}"/>
          </ac:spMkLst>
        </pc:spChg>
        <pc:spChg chg="mod ord">
          <ac:chgData name="Gemma Barnikel (2541858)" userId="S::2541858@student.uwtsd.ac.uk::504105d5-25f0-453c-9989-0fd1122ca2fe" providerId="AD" clId="Web-{AFDF749F-A1BD-5802-C776-B4B3C510DE44}" dt="2026-07-28T16:56:01.463" v="24"/>
          <ac:spMkLst>
            <pc:docMk/>
            <pc:sldMk cId="2148546779" sldId="260"/>
            <ac:spMk id="18" creationId="{D9532A55-195C-2DC6-4971-58A55A411ABD}"/>
          </ac:spMkLst>
        </pc:spChg>
      </pc:sldChg>
      <pc:sldChg chg="addSp delSp modSp mod setBg modClrScheme chgLayout">
        <pc:chgData name="Gemma Barnikel (2541858)" userId="S::2541858@student.uwtsd.ac.uk::504105d5-25f0-453c-9989-0fd1122ca2fe" providerId="AD" clId="Web-{AFDF749F-A1BD-5802-C776-B4B3C510DE44}" dt="2026-07-28T17:27:40.073" v="85"/>
        <pc:sldMkLst>
          <pc:docMk/>
          <pc:sldMk cId="3305060481" sldId="261"/>
        </pc:sldMkLst>
        <pc:spChg chg="add mod">
          <ac:chgData name="Gemma Barnikel (2541858)" userId="S::2541858@student.uwtsd.ac.uk::504105d5-25f0-453c-9989-0fd1122ca2fe" providerId="AD" clId="Web-{AFDF749F-A1BD-5802-C776-B4B3C510DE44}" dt="2026-07-28T17:11:42.947" v="74" actId="14100"/>
          <ac:spMkLst>
            <pc:docMk/>
            <pc:sldMk cId="3305060481" sldId="261"/>
            <ac:spMk id="6" creationId="{7D11D98F-3C73-1B75-A213-7922FBA1439D}"/>
          </ac:spMkLst>
        </pc:spChg>
        <pc:spChg chg="add mod">
          <ac:chgData name="Gemma Barnikel (2541858)" userId="S::2541858@student.uwtsd.ac.uk::504105d5-25f0-453c-9989-0fd1122ca2fe" providerId="AD" clId="Web-{AFDF749F-A1BD-5802-C776-B4B3C510DE44}" dt="2026-07-28T17:08:02.785" v="45"/>
          <ac:spMkLst>
            <pc:docMk/>
            <pc:sldMk cId="3305060481" sldId="261"/>
            <ac:spMk id="8" creationId="{FC854CD7-70B6-2FB3-F0CD-D9FED0168A89}"/>
          </ac:spMkLst>
        </pc:spChg>
        <pc:spChg chg="add mod">
          <ac:chgData name="Gemma Barnikel (2541858)" userId="S::2541858@student.uwtsd.ac.uk::504105d5-25f0-453c-9989-0fd1122ca2fe" providerId="AD" clId="Web-{AFDF749F-A1BD-5802-C776-B4B3C510DE44}" dt="2026-07-28T17:08:38.146" v="62" actId="14100"/>
          <ac:spMkLst>
            <pc:docMk/>
            <pc:sldMk cId="3305060481" sldId="261"/>
            <ac:spMk id="10" creationId="{28DB4DC9-3D8E-D9AD-A986-F95D5DC96866}"/>
          </ac:spMkLst>
        </pc:spChg>
        <pc:spChg chg="add mod">
          <ac:chgData name="Gemma Barnikel (2541858)" userId="S::2541858@student.uwtsd.ac.uk::504105d5-25f0-453c-9989-0fd1122ca2fe" providerId="AD" clId="Web-{AFDF749F-A1BD-5802-C776-B4B3C510DE44}" dt="2026-07-28T17:08:02.785" v="45"/>
          <ac:spMkLst>
            <pc:docMk/>
            <pc:sldMk cId="3305060481" sldId="261"/>
            <ac:spMk id="12" creationId="{CBFCBBA9-AB4A-AD4D-934A-890BE27899C5}"/>
          </ac:spMkLst>
        </pc:spChg>
        <pc:spChg chg="add mod">
          <ac:chgData name="Gemma Barnikel (2541858)" userId="S::2541858@student.uwtsd.ac.uk::504105d5-25f0-453c-9989-0fd1122ca2fe" providerId="AD" clId="Web-{AFDF749F-A1BD-5802-C776-B4B3C510DE44}" dt="2026-07-28T17:08:02.785" v="45"/>
          <ac:spMkLst>
            <pc:docMk/>
            <pc:sldMk cId="3305060481" sldId="261"/>
            <ac:spMk id="14" creationId="{91BEBF3D-5FB0-113B-6955-7905F08B8BE1}"/>
          </ac:spMkLst>
        </pc:spChg>
        <pc:picChg chg="add mod">
          <ac:chgData name="Gemma Barnikel (2541858)" userId="S::2541858@student.uwtsd.ac.uk::504105d5-25f0-453c-9989-0fd1122ca2fe" providerId="AD" clId="Web-{AFDF749F-A1BD-5802-C776-B4B3C510DE44}" dt="2026-07-28T17:20:03.713" v="81" actId="1076"/>
          <ac:picMkLst>
            <pc:docMk/>
            <pc:sldMk cId="3305060481" sldId="261"/>
            <ac:picMk id="3" creationId="{21A0F8D7-21C2-327E-B546-0C042A929AA8}"/>
          </ac:picMkLst>
        </pc:picChg>
      </pc:sldChg>
      <pc:sldMasterChg chg="mod setBg modSldLayout">
        <pc:chgData name="Gemma Barnikel (2541858)" userId="S::2541858@student.uwtsd.ac.uk::504105d5-25f0-453c-9989-0fd1122ca2fe" providerId="AD" clId="Web-{AFDF749F-A1BD-5802-C776-B4B3C510DE44}" dt="2026-07-28T16:56:53.590" v="25"/>
        <pc:sldMasterMkLst>
          <pc:docMk/>
          <pc:sldMasterMk cId="783507441" sldId="2147483774"/>
        </pc:sldMasterMkLst>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1786443930" sldId="2147483762"/>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3462313195" sldId="2147483763"/>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2251495819" sldId="2147483764"/>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1947534312" sldId="2147483765"/>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3914401016" sldId="2147483766"/>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2106619421" sldId="2147483767"/>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1858953978" sldId="2147483768"/>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145873114" sldId="2147483769"/>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169994058" sldId="2147483770"/>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862535757" sldId="2147483771"/>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951586012" sldId="2147483772"/>
          </pc:sldLayoutMkLst>
        </pc:sldLayoutChg>
        <pc:sldLayoutChg chg="mod">
          <pc:chgData name="Gemma Barnikel (2541858)" userId="S::2541858@student.uwtsd.ac.uk::504105d5-25f0-453c-9989-0fd1122ca2fe" providerId="AD" clId="Web-{AFDF749F-A1BD-5802-C776-B4B3C510DE44}" dt="2026-07-28T16:56:53.590" v="25"/>
          <pc:sldLayoutMkLst>
            <pc:docMk/>
            <pc:sldMasterMk cId="783507441" sldId="2147483774"/>
            <pc:sldLayoutMk cId="3204091275" sldId="2147483773"/>
          </pc:sldLayoutMkLst>
        </pc:sldLayoutChg>
      </pc:sldMasterChg>
      <pc:sldMasterChg chg="add mod setBg addSldLayout modSldLayout">
        <pc:chgData name="Gemma Barnikel (2541858)" userId="S::2541858@student.uwtsd.ac.uk::504105d5-25f0-453c-9989-0fd1122ca2fe" providerId="AD" clId="Web-{AFDF749F-A1BD-5802-C776-B4B3C510DE44}" dt="2026-07-28T16:56:53.590" v="25"/>
        <pc:sldMasterMkLst>
          <pc:docMk/>
          <pc:sldMasterMk cId="3478922561" sldId="2147483820"/>
        </pc:sldMasterMkLst>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649883774" sldId="2147483821"/>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1289843932" sldId="2147483822"/>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632308572" sldId="2147483823"/>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1934902749" sldId="2147483824"/>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4197175951" sldId="2147483825"/>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103988303" sldId="2147483826"/>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2006877399" sldId="2147483827"/>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689882021" sldId="2147483828"/>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360524540" sldId="2147483829"/>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1217897704" sldId="2147483830"/>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2325875883" sldId="2147483831"/>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383375362" sldId="2147483832"/>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496844410" sldId="2147483833"/>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431336353" sldId="2147483834"/>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113508321" sldId="2147483835"/>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1785708014" sldId="2147483836"/>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2125509275" sldId="2147483837"/>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2327584747" sldId="2147483838"/>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1765650350" sldId="2147483839"/>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648909617" sldId="2147483840"/>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2778900379" sldId="2147483841"/>
          </pc:sldLayoutMkLst>
        </pc:sldLayoutChg>
        <pc:sldLayoutChg chg="add mod replId">
          <pc:chgData name="Gemma Barnikel (2541858)" userId="S::2541858@student.uwtsd.ac.uk::504105d5-25f0-453c-9989-0fd1122ca2fe" providerId="AD" clId="Web-{AFDF749F-A1BD-5802-C776-B4B3C510DE44}" dt="2026-07-28T16:56:53.590" v="25"/>
          <pc:sldLayoutMkLst>
            <pc:docMk/>
            <pc:sldMasterMk cId="3478922561" sldId="2147483820"/>
            <pc:sldLayoutMk cId="3685049973" sldId="2147483842"/>
          </pc:sldLayoutMkLst>
        </pc:sldLayoutChg>
        <pc:sldLayoutChg chg="add mod replId">
          <pc:chgData name="Gemma Barnikel (2541858)" userId="S::2541858@student.uwtsd.ac.uk::504105d5-25f0-453c-9989-0fd1122ca2fe" providerId="AD" clId="Web-{AFDF749F-A1BD-5802-C776-B4B3C510DE44}" dt="2026-07-28T16:56:53.590" v="25"/>
          <pc:sldLayoutMkLst>
            <pc:docMk/>
            <pc:sldMasterMk cId="3478922561" sldId="2147483820"/>
            <pc:sldLayoutMk cId="3985459416" sldId="2147483843"/>
          </pc:sldLayoutMkLst>
        </pc:sldLayoutChg>
        <pc:sldLayoutChg chg="add mod replId">
          <pc:chgData name="Gemma Barnikel (2541858)" userId="S::2541858@student.uwtsd.ac.uk::504105d5-25f0-453c-9989-0fd1122ca2fe" providerId="AD" clId="Web-{AFDF749F-A1BD-5802-C776-B4B3C510DE44}" dt="2026-07-28T16:56:53.590" v="25"/>
          <pc:sldLayoutMkLst>
            <pc:docMk/>
            <pc:sldMasterMk cId="3478922561" sldId="2147483820"/>
            <pc:sldLayoutMk cId="55595735" sldId="2147483844"/>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2421339824" sldId="2147483845"/>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778014896" sldId="2147483846"/>
          </pc:sldLayoutMkLst>
        </pc:sldLayoutChg>
        <pc:sldLayoutChg chg="add mod replId">
          <pc:chgData name="Gemma Barnikel (2541858)" userId="S::2541858@student.uwtsd.ac.uk::504105d5-25f0-453c-9989-0fd1122ca2fe" providerId="AD" clId="Web-{AFDF749F-A1BD-5802-C776-B4B3C510DE44}" dt="2026-07-28T16:56:53.590" v="25"/>
          <pc:sldLayoutMkLst>
            <pc:docMk/>
            <pc:sldMasterMk cId="3478922561" sldId="2147483820"/>
            <pc:sldLayoutMk cId="1680366255" sldId="2147483847"/>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603816517" sldId="2147483848"/>
          </pc:sldLayoutMkLst>
        </pc:sldLayoutChg>
        <pc:sldLayoutChg chg="add mod replId">
          <pc:chgData name="Gemma Barnikel (2541858)" userId="S::2541858@student.uwtsd.ac.uk::504105d5-25f0-453c-9989-0fd1122ca2fe" providerId="AD" clId="Web-{AFDF749F-A1BD-5802-C776-B4B3C510DE44}" dt="2026-07-28T16:56:53.590" v="25"/>
          <pc:sldLayoutMkLst>
            <pc:docMk/>
            <pc:sldMasterMk cId="3478922561" sldId="2147483820"/>
            <pc:sldLayoutMk cId="2088687757" sldId="2147483849"/>
          </pc:sldLayoutMkLst>
        </pc:sldLayoutChg>
        <pc:sldLayoutChg chg="add mod replId setFolMasterObjs">
          <pc:chgData name="Gemma Barnikel (2541858)" userId="S::2541858@student.uwtsd.ac.uk::504105d5-25f0-453c-9989-0fd1122ca2fe" providerId="AD" clId="Web-{AFDF749F-A1BD-5802-C776-B4B3C510DE44}" dt="2026-07-28T16:56:53.590" v="25"/>
          <pc:sldLayoutMkLst>
            <pc:docMk/>
            <pc:sldMasterMk cId="3478922561" sldId="2147483820"/>
            <pc:sldLayoutMk cId="3514925116" sldId="2147483850"/>
          </pc:sldLayoutMkLst>
        </pc:sldLayoutChg>
      </pc:sldMasterChg>
    </pc:docChg>
  </pc:docChgLst>
  <pc:docChgLst>
    <pc:chgData name="Gemma Barnikel (2541858)" userId="S::2541858@student.uwtsd.ac.uk::504105d5-25f0-453c-9989-0fd1122ca2fe" providerId="AD" clId="Web-{65166B43-0E75-43FC-75CF-C5878CC573A1}"/>
    <pc:docChg chg="addSld modSld sldOrd modMainMaster">
      <pc:chgData name="Gemma Barnikel (2541858)" userId="S::2541858@student.uwtsd.ac.uk::504105d5-25f0-453c-9989-0fd1122ca2fe" providerId="AD" clId="Web-{65166B43-0E75-43FC-75CF-C5878CC573A1}" dt="2026-07-30T12:16:42.331" v="106"/>
      <pc:docMkLst>
        <pc:docMk/>
      </pc:docMkLst>
      <pc:sldChg chg="modTransition">
        <pc:chgData name="Gemma Barnikel (2541858)" userId="S::2541858@student.uwtsd.ac.uk::504105d5-25f0-453c-9989-0fd1122ca2fe" providerId="AD" clId="Web-{65166B43-0E75-43FC-75CF-C5878CC573A1}" dt="2026-07-30T11:50:32.720" v="8"/>
        <pc:sldMkLst>
          <pc:docMk/>
          <pc:sldMk cId="2148546779" sldId="260"/>
        </pc:sldMkLst>
      </pc:sldChg>
      <pc:sldChg chg="modTransition">
        <pc:chgData name="Gemma Barnikel (2541858)" userId="S::2541858@student.uwtsd.ac.uk::504105d5-25f0-453c-9989-0fd1122ca2fe" providerId="AD" clId="Web-{65166B43-0E75-43FC-75CF-C5878CC573A1}" dt="2026-07-30T11:50:32.720" v="8"/>
        <pc:sldMkLst>
          <pc:docMk/>
          <pc:sldMk cId="3305060481" sldId="261"/>
        </pc:sldMkLst>
      </pc:sldChg>
      <pc:sldChg chg="modTransition">
        <pc:chgData name="Gemma Barnikel (2541858)" userId="S::2541858@student.uwtsd.ac.uk::504105d5-25f0-453c-9989-0fd1122ca2fe" providerId="AD" clId="Web-{65166B43-0E75-43FC-75CF-C5878CC573A1}" dt="2026-07-30T11:50:32.720" v="8"/>
        <pc:sldMkLst>
          <pc:docMk/>
          <pc:sldMk cId="3126863505" sldId="266"/>
        </pc:sldMkLst>
      </pc:sldChg>
      <pc:sldChg chg="modTransition">
        <pc:chgData name="Gemma Barnikel (2541858)" userId="S::2541858@student.uwtsd.ac.uk::504105d5-25f0-453c-9989-0fd1122ca2fe" providerId="AD" clId="Web-{65166B43-0E75-43FC-75CF-C5878CC573A1}" dt="2026-07-30T11:50:32.720" v="8"/>
        <pc:sldMkLst>
          <pc:docMk/>
          <pc:sldMk cId="927689040" sldId="267"/>
        </pc:sldMkLst>
      </pc:sldChg>
      <pc:sldChg chg="modTransition">
        <pc:chgData name="Gemma Barnikel (2541858)" userId="S::2541858@student.uwtsd.ac.uk::504105d5-25f0-453c-9989-0fd1122ca2fe" providerId="AD" clId="Web-{65166B43-0E75-43FC-75CF-C5878CC573A1}" dt="2026-07-30T11:50:32.720" v="8"/>
        <pc:sldMkLst>
          <pc:docMk/>
          <pc:sldMk cId="4018915077" sldId="268"/>
        </pc:sldMkLst>
      </pc:sldChg>
      <pc:sldChg chg="modTransition">
        <pc:chgData name="Gemma Barnikel (2541858)" userId="S::2541858@student.uwtsd.ac.uk::504105d5-25f0-453c-9989-0fd1122ca2fe" providerId="AD" clId="Web-{65166B43-0E75-43FC-75CF-C5878CC573A1}" dt="2026-07-30T11:50:32.720" v="8"/>
        <pc:sldMkLst>
          <pc:docMk/>
          <pc:sldMk cId="230386884" sldId="269"/>
        </pc:sldMkLst>
      </pc:sldChg>
      <pc:sldChg chg="modTransition">
        <pc:chgData name="Gemma Barnikel (2541858)" userId="S::2541858@student.uwtsd.ac.uk::504105d5-25f0-453c-9989-0fd1122ca2fe" providerId="AD" clId="Web-{65166B43-0E75-43FC-75CF-C5878CC573A1}" dt="2026-07-30T11:50:32.720" v="8"/>
        <pc:sldMkLst>
          <pc:docMk/>
          <pc:sldMk cId="324227385" sldId="270"/>
        </pc:sldMkLst>
      </pc:sldChg>
      <pc:sldChg chg="modTransition">
        <pc:chgData name="Gemma Barnikel (2541858)" userId="S::2541858@student.uwtsd.ac.uk::504105d5-25f0-453c-9989-0fd1122ca2fe" providerId="AD" clId="Web-{65166B43-0E75-43FC-75CF-C5878CC573A1}" dt="2026-07-30T11:50:32.720" v="8"/>
        <pc:sldMkLst>
          <pc:docMk/>
          <pc:sldMk cId="719080976" sldId="271"/>
        </pc:sldMkLst>
      </pc:sldChg>
      <pc:sldChg chg="modTransition">
        <pc:chgData name="Gemma Barnikel (2541858)" userId="S::2541858@student.uwtsd.ac.uk::504105d5-25f0-453c-9989-0fd1122ca2fe" providerId="AD" clId="Web-{65166B43-0E75-43FC-75CF-C5878CC573A1}" dt="2026-07-30T11:50:32.720" v="8"/>
        <pc:sldMkLst>
          <pc:docMk/>
          <pc:sldMk cId="1236821139" sldId="272"/>
        </pc:sldMkLst>
      </pc:sldChg>
      <pc:sldChg chg="modTransition">
        <pc:chgData name="Gemma Barnikel (2541858)" userId="S::2541858@student.uwtsd.ac.uk::504105d5-25f0-453c-9989-0fd1122ca2fe" providerId="AD" clId="Web-{65166B43-0E75-43FC-75CF-C5878CC573A1}" dt="2026-07-30T11:50:32.720" v="8"/>
        <pc:sldMkLst>
          <pc:docMk/>
          <pc:sldMk cId="1367496902" sldId="273"/>
        </pc:sldMkLst>
      </pc:sldChg>
      <pc:sldChg chg="modSp modTransition">
        <pc:chgData name="Gemma Barnikel (2541858)" userId="S::2541858@student.uwtsd.ac.uk::504105d5-25f0-453c-9989-0fd1122ca2fe" providerId="AD" clId="Web-{65166B43-0E75-43FC-75CF-C5878CC573A1}" dt="2026-07-30T11:50:48.986" v="9"/>
        <pc:sldMkLst>
          <pc:docMk/>
          <pc:sldMk cId="1414378028" sldId="274"/>
        </pc:sldMkLst>
        <pc:spChg chg="mod">
          <ac:chgData name="Gemma Barnikel (2541858)" userId="S::2541858@student.uwtsd.ac.uk::504105d5-25f0-453c-9989-0fd1122ca2fe" providerId="AD" clId="Web-{65166B43-0E75-43FC-75CF-C5878CC573A1}" dt="2026-07-30T11:48:46.856" v="3" actId="20577"/>
          <ac:spMkLst>
            <pc:docMk/>
            <pc:sldMk cId="1414378028" sldId="274"/>
            <ac:spMk id="2" creationId="{00363F6E-0868-229D-A223-3CC3AA6FC197}"/>
          </ac:spMkLst>
        </pc:spChg>
      </pc:sldChg>
      <pc:sldChg chg="modTransition">
        <pc:chgData name="Gemma Barnikel (2541858)" userId="S::2541858@student.uwtsd.ac.uk::504105d5-25f0-453c-9989-0fd1122ca2fe" providerId="AD" clId="Web-{65166B43-0E75-43FC-75CF-C5878CC573A1}" dt="2026-07-30T11:50:32.720" v="8"/>
        <pc:sldMkLst>
          <pc:docMk/>
          <pc:sldMk cId="3375760475" sldId="275"/>
        </pc:sldMkLst>
      </pc:sldChg>
      <pc:sldChg chg="addSp modSp new mod ord modClrScheme chgLayout">
        <pc:chgData name="Gemma Barnikel (2541858)" userId="S::2541858@student.uwtsd.ac.uk::504105d5-25f0-453c-9989-0fd1122ca2fe" providerId="AD" clId="Web-{65166B43-0E75-43FC-75CF-C5878CC573A1}" dt="2026-07-30T12:16:42.331" v="106"/>
        <pc:sldMkLst>
          <pc:docMk/>
          <pc:sldMk cId="3210392399" sldId="276"/>
        </pc:sldMkLst>
        <pc:spChg chg="mod">
          <ac:chgData name="Gemma Barnikel (2541858)" userId="S::2541858@student.uwtsd.ac.uk::504105d5-25f0-453c-9989-0fd1122ca2fe" providerId="AD" clId="Web-{65166B43-0E75-43FC-75CF-C5878CC573A1}" dt="2026-07-30T12:15:17.280" v="93"/>
          <ac:spMkLst>
            <pc:docMk/>
            <pc:sldMk cId="3210392399" sldId="276"/>
            <ac:spMk id="2" creationId="{2F9F09CD-0C0C-221A-9504-E15E380B1F8E}"/>
          </ac:spMkLst>
        </pc:spChg>
        <pc:spChg chg="mod ord">
          <ac:chgData name="Gemma Barnikel (2541858)" userId="S::2541858@student.uwtsd.ac.uk::504105d5-25f0-453c-9989-0fd1122ca2fe" providerId="AD" clId="Web-{65166B43-0E75-43FC-75CF-C5878CC573A1}" dt="2026-07-30T12:15:17.280" v="93"/>
          <ac:spMkLst>
            <pc:docMk/>
            <pc:sldMk cId="3210392399" sldId="276"/>
            <ac:spMk id="3" creationId="{3E816F03-582C-AC0A-23FE-35EA7B62EF5C}"/>
          </ac:spMkLst>
        </pc:spChg>
        <pc:spChg chg="mod">
          <ac:chgData name="Gemma Barnikel (2541858)" userId="S::2541858@student.uwtsd.ac.uk::504105d5-25f0-453c-9989-0fd1122ca2fe" providerId="AD" clId="Web-{65166B43-0E75-43FC-75CF-C5878CC573A1}" dt="2026-07-30T12:15:43.563" v="96" actId="20577"/>
          <ac:spMkLst>
            <pc:docMk/>
            <pc:sldMk cId="3210392399" sldId="276"/>
            <ac:spMk id="4" creationId="{30C53BFE-5B69-CDEA-7774-C3E215E46047}"/>
          </ac:spMkLst>
        </pc:spChg>
        <pc:spChg chg="mod">
          <ac:chgData name="Gemma Barnikel (2541858)" userId="S::2541858@student.uwtsd.ac.uk::504105d5-25f0-453c-9989-0fd1122ca2fe" providerId="AD" clId="Web-{65166B43-0E75-43FC-75CF-C5878CC573A1}" dt="2026-07-30T12:15:17.280" v="93"/>
          <ac:spMkLst>
            <pc:docMk/>
            <pc:sldMk cId="3210392399" sldId="276"/>
            <ac:spMk id="5" creationId="{352A60D7-05FC-3A69-778D-E83B7713A984}"/>
          </ac:spMkLst>
        </pc:spChg>
        <pc:spChg chg="mod">
          <ac:chgData name="Gemma Barnikel (2541858)" userId="S::2541858@student.uwtsd.ac.uk::504105d5-25f0-453c-9989-0fd1122ca2fe" providerId="AD" clId="Web-{65166B43-0E75-43FC-75CF-C5878CC573A1}" dt="2026-07-30T12:15:17.280" v="93"/>
          <ac:spMkLst>
            <pc:docMk/>
            <pc:sldMk cId="3210392399" sldId="276"/>
            <ac:spMk id="6" creationId="{EA569571-1347-52F4-DD13-C38DE0BAB81D}"/>
          </ac:spMkLst>
        </pc:spChg>
        <pc:picChg chg="add mod ord modCrop">
          <ac:chgData name="Gemma Barnikel (2541858)" userId="S::2541858@student.uwtsd.ac.uk::504105d5-25f0-453c-9989-0fd1122ca2fe" providerId="AD" clId="Web-{65166B43-0E75-43FC-75CF-C5878CC573A1}" dt="2026-07-30T12:15:17.280" v="93"/>
          <ac:picMkLst>
            <pc:docMk/>
            <pc:sldMk cId="3210392399" sldId="276"/>
            <ac:picMk id="7" creationId="{0DEBFC47-57B7-B08F-ECF8-C8D4795561E8}"/>
          </ac:picMkLst>
        </pc:picChg>
      </pc:sldChg>
      <pc:sldMasterChg chg="modTransition modSldLayout">
        <pc:chgData name="Gemma Barnikel (2541858)" userId="S::2541858@student.uwtsd.ac.uk::504105d5-25f0-453c-9989-0fd1122ca2fe" providerId="AD" clId="Web-{65166B43-0E75-43FC-75CF-C5878CC573A1}" dt="2026-07-30T11:50:32.720" v="8"/>
        <pc:sldMasterMkLst>
          <pc:docMk/>
          <pc:sldMasterMk cId="783507441" sldId="2147483774"/>
        </pc:sldMasterMkLst>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1786443930" sldId="2147483762"/>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3462313195" sldId="2147483763"/>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2251495819" sldId="2147483764"/>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1947534312" sldId="2147483765"/>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3914401016" sldId="2147483766"/>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2106619421" sldId="2147483767"/>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1858953978" sldId="2147483768"/>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145873114" sldId="2147483769"/>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169994058" sldId="2147483770"/>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862535757" sldId="2147483771"/>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951586012" sldId="2147483772"/>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783507441" sldId="2147483774"/>
            <pc:sldLayoutMk cId="3204091275" sldId="2147483773"/>
          </pc:sldLayoutMkLst>
        </pc:sldLayoutChg>
      </pc:sldMasterChg>
      <pc:sldMasterChg chg="modTransition modSldLayout">
        <pc:chgData name="Gemma Barnikel (2541858)" userId="S::2541858@student.uwtsd.ac.uk::504105d5-25f0-453c-9989-0fd1122ca2fe" providerId="AD" clId="Web-{65166B43-0E75-43FC-75CF-C5878CC573A1}" dt="2026-07-30T11:50:32.720" v="8"/>
        <pc:sldMasterMkLst>
          <pc:docMk/>
          <pc:sldMasterMk cId="3478922561" sldId="2147483820"/>
        </pc:sldMasterMkLst>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649883774" sldId="2147483821"/>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289843932" sldId="2147483822"/>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632308572" sldId="2147483823"/>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934902749" sldId="2147483824"/>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4197175951" sldId="2147483825"/>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103988303" sldId="2147483826"/>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006877399" sldId="2147483827"/>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689882021" sldId="2147483828"/>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360524540" sldId="2147483829"/>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217897704" sldId="2147483830"/>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325875883" sldId="2147483831"/>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383375362" sldId="2147483832"/>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496844410" sldId="2147483833"/>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431336353" sldId="2147483834"/>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13508321" sldId="2147483835"/>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785708014" sldId="2147483836"/>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125509275" sldId="2147483837"/>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327584747" sldId="2147483838"/>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765650350" sldId="2147483839"/>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648909617" sldId="2147483840"/>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778900379" sldId="2147483841"/>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685049973" sldId="2147483842"/>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985459416" sldId="2147483843"/>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55595735" sldId="2147483844"/>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421339824" sldId="2147483845"/>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778014896" sldId="2147483846"/>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1680366255" sldId="2147483847"/>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603816517" sldId="2147483848"/>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2088687757" sldId="2147483849"/>
          </pc:sldLayoutMkLst>
        </pc:sldLayoutChg>
        <pc:sldLayoutChg chg="modTransition">
          <pc:chgData name="Gemma Barnikel (2541858)" userId="S::2541858@student.uwtsd.ac.uk::504105d5-25f0-453c-9989-0fd1122ca2fe" providerId="AD" clId="Web-{65166B43-0E75-43FC-75CF-C5878CC573A1}" dt="2026-07-30T11:50:32.720" v="8"/>
          <pc:sldLayoutMkLst>
            <pc:docMk/>
            <pc:sldMasterMk cId="3478922561" sldId="2147483820"/>
            <pc:sldLayoutMk cId="3514925116" sldId="2147483850"/>
          </pc:sldLayoutMkLst>
        </pc:sldLayoutChg>
      </pc:sldMasterChg>
    </pc:docChg>
  </pc:docChgLst>
  <pc:docChgLst>
    <pc:chgData clId="Web-{426E97D6-81C4-17A0-8390-E16ED1B361FB}"/>
    <pc:docChg chg="modSld">
      <pc:chgData name="" userId="" providerId="" clId="Web-{426E97D6-81C4-17A0-8390-E16ED1B361FB}" dt="2026-07-28T14:55:04.111" v="4" actId="20577"/>
      <pc:docMkLst>
        <pc:docMk/>
      </pc:docMkLst>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n-US"/>
              <a:t>
              </a:t>
            </a:r>
          </a:p>
        </p:txBody>
      </p:sp>
      <p:sp>
        <p:nvSpPr>
          <p:cNvPr id="10" name="Picture Placeholder 9">
            <a:extLst>
              <a:ext uri="{FF2B5EF4-FFF2-40B4-BE49-F238E27FC236}">
                <a16:creationId xmlns:a16="http://schemas.microsoft.com/office/drawing/2014/main" id="{884C280F-E753-FE97-A722-F86168AC97B1}"/>
              </a:ext>
            </a:extLst>
          </p:cNvPr>
          <p:cNvSpPr>
            <a:spLocks noGrp="1" noChangeAspect="1"/>
          </p:cNvSpPr>
          <p:nvPr>
            <p:ph type="pic" sz="quarter" idx="13" hasCustomPrompt="1"/>
          </p:nvPr>
        </p:nvSpPr>
        <p:spPr>
          <a:xfrm>
            <a:off x="841248" y="964074"/>
            <a:ext cx="5403280" cy="5258929"/>
          </a:xfrm>
          <a:custGeom>
            <a:avLst/>
            <a:gdLst/>
            <a:ahLst/>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chor="t">
            <a:noAutofit/>
          </a:bodyPr>
          <a:lstStyle>
            <a:lvl1pPr>
              <a:defRPr>
                <a:solidFill>
                  <a:schemeClr val="tx1"/>
                </a:solidFill>
              </a:defRPr>
            </a:lvl1pPr>
          </a:lstStyle>
          <a:p>
            <a:endParaRP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7FA43F5B-065E-43CE-B3FD-98C48A6F94D7}" type="datetimeFigureOut">
              <a:rPr lang="en-US" dirty="0"/>
              <a:t>7/30/2026</a:t>
            </a:fld>
            <a:endParaRPr lang="en-US"/>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DE90F28-AFBB-4AB2-AA79-6D3F72ED131B}" type="slidenum">
              <a:rPr lang="en-US" dirty="0"/>
              <a:pPr/>
              <a:t>‹#›</a:t>
            </a:fld>
            <a:endParaRPr lang="en-US"/>
          </a:p>
        </p:txBody>
      </p:sp>
    </p:spTree>
    <p:extLst>
      <p:ext uri="{BB962C8B-B14F-4D97-AF65-F5344CB8AC3E}">
        <p14:creationId xmlns:p14="http://schemas.microsoft.com/office/powerpoint/2010/main" val="36498837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EE6A364-A39C-470E-B89A-9BD899585684}" type="datetimeFigureOut">
              <a:rPr lang="en-US" dirty="0"/>
              <a:pPr/>
              <a:t>7/30/2026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12898439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18032"/>
            <a:ext cx="10972800" cy="786384"/>
          </a:xfrm>
        </p:spPr>
        <p:txBody>
          <a:bodyPr anchor="b">
            <a:normAutofit/>
          </a:bodyPr>
          <a:lstStyle>
            <a:lvl1pPr algn="ctr">
              <a:defRPr sz="440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72629"/>
            <a:ext cx="10972800" cy="480373"/>
          </a:xfrm>
        </p:spPr>
        <p:txBody>
          <a:bodyPr anchor="t">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noChangeAspect="1"/>
          </p:cNvSpPr>
          <p:nvPr>
            <p:ph type="pic" sz="quarter" idx="13" hasCustomPrompt="1"/>
          </p:nvPr>
        </p:nvSpPr>
        <p:spPr>
          <a:xfrm>
            <a:off x="0" y="0"/>
            <a:ext cx="12191999" cy="4986425"/>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6" name="Footer Placeholder 5">
            <a:extLst>
              <a:ext uri="{FF2B5EF4-FFF2-40B4-BE49-F238E27FC236}">
                <a16:creationId xmlns:a16="http://schemas.microsoft.com/office/drawing/2014/main" id="{8C88BD73-E6AB-68A9-F41B-313E0C44777C}"/>
              </a:ext>
            </a:extLst>
          </p:cNvPr>
          <p:cNvSpPr>
            <a:spLocks noGrp="1"/>
          </p:cNvSpPr>
          <p:nvPr>
            <p:ph type="ftr" sz="quarter" idx="15"/>
          </p:nvPr>
        </p:nvSpPr>
        <p:spPr>
          <a:xfrm rot="16200000">
            <a:off x="-396119" y="5787191"/>
            <a:ext cx="1503444" cy="365125"/>
          </a:xfrm>
        </p:spPr>
        <p:txBody>
          <a:bodyPr/>
          <a:lstStyle/>
          <a:p>
            <a:r>
              <a:rPr lang="en-US"/>
              <a:t>
              </a:t>
            </a:r>
          </a:p>
        </p:txBody>
      </p:sp>
      <p:sp>
        <p:nvSpPr>
          <p:cNvPr id="5" name="Date Placeholder 4">
            <a:extLst>
              <a:ext uri="{FF2B5EF4-FFF2-40B4-BE49-F238E27FC236}">
                <a16:creationId xmlns:a16="http://schemas.microsoft.com/office/drawing/2014/main" id="{BEAA6162-61A3-2C41-311C-F407FC4B4DA9}"/>
              </a:ext>
            </a:extLst>
          </p:cNvPr>
          <p:cNvSpPr>
            <a:spLocks noGrp="1"/>
          </p:cNvSpPr>
          <p:nvPr>
            <p:ph type="dt" sz="half" idx="14"/>
          </p:nvPr>
        </p:nvSpPr>
        <p:spPr/>
        <p:txBody>
          <a:bodyPr/>
          <a:lstStyle/>
          <a:p>
            <a:fld id="{7FA43F5B-065E-43CE-B3FD-98C48A6F94D7}" type="datetimeFigureOut">
              <a:rPr lang="en-US" dirty="0"/>
              <a:t>7/30/2026</a:t>
            </a:fld>
            <a:endParaRPr lang="en-US"/>
          </a:p>
        </p:txBody>
      </p:sp>
      <p:cxnSp>
        <p:nvCxnSpPr>
          <p:cNvPr id="4" name="Straight Connector 3">
            <a:extLst>
              <a:ext uri="{FF2B5EF4-FFF2-40B4-BE49-F238E27FC236}">
                <a16:creationId xmlns:a16="http://schemas.microsoft.com/office/drawing/2014/main" id="{1DABF624-39B6-C7A2-98E7-26593626B429}"/>
              </a:ext>
              <a:ext uri="{C183D7F6-B498-43B3-948B-1728B52AA6E4}">
                <adec:decorative xmlns:adec="http://schemas.microsoft.com/office/drawing/2017/decorative" val="1"/>
              </a:ext>
            </a:extLst>
          </p:cNvPr>
          <p:cNvCxnSpPr>
            <a:cxnSpLocks/>
          </p:cNvCxnSpPr>
          <p:nvPr/>
        </p:nvCxnSpPr>
        <p:spPr>
          <a:xfrm flipH="1">
            <a:off x="4" y="498994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BE6B102F-64E7-9387-1F8F-DB4AC825773A}"/>
              </a:ext>
            </a:extLst>
          </p:cNvPr>
          <p:cNvSpPr>
            <a:spLocks noGrp="1"/>
          </p:cNvSpPr>
          <p:nvPr>
            <p:ph type="sldNum" sz="quarter" idx="16"/>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36323085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84C31D-CC85-27E5-FD9F-627C926D5A22}"/>
              </a:ext>
            </a:extLst>
          </p:cNvPr>
          <p:cNvSpPr>
            <a:spLocks noGrp="1"/>
          </p:cNvSpPr>
          <p:nvPr>
            <p:ph type="title"/>
          </p:nvPr>
        </p:nvSpPr>
        <p:spPr>
          <a:xfrm>
            <a:off x="838200" y="2578608"/>
            <a:ext cx="7879335" cy="3592629"/>
          </a:xfrm>
        </p:spPr>
        <p:txBody>
          <a:bodyPr>
            <a:normAutofit/>
          </a:bodyPr>
          <a:lstStyle>
            <a:lvl1pPr>
              <a:defRPr sz="6000"/>
            </a:lvl1pPr>
          </a:lstStyle>
          <a:p>
            <a:r>
              <a:rPr lang="en-US"/>
              <a:t>Click to edit Master title style</a:t>
            </a:r>
          </a:p>
        </p:txBody>
      </p:sp>
      <p:cxnSp>
        <p:nvCxnSpPr>
          <p:cNvPr id="7" name="Straight Connector 6">
            <a:extLst>
              <a:ext uri="{FF2B5EF4-FFF2-40B4-BE49-F238E27FC236}">
                <a16:creationId xmlns:a16="http://schemas.microsoft.com/office/drawing/2014/main" id="{A10B934F-7AD0-6CA4-BC4D-9CC30854BF9C}"/>
              </a:ext>
              <a:ext uri="{C183D7F6-B498-43B3-948B-1728B52AA6E4}">
                <adec:decorative xmlns:adec="http://schemas.microsoft.com/office/drawing/2017/decorative" val="1"/>
              </a:ext>
            </a:extLst>
          </p:cNvPr>
          <p:cNvCxnSpPr>
            <a:cxnSpLocks/>
          </p:cNvCxnSpPr>
          <p:nvPr/>
        </p:nvCxnSpPr>
        <p:spPr>
          <a:xfrm flipH="1">
            <a:off x="4" y="1714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7FF6486-38AE-54F6-E2F3-8B944C3F1B94}"/>
              </a:ext>
            </a:extLst>
          </p:cNvPr>
          <p:cNvSpPr>
            <a:spLocks noGrp="1"/>
          </p:cNvSpPr>
          <p:nvPr>
            <p:ph type="ftr" sz="quarter" idx="11"/>
          </p:nvPr>
        </p:nvSpPr>
        <p:spPr/>
        <p:txBody>
          <a:bodyPr/>
          <a:lstStyle/>
          <a:p>
            <a:r>
              <a:rPr lang="en-US"/>
              <a:t>
              </a:t>
            </a:r>
          </a:p>
        </p:txBody>
      </p:sp>
      <p:sp>
        <p:nvSpPr>
          <p:cNvPr id="16" name="Text Placeholder 15">
            <a:extLst>
              <a:ext uri="{FF2B5EF4-FFF2-40B4-BE49-F238E27FC236}">
                <a16:creationId xmlns:a16="http://schemas.microsoft.com/office/drawing/2014/main" id="{341BD916-71AE-106E-105D-01655950FC48}"/>
              </a:ext>
            </a:extLst>
          </p:cNvPr>
          <p:cNvSpPr>
            <a:spLocks noGrp="1"/>
          </p:cNvSpPr>
          <p:nvPr>
            <p:ph type="body" sz="quarter" idx="15"/>
          </p:nvPr>
        </p:nvSpPr>
        <p:spPr>
          <a:xfrm>
            <a:off x="3987800" y="368300"/>
            <a:ext cx="7375525" cy="1014413"/>
          </a:xfrm>
        </p:spPr>
        <p:txBody>
          <a:bodyPr anchor="ctr">
            <a:normAutofit/>
          </a:bodyPr>
          <a:lstStyle>
            <a:lvl1pPr algn="r">
              <a:defRPr sz="2000"/>
            </a:lvl1pPr>
          </a:lstStyle>
          <a:p>
            <a:pPr lvl="0"/>
            <a:r>
              <a:rPr lang="en-US"/>
              <a:t>Click to edit Master text styles</a:t>
            </a:r>
          </a:p>
        </p:txBody>
      </p:sp>
      <p:sp>
        <p:nvSpPr>
          <p:cNvPr id="4" name="Date Placeholder 3">
            <a:extLst>
              <a:ext uri="{FF2B5EF4-FFF2-40B4-BE49-F238E27FC236}">
                <a16:creationId xmlns:a16="http://schemas.microsoft.com/office/drawing/2014/main" id="{68FD0054-227E-4953-9BB1-7141F90243F6}"/>
              </a:ext>
            </a:extLst>
          </p:cNvPr>
          <p:cNvSpPr>
            <a:spLocks noGrp="1"/>
          </p:cNvSpPr>
          <p:nvPr>
            <p:ph type="dt" sz="half" idx="10"/>
          </p:nvPr>
        </p:nvSpPr>
        <p:spPr/>
        <p:txBody>
          <a:bodyPr/>
          <a:lstStyle/>
          <a:p>
            <a:fld id="{7FA43F5B-065E-43CE-B3FD-98C48A6F94D7}" type="datetimeFigureOut">
              <a:rPr lang="en-US" dirty="0"/>
              <a:t>7/30/2026</a:t>
            </a:fld>
            <a:endParaRPr lang="en-US"/>
          </a:p>
        </p:txBody>
      </p:sp>
      <p:sp>
        <p:nvSpPr>
          <p:cNvPr id="6" name="Slide Number Placeholder 5">
            <a:extLst>
              <a:ext uri="{FF2B5EF4-FFF2-40B4-BE49-F238E27FC236}">
                <a16:creationId xmlns:a16="http://schemas.microsoft.com/office/drawing/2014/main" id="{8542E0F1-15E9-E241-9959-A6D46B69EE92}"/>
              </a:ext>
            </a:extLst>
          </p:cNvPr>
          <p:cNvSpPr>
            <a:spLocks noGrp="1"/>
          </p:cNvSpPr>
          <p:nvPr>
            <p:ph type="sldNum" sz="quarter" idx="12"/>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1934902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842852-3CDE-22AD-D5F0-AAF8279A0910}"/>
              </a:ext>
            </a:extLst>
          </p:cNvPr>
          <p:cNvSpPr>
            <a:spLocks noGrp="1"/>
          </p:cNvSpPr>
          <p:nvPr>
            <p:ph type="title"/>
          </p:nvPr>
        </p:nvSpPr>
        <p:spPr>
          <a:xfrm>
            <a:off x="838200" y="859536"/>
            <a:ext cx="9546336" cy="3675885"/>
          </a:xfrm>
        </p:spPr>
        <p:txBody>
          <a:bodyPr anchor="t">
            <a:normAutofit/>
          </a:bodyPr>
          <a:lstStyle>
            <a:lvl1pPr>
              <a:defRPr sz="600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7/30/2026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C4D523C5-E38D-F0DE-48C0-B6B8404B63BF}"/>
              </a:ext>
              <a:ext uri="{C183D7F6-B498-43B3-948B-1728B52AA6E4}">
                <adec:decorative xmlns:adec="http://schemas.microsoft.com/office/drawing/2017/decorative" val="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71759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ahLst/>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1296083"/>
            <a:ext cx="4325112" cy="4265835"/>
          </a:xfrm>
        </p:spPr>
        <p:txBody>
          <a:bodyPr anchor="b" anchorCtr="0"/>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3D6F41-6645-4089-A6BB-7B692A44A4CC}" type="datetimeFigureOut">
              <a:rPr lang="en-US" dirty="0"/>
              <a:pPr/>
              <a:t>7/30/2026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1039883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a:xfrm>
            <a:off x="1060704" y="4608576"/>
            <a:ext cx="4169664" cy="1609344"/>
          </a:xfrm>
        </p:spPr>
        <p:txBody>
          <a:bodyPr anchor="t" anchorCtr="0">
            <a:noAutofit/>
          </a:bodyPr>
          <a:lstStyle>
            <a:lvl1pPr algn="ctr">
              <a:defRPr sz="44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Picture Placeholder 7">
            <a:extLst>
              <a:ext uri="{FF2B5EF4-FFF2-40B4-BE49-F238E27FC236}">
                <a16:creationId xmlns:a16="http://schemas.microsoft.com/office/drawing/2014/main" id="{4E5AAB3D-814D-597A-6ADE-F522A8116DCD}"/>
              </a:ext>
            </a:extLst>
          </p:cNvPr>
          <p:cNvSpPr>
            <a:spLocks noGrp="1" noChangeAspect="1"/>
          </p:cNvSpPr>
          <p:nvPr>
            <p:ph type="pic" idx="13" hasCustomPrompt="1"/>
          </p:nvPr>
        </p:nvSpPr>
        <p:spPr>
          <a:xfrm>
            <a:off x="1257301" y="1097280"/>
            <a:ext cx="3776470" cy="3168100"/>
          </a:xfrm>
          <a:custGeom>
            <a:avLst/>
            <a:gdLst/>
            <a:ahLst/>
            <a:cxnLst/>
            <a:rect l="l" t="t" r="r" b="b"/>
            <a:pathLst>
              <a:path w="3776470" h="3168100">
                <a:moveTo>
                  <a:pt x="1888235" y="0"/>
                </a:moveTo>
                <a:cubicBezTo>
                  <a:pt x="2931078" y="0"/>
                  <a:pt x="3776470" y="845392"/>
                  <a:pt x="3776470" y="1888235"/>
                </a:cubicBezTo>
                <a:lnTo>
                  <a:pt x="3776470" y="3168100"/>
                </a:lnTo>
                <a:lnTo>
                  <a:pt x="0" y="3168100"/>
                </a:lnTo>
                <a:lnTo>
                  <a:pt x="0" y="1888235"/>
                </a:lnTo>
                <a:cubicBezTo>
                  <a:pt x="0" y="845392"/>
                  <a:pt x="845392" y="0"/>
                  <a:pt x="1888235"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chor="t">
            <a:noAutofit/>
          </a:bodyPr>
          <a:lstStyle>
            <a:lvl1pPr marL="0" indent="0">
              <a:buFont typeface="Arial" panose="020B0604020202020204" pitchFamily="34" charse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a:xfrm>
            <a:off x="7141464" y="841248"/>
            <a:ext cx="4215384" cy="5330952"/>
          </a:xfrm>
        </p:spPr>
        <p:txBody>
          <a:bodyPr anchor="ctr"/>
          <a:lstStyle>
            <a:lvl1pPr algn="ctr">
              <a:defRPr>
                <a:solidFill>
                  <a:schemeClr val="tx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lvl1pPr>
              <a:defRPr>
                <a:solidFill>
                  <a:schemeClr val="tx1"/>
                </a:solidFill>
              </a:defRPr>
            </a:lvl1pPr>
          </a:lstStyle>
          <a:p>
            <a:fld id="{75E16723-2C2F-40DB-89B2-A94AAE77E75C}" type="datetimeFigureOut">
              <a:rPr lang="en-US" dirty="0"/>
              <a:pPr/>
              <a:t>7/30/2026</a:t>
            </a:fld>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lvl1pPr>
              <a:defRPr>
                <a:solidFill>
                  <a:schemeClr val="tx1"/>
                </a:solidFill>
              </a:defRPr>
            </a:lvl1pPr>
          </a:lstStyle>
          <a:p>
            <a:fld id="{2DE90F28-AFBB-4AB2-AA79-6D3F72ED131B}" type="slidenum">
              <a:rPr lang="en-US" dirty="0"/>
              <a:pPr/>
              <a:t>‹#›</a:t>
            </a:fld>
            <a:endParaRPr lang="en-US"/>
          </a:p>
        </p:txBody>
      </p:sp>
      <p:cxnSp>
        <p:nvCxnSpPr>
          <p:cNvPr id="7" name="Straight Connector 6">
            <a:extLst>
              <a:ext uri="{FF2B5EF4-FFF2-40B4-BE49-F238E27FC236}">
                <a16:creationId xmlns:a16="http://schemas.microsoft.com/office/drawing/2014/main" id="{ECD2C868-CE73-A5B1-1389-62A23B14E008}"/>
              </a:ext>
              <a:ext uri="{C183D7F6-B498-43B3-948B-1728B52AA6E4}">
                <adec:decorative xmlns:adec="http://schemas.microsoft.com/office/drawing/2017/decorative" val="1"/>
              </a:ext>
            </a:extLst>
          </p:cNvPr>
          <p:cNvCxnSpPr>
            <a:cxnSpLocks/>
          </p:cNvCxnSpPr>
          <p:nvPr/>
        </p:nvCxnSpPr>
        <p:spPr>
          <a:xfrm>
            <a:off x="629708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68773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86384" y="2615184"/>
            <a:ext cx="3813048" cy="3557016"/>
          </a:xfrm>
        </p:spPr>
        <p:txBody>
          <a:bodyPr>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841248"/>
            <a:ext cx="4956175" cy="3556000"/>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258B73AF-3955-4569-8B4F-B329360A9CBD}" type="datetimeFigureOut">
              <a:rPr lang="en-US" dirty="0"/>
              <a:pPr/>
              <a:t>7/30/2026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EF4378AB-83E7-8777-F6CD-8F19BA4FEE73}"/>
              </a:ext>
              <a:ext uri="{C183D7F6-B498-43B3-948B-1728B52AA6E4}">
                <adec:decorative xmlns:adec="http://schemas.microsoft.com/office/drawing/2017/decorative" val="1"/>
              </a:ext>
            </a:extLst>
          </p:cNvPr>
          <p:cNvCxnSpPr>
            <a:cxnSpLocks/>
          </p:cNvCxnSpPr>
          <p:nvPr/>
        </p:nvCxnSpPr>
        <p:spPr>
          <a:xfrm flipV="1">
            <a:off x="501620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98820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841248"/>
            <a:ext cx="2999232" cy="5184648"/>
          </a:xfrm>
        </p:spPr>
        <p:txBody>
          <a:bodyPr anchor="t" anchorCtr="0">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66926" y="841248"/>
            <a:ext cx="6260154" cy="5184648"/>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0ADC593-EA98-4C39-A75F-3F3A9C691019}" type="datetimeFigureOut">
              <a:rPr lang="en-US" dirty="0"/>
              <a:pPr/>
              <a:t>7/30/2026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C8293A07-68F2-BD10-B738-E87F3F3D8CF3}"/>
              </a:ext>
              <a:ext uri="{C183D7F6-B498-43B3-948B-1728B52AA6E4}">
                <adec:decorative xmlns:adec="http://schemas.microsoft.com/office/drawing/2017/decorative" val="1"/>
              </a:ext>
            </a:extLst>
          </p:cNvPr>
          <p:cNvCxnSpPr>
            <a:cxnSpLocks/>
          </p:cNvCxnSpPr>
          <p:nvPr/>
        </p:nvCxnSpPr>
        <p:spPr>
          <a:xfrm flipV="1">
            <a:off x="418221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524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1152" y="990511"/>
            <a:ext cx="2565593" cy="1858941"/>
          </a:xfrm>
        </p:spPr>
        <p:txBody>
          <a:bodyPr anchor="b"/>
          <a:lstStyle>
            <a:lvl1pPr>
              <a:defRPr lang="en-US" sz="3200" kern="1200" dirty="0">
                <a:solidFill>
                  <a:schemeClr val="tx1"/>
                </a:solidFill>
                <a:latin typeface="+mj-lt"/>
                <a:ea typeface="+mj-ea"/>
                <a:cs typeface="+mj-cs"/>
              </a:defRPr>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0" y="0"/>
            <a:ext cx="8326323" cy="6858000"/>
          </a:xfrm>
          <a:custGeom>
            <a:avLst/>
            <a:gdLst/>
            <a:ahLst/>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chor="t">
            <a:noAutofit/>
          </a:bodyPr>
          <a:lstStyle>
            <a:lvl1pPr marL="0" indent="0">
              <a:buFont typeface="Arial" panose="020B0604020202020204" pitchFamily="34" charset="0"/>
              <a:buNone/>
              <a:defRPr/>
            </a:lvl1pPr>
          </a:lstStyle>
          <a:p>
            <a:endParaRP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2271" y="3011335"/>
            <a:ext cx="25599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5">
            <a:extLst>
              <a:ext uri="{FF2B5EF4-FFF2-40B4-BE49-F238E27FC236}">
                <a16:creationId xmlns:a16="http://schemas.microsoft.com/office/drawing/2014/main" id="{8BD5A515-9970-0784-7927-52F94C270B46}"/>
              </a:ext>
            </a:extLst>
          </p:cNvPr>
          <p:cNvSpPr>
            <a:spLocks noGrp="1"/>
          </p:cNvSpPr>
          <p:nvPr>
            <p:ph type="ftr" sz="quarter" idx="16"/>
          </p:nvPr>
        </p:nvSpPr>
        <p:spPr>
          <a:xfrm rot="5400000">
            <a:off x="10292564" y="1592958"/>
            <a:ext cx="2973522" cy="365125"/>
          </a:xfrm>
        </p:spPr>
        <p:txBody>
          <a:bodyPr/>
          <a:lstStyle>
            <a:lvl1pPr algn="l">
              <a:defRPr>
                <a:solidFill>
                  <a:schemeClr val="tx1"/>
                </a:solidFill>
              </a:defRPr>
            </a:lvl1pPr>
          </a:lstStyle>
          <a:p>
            <a:r>
              <a:rPr lang="en-US"/>
              <a:t>
              </a:t>
            </a:r>
          </a:p>
        </p:txBody>
      </p:sp>
      <p:sp>
        <p:nvSpPr>
          <p:cNvPr id="9" name="Date Placeholder 4">
            <a:extLst>
              <a:ext uri="{FF2B5EF4-FFF2-40B4-BE49-F238E27FC236}">
                <a16:creationId xmlns:a16="http://schemas.microsoft.com/office/drawing/2014/main" id="{8523CCEC-6BB2-B704-95E2-87FED823C5BD}"/>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7FA43F5B-065E-43CE-B3FD-98C48A6F94D7}" type="datetimeFigureOut">
              <a:rPr lang="en-US" dirty="0"/>
              <a:pPr/>
              <a:t>7/30/2026</a:t>
            </a:fld>
            <a:endParaRPr lang="en-US"/>
          </a:p>
        </p:txBody>
      </p:sp>
      <p:sp>
        <p:nvSpPr>
          <p:cNvPr id="11" name="Slide Number Placeholder 6">
            <a:extLst>
              <a:ext uri="{FF2B5EF4-FFF2-40B4-BE49-F238E27FC236}">
                <a16:creationId xmlns:a16="http://schemas.microsoft.com/office/drawing/2014/main" id="{1208465C-8C77-73BF-D18F-D01907BAC864}"/>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2DE90F28-AFBB-4AB2-AA79-6D3F72ED131B}" type="slidenum">
              <a:rPr lang="en-US" dirty="0"/>
              <a:pPr/>
              <a:t>‹#›</a:t>
            </a:fld>
            <a:endParaRPr lang="en-US"/>
          </a:p>
        </p:txBody>
      </p:sp>
      <p:cxnSp>
        <p:nvCxnSpPr>
          <p:cNvPr id="3" name="Straight Connector 2">
            <a:extLst>
              <a:ext uri="{FF2B5EF4-FFF2-40B4-BE49-F238E27FC236}">
                <a16:creationId xmlns:a16="http://schemas.microsoft.com/office/drawing/2014/main" id="{50E2A219-E459-07B3-1ED3-CBF7D239BE08}"/>
              </a:ext>
              <a:ext uri="{C183D7F6-B498-43B3-948B-1728B52AA6E4}">
                <adec:decorative xmlns:adec="http://schemas.microsoft.com/office/drawing/2017/decorative" val="1"/>
              </a:ext>
            </a:extLst>
          </p:cNvPr>
          <p:cNvCxnSpPr>
            <a:cxnSpLocks/>
          </p:cNvCxnSpPr>
          <p:nvPr/>
        </p:nvCxnSpPr>
        <p:spPr>
          <a:xfrm>
            <a:off x="832057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78977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03520" y="548640"/>
            <a:ext cx="6093225" cy="1143000"/>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0" y="1"/>
            <a:ext cx="4793885"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03520" y="1828800"/>
            <a:ext cx="6071616"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DF483F68-3490-71E7-A7DA-DA46BC485F75}"/>
              </a:ext>
              <a:ext uri="{C183D7F6-B498-43B3-948B-1728B52AA6E4}">
                <adec:decorative xmlns:adec="http://schemas.microsoft.com/office/drawing/2017/decorative" val="1"/>
              </a:ext>
            </a:extLst>
          </p:cNvPr>
          <p:cNvCxnSpPr>
            <a:cxnSpLocks/>
          </p:cNvCxnSpPr>
          <p:nvPr/>
        </p:nvCxnSpPr>
        <p:spPr>
          <a:xfrm>
            <a:off x="479715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9345FA4-0621-D8F1-73D0-046B7F4D7713}"/>
              </a:ext>
            </a:extLst>
          </p:cNvPr>
          <p:cNvSpPr>
            <a:spLocks noGrp="1"/>
          </p:cNvSpPr>
          <p:nvPr>
            <p:ph type="dt" sz="half" idx="15"/>
          </p:nvPr>
        </p:nvSpPr>
        <p:spPr>
          <a:xfrm rot="5400000">
            <a:off x="10425981" y="4687095"/>
            <a:ext cx="2706690" cy="365125"/>
          </a:xfrm>
        </p:spPr>
        <p:txBody>
          <a:bodyPr/>
          <a:lstStyle/>
          <a:p>
            <a:fld id="{7FA43F5B-065E-43CE-B3FD-98C48A6F94D7}" type="datetimeFigureOut">
              <a:rPr lang="en-US" dirty="0"/>
              <a:pPr/>
              <a:t>7/30/2026</a:t>
            </a:fld>
            <a:endParaRPr lang="en-US"/>
          </a:p>
        </p:txBody>
      </p:sp>
      <p:sp>
        <p:nvSpPr>
          <p:cNvPr id="9" name="Footer Placeholder 8">
            <a:extLst>
              <a:ext uri="{FF2B5EF4-FFF2-40B4-BE49-F238E27FC236}">
                <a16:creationId xmlns:a16="http://schemas.microsoft.com/office/drawing/2014/main" id="{84C51678-E871-8AD4-08DA-BF7B7013A356}"/>
              </a:ext>
            </a:extLst>
          </p:cNvPr>
          <p:cNvSpPr>
            <a:spLocks noGrp="1"/>
          </p:cNvSpPr>
          <p:nvPr>
            <p:ph type="ftr" sz="quarter" idx="16"/>
          </p:nvPr>
        </p:nvSpPr>
        <p:spPr>
          <a:xfrm rot="16200000" flipH="1">
            <a:off x="10292565" y="1592957"/>
            <a:ext cx="2973522" cy="365125"/>
          </a:xfrm>
        </p:spPr>
        <p:txBody>
          <a:bodyPr/>
          <a:lstStyle/>
          <a:p>
            <a:r>
              <a:rPr lang="en-US"/>
              <a:t>
              </a:t>
            </a:r>
          </a:p>
        </p:txBody>
      </p:sp>
      <p:sp>
        <p:nvSpPr>
          <p:cNvPr id="10" name="Slide Number Placeholder 9">
            <a:extLst>
              <a:ext uri="{FF2B5EF4-FFF2-40B4-BE49-F238E27FC236}">
                <a16:creationId xmlns:a16="http://schemas.microsoft.com/office/drawing/2014/main" id="{3CD01CE4-E064-7D2F-7D3A-9DA85E2777F2}"/>
              </a:ext>
            </a:extLst>
          </p:cNvPr>
          <p:cNvSpPr>
            <a:spLocks noGrp="1"/>
          </p:cNvSpPr>
          <p:nvPr>
            <p:ph type="sldNum" sz="quarter" idx="17"/>
          </p:nvPr>
        </p:nvSpPr>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3258758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7/30/2026</a:t>
            </a:fld>
            <a:endParaRPr lang="en-US"/>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33833753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6858000" cy="932688"/>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8091732" y="0"/>
            <a:ext cx="4100267"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4" name="Straight Connector 3">
            <a:extLst>
              <a:ext uri="{FF2B5EF4-FFF2-40B4-BE49-F238E27FC236}">
                <a16:creationId xmlns:a16="http://schemas.microsoft.com/office/drawing/2014/main" id="{3C626C00-7A36-46A2-880D-F484910B3412}"/>
              </a:ext>
              <a:ext uri="{C183D7F6-B498-43B3-948B-1728B52AA6E4}">
                <adec:decorative xmlns:adec="http://schemas.microsoft.com/office/drawing/2017/decorative" val="1"/>
              </a:ext>
            </a:extLst>
          </p:cNvPr>
          <p:cNvCxnSpPr>
            <a:cxnSpLocks/>
          </p:cNvCxnSpPr>
          <p:nvPr/>
        </p:nvCxnSpPr>
        <p:spPr>
          <a:xfrm>
            <a:off x="8077761"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68FF6D8B-36A2-DF79-CDB9-885694DCA71D}"/>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7/30/2026</a:t>
            </a:fld>
            <a:endParaRPr lang="en-US"/>
          </a:p>
        </p:txBody>
      </p:sp>
      <p:sp>
        <p:nvSpPr>
          <p:cNvPr id="5" name="Footer Placeholder 4">
            <a:extLst>
              <a:ext uri="{FF2B5EF4-FFF2-40B4-BE49-F238E27FC236}">
                <a16:creationId xmlns:a16="http://schemas.microsoft.com/office/drawing/2014/main" id="{63A2396A-E38F-CC9C-7303-71F99D082082}"/>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6" name="Slide Number Placeholder 5">
            <a:extLst>
              <a:ext uri="{FF2B5EF4-FFF2-40B4-BE49-F238E27FC236}">
                <a16:creationId xmlns:a16="http://schemas.microsoft.com/office/drawing/2014/main" id="{483B0E4B-031C-4F2A-1993-D824DD71F7DE}"/>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3496844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1481977D-48BC-F135-96F9-1655E4BEE673}"/>
              </a:ext>
              <a:ext uri="{C183D7F6-B498-43B3-948B-1728B52AA6E4}">
                <adec:decorative xmlns:adec="http://schemas.microsoft.com/office/drawing/2017/decorative" val="1"/>
              </a:ext>
            </a:extLst>
          </p:cNvPr>
          <p:cNvCxnSpPr>
            <a:cxnSpLocks/>
          </p:cNvCxnSpPr>
          <p:nvPr/>
        </p:nvCxnSpPr>
        <p:spPr>
          <a:xfrm>
            <a:off x="573212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7/30/2026</a:t>
            </a:fld>
            <a:endParaRPr lang="en-US"/>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34313363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4572000" cy="932688"/>
          </a:xfrm>
        </p:spPr>
        <p:txBody>
          <a:bodyPr anchor="b"/>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380744"/>
            <a:ext cx="4572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B18BEB48-A052-9364-6EF6-F698004CA571}"/>
              </a:ext>
              <a:ext uri="{C183D7F6-B498-43B3-948B-1728B52AA6E4}">
                <adec:decorative xmlns:adec="http://schemas.microsoft.com/office/drawing/2017/decorative" val="1"/>
              </a:ext>
            </a:extLst>
          </p:cNvPr>
          <p:cNvCxnSpPr>
            <a:cxnSpLocks/>
          </p:cNvCxnSpPr>
          <p:nvPr/>
        </p:nvCxnSpPr>
        <p:spPr>
          <a:xfrm>
            <a:off x="591172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417D8113-ECE6-D6F5-9CA4-C96A535F4799}"/>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7/30/2026</a:t>
            </a:fld>
            <a:endParaRPr lang="en-US"/>
          </a:p>
        </p:txBody>
      </p:sp>
      <p:sp>
        <p:nvSpPr>
          <p:cNvPr id="6" name="Footer Placeholder 4">
            <a:extLst>
              <a:ext uri="{FF2B5EF4-FFF2-40B4-BE49-F238E27FC236}">
                <a16:creationId xmlns:a16="http://schemas.microsoft.com/office/drawing/2014/main" id="{629A0137-F97A-8194-464D-3B7D4814A8A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E3FE5686-63A9-B1A1-5734-F96A96514650}"/>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1135083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012268"/>
            <a:ext cx="3739896" cy="1390330"/>
          </a:xfrm>
        </p:spPr>
        <p:txBody>
          <a:bodyPr anchor="t">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4" name="Footer Placeholder 5">
            <a:extLst>
              <a:ext uri="{FF2B5EF4-FFF2-40B4-BE49-F238E27FC236}">
                <a16:creationId xmlns:a16="http://schemas.microsoft.com/office/drawing/2014/main" id="{485E715F-A05B-F2BC-ABF4-447E9B58E0C2}"/>
              </a:ext>
            </a:extLst>
          </p:cNvPr>
          <p:cNvSpPr>
            <a:spLocks noGrp="1"/>
          </p:cNvSpPr>
          <p:nvPr>
            <p:ph type="ftr" sz="quarter" idx="15"/>
          </p:nvPr>
        </p:nvSpPr>
        <p:spPr>
          <a:xfrm rot="16200000">
            <a:off x="-499001" y="5684309"/>
            <a:ext cx="1709209" cy="365125"/>
          </a:xfrm>
        </p:spPr>
        <p:txBody>
          <a:body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6320" y="5012267"/>
            <a:ext cx="6400800" cy="1390330"/>
          </a:xfrm>
        </p:spPr>
        <p:txBody>
          <a:bodyPr>
            <a:noAutofit/>
          </a:bodyPr>
          <a:lstStyle>
            <a:lvl1pPr marL="0" indent="0">
              <a:buFont typeface="Arial" panose="020B0604020202020204" pitchFamily="34" charset="0"/>
              <a:buNone/>
              <a:defRPr sz="1800">
                <a:solidFill>
                  <a:schemeClr val="tx1"/>
                </a:solidFill>
              </a:defRPr>
            </a:lvl1pPr>
            <a:lvl2pPr marL="228600" indent="0">
              <a:buFont typeface="Arial" panose="020B0604020202020204" pitchFamily="34" charset="0"/>
              <a:buNone/>
              <a:defRPr sz="1600">
                <a:solidFill>
                  <a:schemeClr val="tx1"/>
                </a:solidFill>
              </a:defRPr>
            </a:lvl2pPr>
            <a:lvl3pPr marL="457200" indent="0">
              <a:buFont typeface="Arial" panose="020B0604020202020204" pitchFamily="34" charset="0"/>
              <a:buNone/>
              <a:defRPr sz="1400">
                <a:solidFill>
                  <a:schemeClr val="tx1"/>
                </a:solidFill>
              </a:defRPr>
            </a:lvl3pPr>
            <a:lvl4pPr marL="685800" indent="0">
              <a:buFont typeface="Arial" panose="020B0604020202020204" pitchFamily="34" charset="0"/>
              <a:buNone/>
              <a:defRPr sz="1200">
                <a:solidFill>
                  <a:schemeClr val="tx1"/>
                </a:solidFill>
              </a:defRPr>
            </a:lvl4pPr>
            <a:lvl5pPr marL="914400" indent="0">
              <a:buFont typeface="Arial" panose="020B0604020202020204" pitchFamily="34" charset="0"/>
              <a:buNone/>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73959" y="5435073"/>
            <a:ext cx="1210734" cy="365125"/>
          </a:xfrm>
        </p:spPr>
        <p:txBody>
          <a:bodyPr/>
          <a:lstStyle>
            <a:lvl1pPr>
              <a:defRPr>
                <a:solidFill>
                  <a:schemeClr val="tx1"/>
                </a:solidFill>
              </a:defRPr>
            </a:lvl1pPr>
          </a:lstStyle>
          <a:p>
            <a:fld id="{ADC8C146-0A20-4029-98D5-9A42EEDF8B24}" type="datetimeFigureOut">
              <a:rPr lang="en-US" dirty="0"/>
              <a:pPr/>
              <a:t>7/30/2026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2A2B6090-1D21-5610-7943-4C4F96A6C767}"/>
              </a:ext>
              <a:ext uri="{C183D7F6-B498-43B3-948B-1728B52AA6E4}">
                <adec:decorative xmlns:adec="http://schemas.microsoft.com/office/drawing/2017/decorative" val="1"/>
              </a:ext>
            </a:extLst>
          </p:cNvPr>
          <p:cNvCxnSpPr>
            <a:cxnSpLocks/>
          </p:cNvCxnSpPr>
          <p:nvPr/>
        </p:nvCxnSpPr>
        <p:spPr>
          <a:xfrm flipH="1">
            <a:off x="0" y="463823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57080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4882896"/>
            <a:ext cx="3657603" cy="1453896"/>
          </a:xfrm>
        </p:spPr>
        <p:txBody>
          <a:bodyPr anchor="t">
            <a:normAutofit/>
          </a:bodyPr>
          <a:lstStyle>
            <a:lvl1pPr algn="ctr">
              <a:defRPr sz="320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16" name="Picture Placeholder 15">
            <a:extLst>
              <a:ext uri="{FF2B5EF4-FFF2-40B4-BE49-F238E27FC236}">
                <a16:creationId xmlns:a16="http://schemas.microsoft.com/office/drawing/2014/main" id="{838F5DE0-1AA8-5320-EBEC-7B2EEF399630}"/>
              </a:ext>
            </a:extLst>
          </p:cNvPr>
          <p:cNvSpPr>
            <a:spLocks noGrp="1" noChangeAspect="1"/>
          </p:cNvSpPr>
          <p:nvPr>
            <p:ph type="pic" sz="quarter" idx="13" hasCustomPrompt="1"/>
          </p:nvPr>
        </p:nvSpPr>
        <p:spPr>
          <a:xfrm>
            <a:off x="731520" y="548642"/>
            <a:ext cx="3490175" cy="4041647"/>
          </a:xfrm>
          <a:custGeom>
            <a:avLst/>
            <a:gdLst/>
            <a:ahLst/>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dpi="0" rotWithShape="1">
            <a:blip r:embed="rId2">
              <a:alphaModFix amt="8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chor="t">
            <a:noAutofit/>
          </a:bodyPr>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7760" y="549275"/>
            <a:ext cx="6561138" cy="57594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D73859A7-84EB-4384-87AF-59CC16704CF8}" type="datetimeFigureOut">
              <a:rPr lang="en-US" dirty="0"/>
              <a:pPr/>
              <a:t>7/30/2026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619C3A72-7CAE-129F-7490-B687280EF1C9}"/>
              </a:ext>
              <a:ext uri="{C183D7F6-B498-43B3-948B-1728B52AA6E4}">
                <adec:decorative xmlns:adec="http://schemas.microsoft.com/office/drawing/2017/decorative" val="1"/>
              </a:ext>
            </a:extLst>
          </p:cNvPr>
          <p:cNvCxnSpPr>
            <a:cxnSpLocks/>
          </p:cNvCxnSpPr>
          <p:nvPr/>
        </p:nvCxnSpPr>
        <p:spPr>
          <a:xfrm>
            <a:off x="46461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5509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755670" cy="932688"/>
          </a:xfrm>
        </p:spPr>
        <p:txBody>
          <a:bodyPr anchor="b"/>
          <a:lstStyle/>
          <a:p>
            <a:r>
              <a:rPr lang="en-US"/>
              <a:t>Click to edit Master title style</a:t>
            </a:r>
          </a:p>
        </p:txBody>
      </p:sp>
      <p:sp>
        <p:nvSpPr>
          <p:cNvPr id="9" name="Footer Placeholder 5">
            <a:extLst>
              <a:ext uri="{FF2B5EF4-FFF2-40B4-BE49-F238E27FC236}">
                <a16:creationId xmlns:a16="http://schemas.microsoft.com/office/drawing/2014/main" id="{3C89FBB9-2C05-A4C1-ECB4-D6A5C4219E42}"/>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a:t>
              </a:t>
            </a:r>
          </a:p>
        </p:txBody>
      </p:sp>
      <p:sp>
        <p:nvSpPr>
          <p:cNvPr id="3" name="Date Placeholder 4">
            <a:extLst>
              <a:ext uri="{FF2B5EF4-FFF2-40B4-BE49-F238E27FC236}">
                <a16:creationId xmlns:a16="http://schemas.microsoft.com/office/drawing/2014/main" id="{BBB07A11-50DE-6BC0-0514-6E2C14A47985}"/>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7FA43F5B-065E-43CE-B3FD-98C48A6F94D7}" type="datetimeFigureOut">
              <a:rPr lang="en-US" dirty="0"/>
              <a:pPr/>
              <a:t>7/30/2026</a:t>
            </a:fld>
            <a:endParaRPr lang="en-US"/>
          </a:p>
        </p:txBody>
      </p:sp>
      <p:sp>
        <p:nvSpPr>
          <p:cNvPr id="6" name="Slide Number Placeholder 6">
            <a:extLst>
              <a:ext uri="{FF2B5EF4-FFF2-40B4-BE49-F238E27FC236}">
                <a16:creationId xmlns:a16="http://schemas.microsoft.com/office/drawing/2014/main" id="{03ED5F49-F9F7-05A9-62AC-C9C8DF2EADE8}"/>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2DE90F28-AFBB-4AB2-AA79-6D3F72ED131B}" type="slidenum">
              <a:rPr lang="en-US" dirty="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1200" y="1713652"/>
            <a:ext cx="4387012" cy="4612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96F64025-FA05-CC42-8294-F944BC95DD00}"/>
              </a:ext>
            </a:extLst>
          </p:cNvPr>
          <p:cNvSpPr>
            <a:spLocks noGrp="1" noChangeAspect="1"/>
          </p:cNvSpPr>
          <p:nvPr>
            <p:ph type="pic" sz="quarter" idx="13" hasCustomPrompt="1"/>
          </p:nvPr>
        </p:nvSpPr>
        <p:spPr>
          <a:xfrm>
            <a:off x="5658927" y="1713653"/>
            <a:ext cx="6533071" cy="5144347"/>
          </a:xfrm>
          <a:custGeom>
            <a:avLst/>
            <a:gdLst/>
            <a:ahLst/>
            <a:cxnLst/>
            <a:rect l="l" t="t" r="r" b="b"/>
            <a:pathLst>
              <a:path w="6460672" h="5029200">
                <a:moveTo>
                  <a:pt x="0" y="0"/>
                </a:moveTo>
                <a:lnTo>
                  <a:pt x="6460672" y="0"/>
                </a:lnTo>
                <a:lnTo>
                  <a:pt x="6460672" y="5029200"/>
                </a:lnTo>
                <a:lnTo>
                  <a:pt x="0" y="50292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vert="horz" wrap="square" lIns="91440" tIns="45720" rIns="91440" bIns="45720" rtlCol="0" anchor="t">
            <a:noAutofit/>
          </a:bodyPr>
          <a:lstStyle>
            <a:lvl1pPr marL="0" indent="0">
              <a:buFont typeface="Arial" panose="020B0604020202020204" pitchFamily="34" charset="0"/>
              <a:buNone/>
              <a:defRPr lang="en-US" dirty="0"/>
            </a:lvl1pPr>
          </a:lstStyle>
          <a:p>
            <a:pPr marL="285750" lvl="0" indent="-285750"/>
            <a:endParaRPr/>
          </a:p>
        </p:txBody>
      </p:sp>
    </p:spTree>
    <p:extLst>
      <p:ext uri="{BB962C8B-B14F-4D97-AF65-F5344CB8AC3E}">
        <p14:creationId xmlns:p14="http://schemas.microsoft.com/office/powerpoint/2010/main" val="23275847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7BBF55A-D91F-143D-FBB6-73995F00EAC2}"/>
              </a:ext>
            </a:extLst>
          </p:cNvPr>
          <p:cNvSpPr>
            <a:spLocks noGrp="1"/>
          </p:cNvSpPr>
          <p:nvPr>
            <p:ph type="title"/>
          </p:nvPr>
        </p:nvSpPr>
        <p:spPr>
          <a:xfrm>
            <a:off x="2057400" y="4937761"/>
            <a:ext cx="6987537" cy="1353312"/>
          </a:xfrm>
        </p:spPr>
        <p:txBody>
          <a:bodyPr anchor="t">
            <a:normAutofit/>
          </a:bodyPr>
          <a:lstStyle>
            <a:lvl1pPr>
              <a:lnSpc>
                <a:spcPct val="110000"/>
              </a:lnSpc>
              <a:spcBef>
                <a:spcPts val="1000"/>
              </a:spcBef>
              <a:defRPr sz="2800" cap="none" baseline="0">
                <a:latin typeface="+mn-lt"/>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9" name="Content Placeholder 8">
            <a:extLst>
              <a:ext uri="{FF2B5EF4-FFF2-40B4-BE49-F238E27FC236}">
                <a16:creationId xmlns:a16="http://schemas.microsoft.com/office/drawing/2014/main" id="{072A4B4E-0B2F-F1BB-322A-713D1FB5F2FE}"/>
              </a:ext>
            </a:extLst>
          </p:cNvPr>
          <p:cNvSpPr>
            <a:spLocks noGrp="1"/>
          </p:cNvSpPr>
          <p:nvPr>
            <p:ph sz="quarter" idx="13" hasCustomPrompt="1"/>
          </p:nvPr>
        </p:nvSpPr>
        <p:spPr>
          <a:xfrm>
            <a:off x="2057400" y="549021"/>
            <a:ext cx="9455150" cy="4333875"/>
          </a:xfrm>
        </p:spPr>
        <p:txBody>
          <a:bodyPr anchor="b">
            <a:normAutofit/>
          </a:bodyPr>
          <a:lstStyle>
            <a:lvl1pPr>
              <a:defRPr sz="23200">
                <a:latin typeface="+mj-lt"/>
              </a:defRPr>
            </a:lvl1pPr>
          </a:lstStyle>
          <a:p>
            <a:pPr lvl="0"/>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5AD3D17-73C9-402C-91E7-BA73E6829C50}" type="datetimeFigureOut">
              <a:rPr lang="en-US" dirty="0"/>
              <a:pPr/>
              <a:t>7/30/2026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8546D47F-2AE5-2705-911C-52BBD6B7D8EA}"/>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56503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hasCustomPrompt="1"/>
          </p:nvPr>
        </p:nvSpPr>
        <p:spPr>
          <a:xfrm>
            <a:off x="612648" y="-1228126"/>
            <a:ext cx="10652760" cy="1133856"/>
          </a:xfrm>
        </p:spPr>
        <p:txBody>
          <a:bodyPr/>
          <a:lstStyle>
            <a:lvl1pPr>
              <a:defRPr cap="none"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7" name="Content Placeholder 6">
            <a:extLst>
              <a:ext uri="{FF2B5EF4-FFF2-40B4-BE49-F238E27FC236}">
                <a16:creationId xmlns:a16="http://schemas.microsoft.com/office/drawing/2014/main" id="{EAA4897F-B66E-DAD4-F56C-6152B417CC54}"/>
              </a:ext>
            </a:extLst>
          </p:cNvPr>
          <p:cNvSpPr>
            <a:spLocks noGrp="1"/>
          </p:cNvSpPr>
          <p:nvPr>
            <p:ph sz="quarter" idx="13" hasCustomPrompt="1"/>
          </p:nvPr>
        </p:nvSpPr>
        <p:spPr>
          <a:xfrm>
            <a:off x="2624138" y="2268748"/>
            <a:ext cx="6943724" cy="3954255"/>
          </a:xfrm>
        </p:spPr>
        <p:txBody>
          <a:bodyPr anchor="ctr" anchorCtr="0">
            <a:noAutofit/>
          </a:bodyPr>
          <a:lstStyle>
            <a:lvl1pPr marL="0" indent="0" algn="ctr">
              <a:lnSpc>
                <a:spcPct val="110000"/>
              </a:lnSpc>
              <a:buNone/>
              <a:defRPr sz="4400" b="0" cap="all" baseline="0">
                <a:solidFill>
                  <a:schemeClr val="tx1"/>
                </a:solidFill>
              </a:defRPr>
            </a:lvl1pPr>
            <a:lvl2pPr marL="228600" indent="0" algn="ctr">
              <a:lnSpc>
                <a:spcPct val="110000"/>
              </a:lnSpc>
              <a:buNone/>
              <a:defRPr sz="4400" b="0" cap="all" baseline="0">
                <a:solidFill>
                  <a:schemeClr val="tx1"/>
                </a:solidFill>
              </a:defRPr>
            </a:lvl2pPr>
            <a:lvl3pPr marL="457200" indent="0" algn="ctr">
              <a:lnSpc>
                <a:spcPct val="110000"/>
              </a:lnSpc>
              <a:buNone/>
              <a:defRPr sz="4400" b="0" cap="all" baseline="0">
                <a:solidFill>
                  <a:schemeClr val="tx1"/>
                </a:solidFill>
              </a:defRPr>
            </a:lvl3pPr>
            <a:lvl4pPr marL="685800" indent="0" algn="ctr">
              <a:lnSpc>
                <a:spcPct val="110000"/>
              </a:lnSpc>
              <a:buNone/>
              <a:defRPr sz="4400" b="0" cap="all" baseline="0">
                <a:solidFill>
                  <a:schemeClr val="tx1"/>
                </a:solidFill>
              </a:defRPr>
            </a:lvl4pPr>
            <a:lvl5pPr marL="914400" indent="0" algn="ctr">
              <a:lnSpc>
                <a:spcPct val="110000"/>
              </a:lnSpc>
              <a:buNone/>
              <a:defRPr sz="4400" b="0" cap="all" baseline="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F140A1F3-DA5D-4F2E-B759-748FF8D0ACA9}" type="datetimeFigureOut">
              <a:rPr lang="en-US" dirty="0"/>
              <a:pPr/>
              <a:t>7/30/2026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
        <p:nvSpPr>
          <p:cNvPr id="6" name="Freeform: Shape 15">
            <a:extLst>
              <a:ext uri="{FF2B5EF4-FFF2-40B4-BE49-F238E27FC236}">
                <a16:creationId xmlns:a16="http://schemas.microsoft.com/office/drawing/2014/main" id="{8EFA7EFC-C6F9-B1D5-025F-824C1CE9A204}"/>
              </a:ext>
              <a:ext uri="{C183D7F6-B498-43B3-948B-1728B52AA6E4}">
                <adec:decorative xmlns:adec="http://schemas.microsoft.com/office/drawing/2017/decorative" val="1"/>
              </a:ext>
            </a:extLst>
          </p:cNvPr>
          <p:cNvSpPr/>
          <p:nvPr/>
        </p:nvSpPr>
        <p:spPr>
          <a:xfrm rot="16200000">
            <a:off x="3057205" y="-1430380"/>
            <a:ext cx="6077590"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48909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6D87B9B-22A3-322E-B7E8-223255AD0957}"/>
              </a:ext>
            </a:extLst>
          </p:cNvPr>
          <p:cNvSpPr>
            <a:spLocks noGrp="1"/>
          </p:cNvSpPr>
          <p:nvPr>
            <p:ph type="title" hasCustomPrompt="1"/>
          </p:nvPr>
        </p:nvSpPr>
        <p:spPr>
          <a:xfrm>
            <a:off x="2940168" y="5669280"/>
            <a:ext cx="6311664" cy="466344"/>
          </a:xfrm>
        </p:spPr>
        <p:txBody>
          <a:bodyPr anchor="ctr">
            <a:normAutofit/>
          </a:bodyPr>
          <a:lstStyle>
            <a:lvl1pPr algn="ctr">
              <a:lnSpc>
                <a:spcPct val="110000"/>
              </a:lnSpc>
              <a:spcBef>
                <a:spcPts val="1000"/>
              </a:spcBef>
              <a:defRPr sz="1800" cap="all" baseline="0">
                <a:latin typeface="+mn-lt"/>
              </a:defRPr>
            </a:lvl1pPr>
          </a:lstStyle>
          <a:p>
            <a:r>
              <a:rPr lang="en-US"/>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8">
            <a:extLst>
              <a:ext uri="{FF2B5EF4-FFF2-40B4-BE49-F238E27FC236}">
                <a16:creationId xmlns:a16="http://schemas.microsoft.com/office/drawing/2014/main" id="{6A9BC83F-8FE5-5223-2B3A-6E122D336309}"/>
              </a:ext>
            </a:extLst>
          </p:cNvPr>
          <p:cNvSpPr>
            <a:spLocks noGrp="1"/>
          </p:cNvSpPr>
          <p:nvPr>
            <p:ph sz="quarter" idx="13" hasCustomPrompt="1"/>
          </p:nvPr>
        </p:nvSpPr>
        <p:spPr>
          <a:xfrm>
            <a:off x="2597135" y="1744578"/>
            <a:ext cx="6997730" cy="3507906"/>
          </a:xfrm>
        </p:spPr>
        <p:txBody>
          <a:bodyPr anchor="b">
            <a:normAutofit/>
          </a:bodyPr>
          <a:lstStyle>
            <a:lvl1pPr algn="ctr">
              <a:lnSpc>
                <a:spcPct val="100000"/>
              </a:lnSpc>
              <a:spcBef>
                <a:spcPts val="0"/>
              </a:spcBef>
              <a:defRPr sz="6000" cap="all" baseline="0">
                <a:latin typeface="+mn-lt"/>
              </a:defRPr>
            </a:lvl1pPr>
          </a:lstStyle>
          <a:p>
            <a:pPr lvl="0"/>
            <a:r>
              <a:rPr lang="en-US"/>
              <a:t>Click to add Quote</a:t>
            </a:r>
          </a:p>
        </p:txBody>
      </p:sp>
      <p:sp>
        <p:nvSpPr>
          <p:cNvPr id="9" name="Freeform: Shape 15">
            <a:extLst>
              <a:ext uri="{FF2B5EF4-FFF2-40B4-BE49-F238E27FC236}">
                <a16:creationId xmlns:a16="http://schemas.microsoft.com/office/drawing/2014/main" id="{9F353A57-FA3C-A68C-4908-E774A52CB1B6}"/>
              </a:ext>
              <a:ext uri="{C183D7F6-B498-43B3-948B-1728B52AA6E4}">
                <adec:decorative xmlns:adec="http://schemas.microsoft.com/office/drawing/2017/decorative" val="1"/>
              </a:ext>
            </a:extLst>
          </p:cNvPr>
          <p:cNvSpPr/>
          <p:nvPr/>
        </p:nvSpPr>
        <p:spPr>
          <a:xfrm rot="16200000">
            <a:off x="2811380" y="-1681974"/>
            <a:ext cx="6569242"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D63035D-22A0-4334-A9AE-2457016C8B47}" type="datetimeFigureOut">
              <a:rPr lang="en-US" dirty="0"/>
              <a:pPr/>
              <a:t>7/30/2026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7789003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9E765B10-D26A-480A-9509-A9831C5E60D8}" type="datetimeFigureOut">
              <a:rPr lang="en-US" dirty="0"/>
              <a:pPr/>
              <a:t>7/30/2026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685049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85A6F3D-6630-C2E0-DC0A-6D2C0AACFF58}"/>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520" y="2103120"/>
            <a:ext cx="5157787"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Content Placeholder 3">
            <a:extLst>
              <a:ext uri="{FF2B5EF4-FFF2-40B4-BE49-F238E27FC236}">
                <a16:creationId xmlns:a16="http://schemas.microsoft.com/office/drawing/2014/main" id="{9C38DBB1-A1FA-A460-88C8-B05F1570CA97}"/>
              </a:ext>
            </a:extLst>
          </p:cNvPr>
          <p:cNvSpPr>
            <a:spLocks noGrp="1"/>
          </p:cNvSpPr>
          <p:nvPr>
            <p:ph sz="quarter" idx="15"/>
          </p:nvPr>
        </p:nvSpPr>
        <p:spPr>
          <a:xfrm>
            <a:off x="731838" y="2743200"/>
            <a:ext cx="5157187"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09360" y="2103120"/>
            <a:ext cx="5183188"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82D763CC-A010-6A2B-FEF3-388EAC8417D7}"/>
              </a:ext>
            </a:extLst>
          </p:cNvPr>
          <p:cNvSpPr>
            <a:spLocks noGrp="1"/>
          </p:cNvSpPr>
          <p:nvPr>
            <p:ph sz="quarter" idx="16"/>
          </p:nvPr>
        </p:nvSpPr>
        <p:spPr>
          <a:xfrm>
            <a:off x="6309361" y="2743200"/>
            <a:ext cx="51831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tx1"/>
                </a:solidFill>
              </a:defRPr>
            </a:lvl1pPr>
          </a:lstStyle>
          <a:p>
            <a:fld id="{5BCCB42A-67CE-499B-A4FA-7D4E4469B142}" type="datetimeFigureOut">
              <a:rPr lang="en-US" dirty="0"/>
              <a:pPr/>
              <a:t>7/30/2026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9854594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0796BC8-E1B7-E6D6-E86F-4A5CAECDFEFC}"/>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EF9E5040-F7E0-40EC-B8E9-CED28200FAA3}" type="datetimeFigureOut">
              <a:rPr lang="en-US" dirty="0"/>
              <a:pPr/>
              <a:t>7/30/2026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555957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87CFF128-BAC7-4E0D-8F77-28A571D93B6F}" type="datetimeFigureOut">
              <a:rPr lang="en-US" dirty="0"/>
              <a:pPr/>
              <a:t>7/30/2026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4213398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157987AA-E4E6-4FC1-BAD8-09A952212C58}" type="datetimeFigureOut">
              <a:rPr lang="en-US" dirty="0"/>
              <a:pPr/>
              <a:t>7/30/2026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7780148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CE8CC034-C652-239B-0064-9B0543AC25C5}"/>
              </a:ext>
            </a:extLst>
          </p:cNvPr>
          <p:cNvSpPr>
            <a:spLocks noGrp="1"/>
          </p:cNvSpPr>
          <p:nvPr>
            <p:ph type="title"/>
          </p:nvPr>
        </p:nvSpPr>
        <p:spPr>
          <a:xfrm>
            <a:off x="731520" y="365760"/>
            <a:ext cx="10741152" cy="1132258"/>
          </a:xfrm>
        </p:spPr>
        <p:txBody>
          <a:bodyPr/>
          <a:lstStyle>
            <a:lvl1pPr>
              <a:defRPr lang="en-US" dirty="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Content Placeholder 7">
            <a:extLst>
              <a:ext uri="{FF2B5EF4-FFF2-40B4-BE49-F238E27FC236}">
                <a16:creationId xmlns:a16="http://schemas.microsoft.com/office/drawing/2014/main" id="{D051F68D-E2E5-C625-0273-281CE6D4939F}"/>
              </a:ext>
            </a:extLst>
          </p:cNvPr>
          <p:cNvSpPr>
            <a:spLocks noGrp="1"/>
          </p:cNvSpPr>
          <p:nvPr>
            <p:ph sz="quarter" idx="13"/>
          </p:nvPr>
        </p:nvSpPr>
        <p:spPr>
          <a:xfrm>
            <a:off x="731520" y="2301836"/>
            <a:ext cx="10741150" cy="3921165"/>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7/30/2026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1680366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7/30/2026</a:t>
            </a:fld>
            <a:endParaRPr lang="en-US"/>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603816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7/30/2026</a:t>
            </a:fld>
            <a:endParaRPr lang="en-US"/>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2088687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7/30/2026</a:t>
            </a:fld>
            <a:endParaRPr lang="en-US"/>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35149251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58731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9994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62535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51586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04091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06619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864439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4623131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514958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475343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14401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7/30/2026</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8589539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theme" Target="../theme/theme2.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16200000" flipH="1">
            <a:off x="-1131161" y="1592957"/>
            <a:ext cx="2973522" cy="365125"/>
          </a:xfrm>
          <a:prstGeom prst="rect">
            <a:avLst/>
          </a:prstGeom>
        </p:spPr>
        <p:txBody>
          <a:bodyPr vert="horz" lIns="91440" tIns="45720" rIns="91440" bIns="45720" rtlCol="0" anchor="ctr"/>
          <a:lstStyle>
            <a:lvl1pPr algn="r" rtl="0">
              <a:defRPr sz="1000">
                <a:solidFill>
                  <a:schemeClr val="tx1"/>
                </a:solidFill>
              </a:defRPr>
            </a:lvl1pPr>
          </a:lstStyle>
          <a:p>
            <a:r>
              <a:rPr lang="en-US"/>
              <a:t>
              </a:t>
            </a:r>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rtl="0">
              <a:defRPr sz="1000">
                <a:solidFill>
                  <a:schemeClr val="tx1"/>
                </a:solidFill>
              </a:defRPr>
            </a:lvl1pPr>
          </a:lstStyle>
          <a:p>
            <a:fld id="{7FA43F5B-065E-43CE-B3FD-98C48A6F94D7}" type="datetimeFigureOut">
              <a:rPr lang="en-US" dirty="0"/>
              <a:pPr/>
              <a:t>7/30/2026</a:t>
            </a:fld>
            <a:endParaRPr lang="en-US"/>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rtl="0">
              <a:defRPr sz="1000">
                <a:solidFill>
                  <a:schemeClr val="tx1"/>
                </a:solidFill>
              </a:defRPr>
            </a:lvl1pPr>
          </a:lstStyle>
          <a:p>
            <a:fld id="{2DE90F28-AFBB-4AB2-AA79-6D3F72ED131B}" type="slidenum">
              <a:rPr lang="en-US" dirty="0"/>
              <a:pPr/>
              <a:t>‹#›</a:t>
            </a:fld>
            <a:endParaRPr lang="en-US"/>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8922561"/>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 id="2147483837" r:id="rId17"/>
    <p:sldLayoutId id="2147483838" r:id="rId18"/>
    <p:sldLayoutId id="2147483839" r:id="rId19"/>
    <p:sldLayoutId id="2147483840" r:id="rId20"/>
    <p:sldLayoutId id="2147483841" r:id="rId21"/>
    <p:sldLayoutId id="2147483842" r:id="rId22"/>
    <p:sldLayoutId id="2147483843" r:id="rId23"/>
    <p:sldLayoutId id="2147483844" r:id="rId24"/>
    <p:sldLayoutId id="2147483845" r:id="rId25"/>
    <p:sldLayoutId id="2147483846" r:id="rId26"/>
    <p:sldLayoutId id="2147483847" r:id="rId27"/>
    <p:sldLayoutId id="2147483848" r:id="rId28"/>
    <p:sldLayoutId id="2147483849" r:id="rId29"/>
    <p:sldLayoutId id="2147483850" r:id="rId30"/>
  </p:sldLayoutIdLst>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SzPct val="80000"/>
        <a:buFont typeface="Arial" panose="020B0604020202020204" pitchFamily="34" charset="0"/>
        <a:buNone/>
        <a:defRPr sz="18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6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8">
          <p15:clr>
            <a:srgbClr val="F26B43"/>
          </p15:clr>
        </p15:guide>
        <p15:guide id="2" pos="528">
          <p15:clr>
            <a:srgbClr val="F26B43"/>
          </p15:clr>
        </p15:guide>
        <p15:guide id="3" orient="horz" pos="3792">
          <p15:clr>
            <a:srgbClr val="F26B43"/>
          </p15:clr>
        </p15:guide>
        <p15:guide id="4" pos="715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7/30/2026</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78350744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67" r:id="rId6"/>
    <p:sldLayoutId id="2147483762" r:id="rId7"/>
    <p:sldLayoutId id="2147483763" r:id="rId8"/>
    <p:sldLayoutId id="2147483764" r:id="rId9"/>
    <p:sldLayoutId id="2147483765" r:id="rId10"/>
    <p:sldLayoutId id="2147483766" r:id="rId11"/>
    <p:sldLayoutId id="2147483768" r:id="rId12"/>
  </p:sldLayoutIdLst>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sv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63F6E-0868-229D-A223-3CC3AA6FC197}"/>
              </a:ext>
            </a:extLst>
          </p:cNvPr>
          <p:cNvSpPr>
            <a:spLocks noGrp="1"/>
          </p:cNvSpPr>
          <p:nvPr>
            <p:ph type="title"/>
          </p:nvPr>
        </p:nvSpPr>
        <p:spPr>
          <a:xfrm>
            <a:off x="731520" y="548640"/>
            <a:ext cx="6135624" cy="1143000"/>
          </a:xfrm>
        </p:spPr>
        <p:txBody>
          <a:bodyPr anchor="b">
            <a:normAutofit/>
          </a:bodyPr>
          <a:lstStyle/>
          <a:p>
            <a:r>
              <a:rPr lang="en-GB" sz="3000" dirty="0"/>
              <a:t>My reflective presentation </a:t>
            </a:r>
            <a:br>
              <a:rPr lang="en-GB" sz="3000" dirty="0"/>
            </a:br>
            <a:r>
              <a:rPr lang="en-GB" sz="3000" dirty="0"/>
              <a:t>by gemma </a:t>
            </a:r>
            <a:r>
              <a:rPr lang="en-GB" sz="3000" err="1"/>
              <a:t>barnikel</a:t>
            </a:r>
            <a:endParaRPr lang="en-GB" sz="3000" dirty="0" err="1"/>
          </a:p>
        </p:txBody>
      </p:sp>
      <p:sp>
        <p:nvSpPr>
          <p:cNvPr id="12" name="Content Placeholder 2">
            <a:extLst>
              <a:ext uri="{FF2B5EF4-FFF2-40B4-BE49-F238E27FC236}">
                <a16:creationId xmlns:a16="http://schemas.microsoft.com/office/drawing/2014/main" id="{E509474A-74C5-C462-3C44-F137C4A369A6}"/>
              </a:ext>
            </a:extLst>
          </p:cNvPr>
          <p:cNvSpPr>
            <a:spLocks noGrp="1"/>
          </p:cNvSpPr>
          <p:nvPr>
            <p:ph sz="quarter" idx="14"/>
          </p:nvPr>
        </p:nvSpPr>
        <p:spPr>
          <a:xfrm>
            <a:off x="731520" y="1828800"/>
            <a:ext cx="6135624" cy="4489704"/>
          </a:xfrm>
        </p:spPr>
        <p:txBody>
          <a:bodyPr vert="horz" lIns="91440" tIns="45720" rIns="91440" bIns="45720" rtlCol="0" anchor="t">
            <a:normAutofit/>
          </a:bodyPr>
          <a:lstStyle/>
          <a:p>
            <a:r>
              <a:rPr lang="en-US" sz="2000" b="1">
                <a:solidFill>
                  <a:srgbClr val="C00000"/>
                </a:solidFill>
                <a:ea typeface="+mn-lt"/>
                <a:cs typeface="+mn-lt"/>
              </a:rPr>
              <a:t>Hi, I’m Gemma, and today I am going to present and reflect on the skills I have developed through studying Digital Skills and Business.</a:t>
            </a:r>
            <a:endParaRPr lang="en-US" sz="2000" b="1" dirty="0">
              <a:solidFill>
                <a:srgbClr val="C00000"/>
              </a:solidFill>
            </a:endParaRPr>
          </a:p>
          <a:p>
            <a:r>
              <a:rPr lang="en-US" sz="2000" b="1">
                <a:solidFill>
                  <a:srgbClr val="C00000"/>
                </a:solidFill>
                <a:ea typeface="+mn-lt"/>
                <a:cs typeface="+mn-lt"/>
              </a:rPr>
              <a:t>Ten weeks ago, I never thought I would be able to create a presentation like this. I had very little confidence in my abilities and was unsure of myself when using digital tools. However, through learning and practising new skills, I have become more confident and have realised that I am capable of achieving more than I thought. </a:t>
            </a:r>
            <a:endParaRPr lang="en-US" sz="2000" b="1" dirty="0">
              <a:solidFill>
                <a:srgbClr val="C00000"/>
              </a:solidFill>
            </a:endParaRPr>
          </a:p>
          <a:p>
            <a:r>
              <a:rPr lang="en-US" sz="2000" b="1" dirty="0">
                <a:solidFill>
                  <a:srgbClr val="C00000"/>
                </a:solidFill>
              </a:rPr>
              <a:t>And I have to say im actually beaming with pride as I didn’t </a:t>
            </a:r>
            <a:r>
              <a:rPr lang="en-US" sz="2000" b="1">
                <a:solidFill>
                  <a:srgbClr val="C00000"/>
                </a:solidFill>
              </a:rPr>
              <a:t>believe in myself at all but learning this course i have proved myself wrong. </a:t>
            </a:r>
            <a:endParaRPr lang="en-US" sz="2000" b="1" dirty="0">
              <a:solidFill>
                <a:srgbClr val="C00000"/>
              </a:solidFill>
            </a:endParaRPr>
          </a:p>
          <a:p>
            <a:endParaRPr lang="en-US" sz="2000" b="1" dirty="0">
              <a:solidFill>
                <a:srgbClr val="C00000"/>
              </a:solidFill>
            </a:endParaRPr>
          </a:p>
        </p:txBody>
      </p:sp>
      <p:pic>
        <p:nvPicPr>
          <p:cNvPr id="7" name="Content Placeholder 6">
            <a:extLst>
              <a:ext uri="{FF2B5EF4-FFF2-40B4-BE49-F238E27FC236}">
                <a16:creationId xmlns:a16="http://schemas.microsoft.com/office/drawing/2014/main" id="{57E3AF90-AFD5-1431-412E-757A74D96747}"/>
              </a:ext>
            </a:extLst>
          </p:cNvPr>
          <p:cNvPicPr>
            <a:picLocks noGrp="1" noChangeAspect="1"/>
          </p:cNvPicPr>
          <p:nvPr>
            <p:ph type="pic" sz="quarter" idx="13"/>
          </p:nvPr>
        </p:nvPicPr>
        <p:blipFill>
          <a:blip r:embed="rId2"/>
          <a:srcRect l="16817" r="13317"/>
          <a:stretch>
            <a:fillRect/>
          </a:stretch>
        </p:blipFill>
        <p:spPr>
          <a:xfrm>
            <a:off x="7400544" y="10"/>
            <a:ext cx="4791456" cy="6857990"/>
          </a:xfrm>
          <a:prstGeom prst="rect">
            <a:avLst/>
          </a:prstGeom>
          <a:noFill/>
        </p:spPr>
      </p:pic>
      <p:sp>
        <p:nvSpPr>
          <p:cNvPr id="5" name="Date Placeholder 4">
            <a:extLst>
              <a:ext uri="{FF2B5EF4-FFF2-40B4-BE49-F238E27FC236}">
                <a16:creationId xmlns:a16="http://schemas.microsoft.com/office/drawing/2014/main" id="{1DDEFD81-7F3A-3120-ABF7-4E8A838F04DE}"/>
              </a:ext>
            </a:extLst>
          </p:cNvPr>
          <p:cNvSpPr>
            <a:spLocks noGrp="1"/>
          </p:cNvSpPr>
          <p:nvPr>
            <p:ph type="dt" sz="half" idx="15"/>
          </p:nvPr>
        </p:nvSpPr>
        <p:spPr>
          <a:xfrm rot="5400000">
            <a:off x="-997745" y="4687095"/>
            <a:ext cx="2706690" cy="365125"/>
          </a:xfrm>
        </p:spPr>
        <p:txBody>
          <a:bodyPr anchor="ctr">
            <a:normAutofit/>
          </a:bodyPr>
          <a:lstStyle/>
          <a:p>
            <a:pPr>
              <a:spcAft>
                <a:spcPts val="600"/>
              </a:spcAft>
            </a:pPr>
            <a:fld id="{6DAC451E-8486-4532-BF9C-A0126CB6AE94}" type="datetime1">
              <a:pPr>
                <a:spcAft>
                  <a:spcPts val="600"/>
                </a:spcAft>
              </a:pPr>
              <a:t>7/30/2026</a:t>
            </a:fld>
            <a:endParaRPr lang="en-US"/>
          </a:p>
        </p:txBody>
      </p:sp>
      <p:sp>
        <p:nvSpPr>
          <p:cNvPr id="3" name="Footer Placeholder 2">
            <a:extLst>
              <a:ext uri="{FF2B5EF4-FFF2-40B4-BE49-F238E27FC236}">
                <a16:creationId xmlns:a16="http://schemas.microsoft.com/office/drawing/2014/main" id="{D37182B2-FB7F-531C-0A85-0767EF4388BB}"/>
              </a:ext>
            </a:extLst>
          </p:cNvPr>
          <p:cNvSpPr>
            <a:spLocks noGrp="1"/>
          </p:cNvSpPr>
          <p:nvPr>
            <p:ph type="ftr" sz="quarter" idx="16"/>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F6A62B31-86FD-5875-E6E2-A7DDD2708435}"/>
              </a:ext>
            </a:extLst>
          </p:cNvPr>
          <p:cNvSpPr>
            <a:spLocks noGrp="1"/>
          </p:cNvSpPr>
          <p:nvPr>
            <p:ph type="sldNum" sz="quarter" idx="17"/>
          </p:nvPr>
        </p:nvSpPr>
        <p:spPr>
          <a:xfrm>
            <a:off x="51117" y="6356350"/>
            <a:ext cx="574620" cy="365125"/>
          </a:xfrm>
        </p:spPr>
        <p:txBody>
          <a:bodyPr anchor="ctr">
            <a:normAutofit/>
          </a:bodyPr>
          <a:lstStyle/>
          <a:p>
            <a:pPr>
              <a:spcAft>
                <a:spcPts val="600"/>
              </a:spcAft>
            </a:pPr>
            <a:fld id="{CC057153-B650-4DEB-B370-79DDCFDCE934}" type="slidenum">
              <a:rPr lang="en-US" dirty="0"/>
              <a:pPr>
                <a:spcAft>
                  <a:spcPts val="600"/>
                </a:spcAft>
              </a:pPr>
              <a:t>1</a:t>
            </a:fld>
            <a:endParaRPr lang="en-US"/>
          </a:p>
        </p:txBody>
      </p:sp>
    </p:spTree>
    <p:extLst>
      <p:ext uri="{BB962C8B-B14F-4D97-AF65-F5344CB8AC3E}">
        <p14:creationId xmlns:p14="http://schemas.microsoft.com/office/powerpoint/2010/main" val="14143780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crush"/>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C01D4-5CBF-D68B-8528-26196496B2F2}"/>
              </a:ext>
            </a:extLst>
          </p:cNvPr>
          <p:cNvSpPr>
            <a:spLocks noGrp="1"/>
          </p:cNvSpPr>
          <p:nvPr>
            <p:ph type="title"/>
          </p:nvPr>
        </p:nvSpPr>
        <p:spPr/>
        <p:txBody>
          <a:bodyPr/>
          <a:lstStyle/>
          <a:p>
            <a:r>
              <a:rPr lang="en-GB"/>
              <a:t>Digital and business skills </a:t>
            </a:r>
            <a:endParaRPr lang="en-GB" dirty="0"/>
          </a:p>
        </p:txBody>
      </p:sp>
      <p:sp>
        <p:nvSpPr>
          <p:cNvPr id="3" name="Footer Placeholder 2">
            <a:extLst>
              <a:ext uri="{FF2B5EF4-FFF2-40B4-BE49-F238E27FC236}">
                <a16:creationId xmlns:a16="http://schemas.microsoft.com/office/drawing/2014/main" id="{762C0D63-2D1C-9981-6981-24FEFE9ADA18}"/>
              </a:ext>
            </a:extLst>
          </p:cNvPr>
          <p:cNvSpPr>
            <a:spLocks noGrp="1"/>
          </p:cNvSpPr>
          <p:nvPr>
            <p:ph type="ftr" sz="quarter" idx="11"/>
          </p:nvPr>
        </p:nvSpPr>
        <p:spPr/>
        <p:txBody>
          <a:bodyPr/>
          <a:lstStyle/>
          <a:p>
            <a:r>
              <a:rPr lang="en-US"/>
              <a:t>
              </a:t>
            </a:r>
          </a:p>
        </p:txBody>
      </p:sp>
      <p:sp>
        <p:nvSpPr>
          <p:cNvPr id="4" name="Content Placeholder 3">
            <a:extLst>
              <a:ext uri="{FF2B5EF4-FFF2-40B4-BE49-F238E27FC236}">
                <a16:creationId xmlns:a16="http://schemas.microsoft.com/office/drawing/2014/main" id="{2DF70854-FB98-BCA1-A98C-CCD908C4FE38}"/>
              </a:ext>
            </a:extLst>
          </p:cNvPr>
          <p:cNvSpPr>
            <a:spLocks noGrp="1"/>
          </p:cNvSpPr>
          <p:nvPr>
            <p:ph idx="1"/>
          </p:nvPr>
        </p:nvSpPr>
        <p:spPr>
          <a:xfrm>
            <a:off x="542834" y="2507765"/>
            <a:ext cx="5018605" cy="6608657"/>
          </a:xfrm>
        </p:spPr>
        <p:txBody>
          <a:bodyPr vert="horz" lIns="91440" tIns="45720" rIns="91440" bIns="45720" rtlCol="0" anchor="t">
            <a:normAutofit/>
          </a:bodyPr>
          <a:lstStyle/>
          <a:p>
            <a:r>
              <a:rPr lang="en-GB">
                <a:ea typeface="+mn-lt"/>
                <a:cs typeface="+mn-lt"/>
              </a:rPr>
              <a:t>Digital and business skills are important because they help us succeed in today’s world. Digital skills allow us to use technology, communicate online, manage information, and complete tasks more efficiently. Business skills help us understand how organisations work, solve problems, make decisions, and work well with others. Developing these skills can improve our confidence and prepare us for future opportunities in education, work, and everyday life.</a:t>
            </a:r>
            <a:endParaRPr lang="en-US"/>
          </a:p>
        </p:txBody>
      </p:sp>
      <p:sp>
        <p:nvSpPr>
          <p:cNvPr id="5" name="Date Placeholder 4">
            <a:extLst>
              <a:ext uri="{FF2B5EF4-FFF2-40B4-BE49-F238E27FC236}">
                <a16:creationId xmlns:a16="http://schemas.microsoft.com/office/drawing/2014/main" id="{7A820F91-C9F6-2D9D-AFA0-4E5971D45512}"/>
              </a:ext>
            </a:extLst>
          </p:cNvPr>
          <p:cNvSpPr>
            <a:spLocks noGrp="1"/>
          </p:cNvSpPr>
          <p:nvPr>
            <p:ph type="dt" sz="half" idx="10"/>
          </p:nvPr>
        </p:nvSpPr>
        <p:spPr/>
        <p:txBody>
          <a:bodyPr/>
          <a:lstStyle/>
          <a:p>
            <a:fld id="{5D075F6B-E026-4EE4-84AF-9ADCB3DF545E}" type="datetime1">
              <a:t>7/30/2026</a:t>
            </a:fld>
            <a:endParaRPr lang="en-US"/>
          </a:p>
        </p:txBody>
      </p:sp>
      <p:sp>
        <p:nvSpPr>
          <p:cNvPr id="6" name="Slide Number Placeholder 5">
            <a:extLst>
              <a:ext uri="{FF2B5EF4-FFF2-40B4-BE49-F238E27FC236}">
                <a16:creationId xmlns:a16="http://schemas.microsoft.com/office/drawing/2014/main" id="{F7EC1293-F65B-FACE-0351-791E439FE133}"/>
              </a:ext>
            </a:extLst>
          </p:cNvPr>
          <p:cNvSpPr>
            <a:spLocks noGrp="1"/>
          </p:cNvSpPr>
          <p:nvPr>
            <p:ph type="sldNum" sz="quarter" idx="12"/>
          </p:nvPr>
        </p:nvSpPr>
        <p:spPr/>
        <p:txBody>
          <a:bodyPr/>
          <a:lstStyle/>
          <a:p>
            <a:fld id="{CC057153-B650-4DEB-B370-79DDCFDCE934}" type="slidenum">
              <a:rPr lang="en-US" dirty="0"/>
              <a:pPr/>
              <a:t>2</a:t>
            </a:fld>
            <a:endParaRPr lang="en-US"/>
          </a:p>
        </p:txBody>
      </p:sp>
      <p:pic>
        <p:nvPicPr>
          <p:cNvPr id="7" name="Picture 6">
            <a:extLst>
              <a:ext uri="{FF2B5EF4-FFF2-40B4-BE49-F238E27FC236}">
                <a16:creationId xmlns:a16="http://schemas.microsoft.com/office/drawing/2014/main" id="{53CA6E47-9B7D-E0FB-3079-AA900F44E94C}"/>
              </a:ext>
            </a:extLst>
          </p:cNvPr>
          <p:cNvPicPr>
            <a:picLocks noChangeAspect="1"/>
          </p:cNvPicPr>
          <p:nvPr/>
        </p:nvPicPr>
        <p:blipFill>
          <a:blip r:embed="rId2"/>
          <a:stretch>
            <a:fillRect/>
          </a:stretch>
        </p:blipFill>
        <p:spPr>
          <a:xfrm>
            <a:off x="7421531" y="1966685"/>
            <a:ext cx="4548024" cy="4572000"/>
          </a:xfrm>
          <a:prstGeom prst="rect">
            <a:avLst/>
          </a:prstGeom>
        </p:spPr>
      </p:pic>
    </p:spTree>
    <p:extLst>
      <p:ext uri="{BB962C8B-B14F-4D97-AF65-F5344CB8AC3E}">
        <p14:creationId xmlns:p14="http://schemas.microsoft.com/office/powerpoint/2010/main" val="33757604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A0665-D6FC-5787-1B80-BE724D5F4B69}"/>
              </a:ext>
            </a:extLst>
          </p:cNvPr>
          <p:cNvSpPr>
            <a:spLocks noGrp="1"/>
          </p:cNvSpPr>
          <p:nvPr>
            <p:ph type="title"/>
          </p:nvPr>
        </p:nvSpPr>
        <p:spPr>
          <a:xfrm>
            <a:off x="5303520" y="548640"/>
            <a:ext cx="6093225" cy="1143000"/>
          </a:xfrm>
        </p:spPr>
        <p:txBody>
          <a:bodyPr anchor="b">
            <a:normAutofit/>
          </a:bodyPr>
          <a:lstStyle/>
          <a:p>
            <a:r>
              <a:rPr lang="en-GB" b="1" dirty="0"/>
              <a:t>Time </a:t>
            </a:r>
            <a:r>
              <a:rPr lang="en-GB" b="1"/>
              <a:t>management</a:t>
            </a:r>
            <a:endParaRPr lang="en-GB" b="1" dirty="0"/>
          </a:p>
        </p:txBody>
      </p:sp>
      <p:pic>
        <p:nvPicPr>
          <p:cNvPr id="9" name="Picture 8" descr="Hourglass and a calendar">
            <a:extLst>
              <a:ext uri="{FF2B5EF4-FFF2-40B4-BE49-F238E27FC236}">
                <a16:creationId xmlns:a16="http://schemas.microsoft.com/office/drawing/2014/main" id="{32E20BDB-3373-A446-653F-7E19BE92AE0F}"/>
              </a:ext>
            </a:extLst>
          </p:cNvPr>
          <p:cNvPicPr>
            <a:picLocks noChangeAspect="1"/>
          </p:cNvPicPr>
          <p:nvPr/>
        </p:nvPicPr>
        <p:blipFill>
          <a:blip r:embed="rId2"/>
          <a:srcRect l="50169" r="3006" b="9"/>
          <a:stretch>
            <a:fillRect/>
          </a:stretch>
        </p:blipFill>
        <p:spPr>
          <a:xfrm>
            <a:off x="20" y="1"/>
            <a:ext cx="4793865" cy="6858000"/>
          </a:xfrm>
          <a:prstGeom prst="rect">
            <a:avLst/>
          </a:prstGeom>
          <a:noFill/>
        </p:spPr>
      </p:pic>
      <p:sp>
        <p:nvSpPr>
          <p:cNvPr id="13" name="Content Placeholder 3">
            <a:extLst>
              <a:ext uri="{FF2B5EF4-FFF2-40B4-BE49-F238E27FC236}">
                <a16:creationId xmlns:a16="http://schemas.microsoft.com/office/drawing/2014/main" id="{398B4438-C4EB-799F-5FD2-E96325156573}"/>
              </a:ext>
            </a:extLst>
          </p:cNvPr>
          <p:cNvSpPr>
            <a:spLocks noGrp="1"/>
          </p:cNvSpPr>
          <p:nvPr>
            <p:ph sz="quarter" idx="14"/>
          </p:nvPr>
        </p:nvSpPr>
        <p:spPr>
          <a:xfrm>
            <a:off x="5042263" y="2931886"/>
            <a:ext cx="6071616" cy="4489704"/>
          </a:xfrm>
        </p:spPr>
        <p:txBody>
          <a:bodyPr vert="horz" lIns="91440" tIns="45720" rIns="91440" bIns="45720" rtlCol="0" anchor="t">
            <a:normAutofit/>
          </a:bodyPr>
          <a:lstStyle/>
          <a:p>
            <a:r>
              <a:rPr lang="en-US" b="1" dirty="0">
                <a:latin typeface="Walbaum Display"/>
                <a:ea typeface="+mn-lt"/>
                <a:cs typeface="+mn-lt"/>
              </a:rPr>
              <a:t>Learning digital skills has helped me manage my time better. I now use tools like calendars and reminders to keep track of my work and deadlines. This helps me stay </a:t>
            </a:r>
            <a:r>
              <a:rPr lang="en-US" b="1" dirty="0" err="1">
                <a:latin typeface="Walbaum Display"/>
                <a:ea typeface="+mn-lt"/>
                <a:cs typeface="+mn-lt"/>
              </a:rPr>
              <a:t>organised</a:t>
            </a:r>
            <a:r>
              <a:rPr lang="en-US" b="1" dirty="0">
                <a:latin typeface="Walbaum Display"/>
                <a:ea typeface="+mn-lt"/>
                <a:cs typeface="+mn-lt"/>
              </a:rPr>
              <a:t>, finish my tasks on time, and be more confident when completing my work.</a:t>
            </a:r>
            <a:endParaRPr lang="en-US" b="1">
              <a:latin typeface="Walbaum Display"/>
            </a:endParaRPr>
          </a:p>
        </p:txBody>
      </p:sp>
      <p:sp>
        <p:nvSpPr>
          <p:cNvPr id="6" name="Date Placeholder 5">
            <a:extLst>
              <a:ext uri="{FF2B5EF4-FFF2-40B4-BE49-F238E27FC236}">
                <a16:creationId xmlns:a16="http://schemas.microsoft.com/office/drawing/2014/main" id="{EAEC77B2-70BA-D146-233B-D5A82DEC1F8B}"/>
              </a:ext>
            </a:extLst>
          </p:cNvPr>
          <p:cNvSpPr>
            <a:spLocks noGrp="1"/>
          </p:cNvSpPr>
          <p:nvPr>
            <p:ph type="dt" sz="half" idx="15"/>
          </p:nvPr>
        </p:nvSpPr>
        <p:spPr>
          <a:xfrm rot="5400000">
            <a:off x="10425981" y="4687095"/>
            <a:ext cx="2706690" cy="365125"/>
          </a:xfrm>
        </p:spPr>
        <p:txBody>
          <a:bodyPr anchor="ctr">
            <a:normAutofit/>
          </a:bodyPr>
          <a:lstStyle/>
          <a:p>
            <a:pPr>
              <a:spcAft>
                <a:spcPts val="600"/>
              </a:spcAft>
            </a:pPr>
            <a:fld id="{0EF90590-24F5-4B95-BADE-27D2F13B0EB6}" type="datetime1">
              <a:pPr>
                <a:spcAft>
                  <a:spcPts val="600"/>
                </a:spcAft>
              </a:pPr>
              <a:t>7/30/2026</a:t>
            </a:fld>
            <a:endParaRPr lang="en-US"/>
          </a:p>
        </p:txBody>
      </p:sp>
      <p:sp>
        <p:nvSpPr>
          <p:cNvPr id="4" name="Footer Placeholder 3">
            <a:extLst>
              <a:ext uri="{FF2B5EF4-FFF2-40B4-BE49-F238E27FC236}">
                <a16:creationId xmlns:a16="http://schemas.microsoft.com/office/drawing/2014/main" id="{CE919C17-371B-88B4-07D1-E702E87368C9}"/>
              </a:ext>
            </a:extLst>
          </p:cNvPr>
          <p:cNvSpPr>
            <a:spLocks noGrp="1"/>
          </p:cNvSpPr>
          <p:nvPr>
            <p:ph type="ftr" sz="quarter" idx="16"/>
          </p:nvPr>
        </p:nvSpPr>
        <p:spPr>
          <a:xfrm rot="16200000">
            <a:off x="10292565" y="1592957"/>
            <a:ext cx="2973522" cy="365125"/>
          </a:xfrm>
        </p:spPr>
        <p:txBody>
          <a:bodyPr anchor="ctr">
            <a:normAutofit/>
          </a:bodyPr>
          <a:lstStyle/>
          <a:p>
            <a:pPr>
              <a:lnSpc>
                <a:spcPct val="90000"/>
              </a:lnSpc>
              <a:spcAft>
                <a:spcPts val="600"/>
              </a:spcAft>
            </a:pPr>
            <a:r>
              <a:rPr lang="en-US" sz="700"/>
              <a:t>
              </a:t>
            </a:r>
          </a:p>
        </p:txBody>
      </p:sp>
      <p:sp>
        <p:nvSpPr>
          <p:cNvPr id="7" name="Slide Number Placeholder 6">
            <a:extLst>
              <a:ext uri="{FF2B5EF4-FFF2-40B4-BE49-F238E27FC236}">
                <a16:creationId xmlns:a16="http://schemas.microsoft.com/office/drawing/2014/main" id="{72B31CF8-2EC1-C7AC-E9F7-AA0B89DB4541}"/>
              </a:ext>
            </a:extLst>
          </p:cNvPr>
          <p:cNvSpPr>
            <a:spLocks noGrp="1"/>
          </p:cNvSpPr>
          <p:nvPr>
            <p:ph type="sldNum" sz="quarter" idx="17"/>
          </p:nvPr>
        </p:nvSpPr>
        <p:spPr>
          <a:xfrm>
            <a:off x="11512296" y="6356350"/>
            <a:ext cx="574620" cy="365125"/>
          </a:xfrm>
        </p:spPr>
        <p:txBody>
          <a:bodyPr anchor="ctr">
            <a:normAutofit/>
          </a:bodyPr>
          <a:lstStyle/>
          <a:p>
            <a:pPr>
              <a:spcAft>
                <a:spcPts val="600"/>
              </a:spcAft>
            </a:pPr>
            <a:fld id="{CC057153-B650-4DEB-B370-79DDCFDCE934}" type="slidenum">
              <a:rPr lang="en-US" dirty="0"/>
              <a:pPr>
                <a:spcAft>
                  <a:spcPts val="600"/>
                </a:spcAft>
              </a:pPr>
              <a:t>3</a:t>
            </a:fld>
            <a:endParaRPr lang="en-US"/>
          </a:p>
        </p:txBody>
      </p:sp>
    </p:spTree>
    <p:extLst>
      <p:ext uri="{BB962C8B-B14F-4D97-AF65-F5344CB8AC3E}">
        <p14:creationId xmlns:p14="http://schemas.microsoft.com/office/powerpoint/2010/main" val="2303868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300F1-5612-888C-48F1-55C62085116E}"/>
              </a:ext>
            </a:extLst>
          </p:cNvPr>
          <p:cNvSpPr>
            <a:spLocks noGrp="1"/>
          </p:cNvSpPr>
          <p:nvPr>
            <p:ph type="title"/>
          </p:nvPr>
        </p:nvSpPr>
        <p:spPr>
          <a:xfrm>
            <a:off x="8831152" y="-294003"/>
            <a:ext cx="2565593" cy="1858941"/>
          </a:xfrm>
        </p:spPr>
        <p:txBody>
          <a:bodyPr anchor="b">
            <a:normAutofit/>
          </a:bodyPr>
          <a:lstStyle/>
          <a:p>
            <a:r>
              <a:rPr lang="en-GB" b="1"/>
              <a:t>Problem </a:t>
            </a:r>
            <a:br>
              <a:rPr lang="en-GB" b="1"/>
            </a:br>
            <a:r>
              <a:rPr lang="en-GB" b="1"/>
              <a:t>solving</a:t>
            </a:r>
          </a:p>
        </p:txBody>
      </p:sp>
      <p:pic>
        <p:nvPicPr>
          <p:cNvPr id="10" name="Picture 9" descr="Yellow question mark">
            <a:extLst>
              <a:ext uri="{FF2B5EF4-FFF2-40B4-BE49-F238E27FC236}">
                <a16:creationId xmlns:a16="http://schemas.microsoft.com/office/drawing/2014/main" id="{85666391-67C3-1AAE-C7B0-0EBDD331CDE2}"/>
              </a:ext>
            </a:extLst>
          </p:cNvPr>
          <p:cNvPicPr>
            <a:picLocks noChangeAspect="1"/>
          </p:cNvPicPr>
          <p:nvPr/>
        </p:nvPicPr>
        <p:blipFill>
          <a:blip r:embed="rId2"/>
          <a:srcRect l="27143" r="-2" b="-2"/>
          <a:stretch>
            <a:fillRect/>
          </a:stretch>
        </p:blipFill>
        <p:spPr>
          <a:xfrm>
            <a:off x="20" y="10"/>
            <a:ext cx="8326303" cy="6857990"/>
          </a:xfrm>
          <a:custGeom>
            <a:avLst/>
            <a:gdLst/>
            <a:ahLst/>
            <a:cxnLst/>
            <a:rect l="l" t="t" r="r" b="b"/>
            <a:pathLst>
              <a:path w="8326323" h="6858000">
                <a:moveTo>
                  <a:pt x="0" y="0"/>
                </a:moveTo>
                <a:lnTo>
                  <a:pt x="8326323" y="0"/>
                </a:lnTo>
                <a:lnTo>
                  <a:pt x="8326323" y="6858000"/>
                </a:lnTo>
                <a:lnTo>
                  <a:pt x="0" y="6858000"/>
                </a:lnTo>
                <a:close/>
              </a:path>
            </a:pathLst>
          </a:custGeom>
          <a:noFill/>
        </p:spPr>
      </p:pic>
      <p:sp>
        <p:nvSpPr>
          <p:cNvPr id="4" name="Content Placeholder 3">
            <a:extLst>
              <a:ext uri="{FF2B5EF4-FFF2-40B4-BE49-F238E27FC236}">
                <a16:creationId xmlns:a16="http://schemas.microsoft.com/office/drawing/2014/main" id="{4EA5F0CA-075D-37B8-047C-5503C2997E38}"/>
              </a:ext>
            </a:extLst>
          </p:cNvPr>
          <p:cNvSpPr>
            <a:spLocks noGrp="1"/>
          </p:cNvSpPr>
          <p:nvPr>
            <p:ph sz="quarter" idx="14"/>
          </p:nvPr>
        </p:nvSpPr>
        <p:spPr>
          <a:xfrm>
            <a:off x="8839527" y="1777624"/>
            <a:ext cx="2530950" cy="5218019"/>
          </a:xfrm>
        </p:spPr>
        <p:txBody>
          <a:bodyPr vert="horz" lIns="91440" tIns="45720" rIns="91440" bIns="45720" rtlCol="0" anchor="t">
            <a:normAutofit/>
          </a:bodyPr>
          <a:lstStyle/>
          <a:p>
            <a:pPr>
              <a:lnSpc>
                <a:spcPct val="100000"/>
              </a:lnSpc>
            </a:pPr>
            <a:r>
              <a:rPr lang="en-GB" sz="1400" b="1" dirty="0">
                <a:latin typeface="Elephant"/>
              </a:rPr>
              <a:t>Learning digital skills has improved my problem-solving skills. I have learned how to find simple solutions when something goes wrong, such as checking settings, searching for help online, or asking for support. This has helped me become more confident when using technology. So YES the advice I would give to other students/graduates do not ever be afraid to ask for help remember.</a:t>
            </a:r>
          </a:p>
          <a:p>
            <a:pPr>
              <a:lnSpc>
                <a:spcPct val="100000"/>
              </a:lnSpc>
            </a:pPr>
            <a:endParaRPr lang="en-GB" sz="1400" b="1" dirty="0">
              <a:latin typeface="Segoe Script"/>
            </a:endParaRPr>
          </a:p>
          <a:p>
            <a:pPr>
              <a:lnSpc>
                <a:spcPct val="100000"/>
              </a:lnSpc>
            </a:pPr>
            <a:r>
              <a:rPr lang="en-GB" sz="1600" b="1">
                <a:latin typeface="Segoe Script"/>
              </a:rPr>
              <a:t>A PROBLEM SHARED IS A PROBLEM HALVED!!!!!!!</a:t>
            </a:r>
          </a:p>
          <a:p>
            <a:pPr>
              <a:lnSpc>
                <a:spcPct val="100000"/>
              </a:lnSpc>
            </a:pPr>
            <a:endParaRPr lang="en-GB" sz="1100" b="1" dirty="0">
              <a:latin typeface="Elephant"/>
            </a:endParaRPr>
          </a:p>
          <a:p>
            <a:pPr>
              <a:lnSpc>
                <a:spcPct val="100000"/>
              </a:lnSpc>
            </a:pPr>
            <a:endParaRPr lang="en-GB" sz="1400" b="1"/>
          </a:p>
        </p:txBody>
      </p:sp>
      <p:sp>
        <p:nvSpPr>
          <p:cNvPr id="5" name="Footer Placeholder 4">
            <a:extLst>
              <a:ext uri="{FF2B5EF4-FFF2-40B4-BE49-F238E27FC236}">
                <a16:creationId xmlns:a16="http://schemas.microsoft.com/office/drawing/2014/main" id="{D7EC240D-9509-E8AB-8270-6B359A93854A}"/>
              </a:ext>
            </a:extLst>
          </p:cNvPr>
          <p:cNvSpPr>
            <a:spLocks noGrp="1"/>
          </p:cNvSpPr>
          <p:nvPr>
            <p:ph type="ftr" sz="quarter" idx="16"/>
          </p:nvPr>
        </p:nvSpPr>
        <p:spPr>
          <a:xfrm rot="5400000">
            <a:off x="10292564" y="1592958"/>
            <a:ext cx="2973522" cy="365125"/>
          </a:xfrm>
        </p:spPr>
        <p:txBody>
          <a:bodyPr anchor="ctr">
            <a:normAutofit/>
          </a:bodyPr>
          <a:lstStyle/>
          <a:p>
            <a:pPr>
              <a:lnSpc>
                <a:spcPct val="90000"/>
              </a:lnSpc>
              <a:spcAft>
                <a:spcPts val="600"/>
              </a:spcAft>
            </a:pPr>
            <a:r>
              <a:rPr lang="en-US" sz="700"/>
              <a:t>
              </a:t>
            </a:r>
          </a:p>
        </p:txBody>
      </p:sp>
      <p:sp>
        <p:nvSpPr>
          <p:cNvPr id="6" name="Date Placeholder 5">
            <a:extLst>
              <a:ext uri="{FF2B5EF4-FFF2-40B4-BE49-F238E27FC236}">
                <a16:creationId xmlns:a16="http://schemas.microsoft.com/office/drawing/2014/main" id="{3D37BDBD-1509-0743-863C-2ECE0A837CA4}"/>
              </a:ext>
            </a:extLst>
          </p:cNvPr>
          <p:cNvSpPr>
            <a:spLocks noGrp="1"/>
          </p:cNvSpPr>
          <p:nvPr>
            <p:ph type="dt" sz="half" idx="15"/>
          </p:nvPr>
        </p:nvSpPr>
        <p:spPr>
          <a:xfrm rot="5400000">
            <a:off x="10425981" y="4687095"/>
            <a:ext cx="2706690" cy="365125"/>
          </a:xfrm>
        </p:spPr>
        <p:txBody>
          <a:bodyPr anchor="ctr">
            <a:normAutofit/>
          </a:bodyPr>
          <a:lstStyle/>
          <a:p>
            <a:pPr>
              <a:spcAft>
                <a:spcPts val="600"/>
              </a:spcAft>
            </a:pPr>
            <a:fld id="{EBC35C7B-6844-4219-BD34-C63977BF2042}" type="datetime1">
              <a:pPr>
                <a:spcAft>
                  <a:spcPts val="600"/>
                </a:spcAft>
              </a:pPr>
              <a:t>7/30/2026</a:t>
            </a:fld>
            <a:endParaRPr lang="en-US"/>
          </a:p>
        </p:txBody>
      </p:sp>
      <p:sp>
        <p:nvSpPr>
          <p:cNvPr id="7" name="Slide Number Placeholder 6">
            <a:extLst>
              <a:ext uri="{FF2B5EF4-FFF2-40B4-BE49-F238E27FC236}">
                <a16:creationId xmlns:a16="http://schemas.microsoft.com/office/drawing/2014/main" id="{A47A54E2-80F3-A191-C32F-BFB941852FDC}"/>
              </a:ext>
            </a:extLst>
          </p:cNvPr>
          <p:cNvSpPr>
            <a:spLocks noGrp="1"/>
          </p:cNvSpPr>
          <p:nvPr>
            <p:ph type="sldNum" sz="quarter" idx="17"/>
          </p:nvPr>
        </p:nvSpPr>
        <p:spPr>
          <a:xfrm>
            <a:off x="11512296" y="6356350"/>
            <a:ext cx="574620" cy="365125"/>
          </a:xfrm>
        </p:spPr>
        <p:txBody>
          <a:bodyPr anchor="ctr">
            <a:normAutofit/>
          </a:bodyPr>
          <a:lstStyle/>
          <a:p>
            <a:pPr>
              <a:spcAft>
                <a:spcPts val="600"/>
              </a:spcAft>
            </a:pPr>
            <a:fld id="{2DE90F28-AFBB-4AB2-AA79-6D3F72ED131B}" type="slidenum">
              <a:rPr lang="en-US" dirty="0"/>
              <a:pPr>
                <a:spcAft>
                  <a:spcPts val="600"/>
                </a:spcAft>
              </a:pPr>
              <a:t>4</a:t>
            </a:fld>
            <a:endParaRPr lang="en-US"/>
          </a:p>
        </p:txBody>
      </p:sp>
    </p:spTree>
    <p:extLst>
      <p:ext uri="{BB962C8B-B14F-4D97-AF65-F5344CB8AC3E}">
        <p14:creationId xmlns:p14="http://schemas.microsoft.com/office/powerpoint/2010/main" val="3242273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2" name="Rectangle 11">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703AFA-6632-8553-684A-B6DEF1266C79}"/>
              </a:ext>
            </a:extLst>
          </p:cNvPr>
          <p:cNvSpPr>
            <a:spLocks noGrp="1"/>
          </p:cNvSpPr>
          <p:nvPr>
            <p:ph type="title"/>
          </p:nvPr>
        </p:nvSpPr>
        <p:spPr>
          <a:xfrm>
            <a:off x="6513788" y="365125"/>
            <a:ext cx="4840010" cy="1952744"/>
          </a:xfrm>
        </p:spPr>
        <p:txBody>
          <a:bodyPr vert="horz" lIns="91440" tIns="45720" rIns="91440" bIns="45720" rtlCol="0" anchor="ctr">
            <a:normAutofit/>
          </a:bodyPr>
          <a:lstStyle/>
          <a:p>
            <a:r>
              <a:rPr lang="en-US" sz="3100"/>
              <a:t>Communication skills </a:t>
            </a:r>
            <a:br>
              <a:rPr lang="en-US" sz="3100"/>
            </a:br>
            <a:br>
              <a:rPr lang="en-US" sz="3100"/>
            </a:br>
            <a:r>
              <a:rPr lang="en-US" sz="3100"/>
              <a:t>What are communication skills ?</a:t>
            </a:r>
          </a:p>
        </p:txBody>
      </p:sp>
      <p:sp>
        <p:nvSpPr>
          <p:cNvPr id="14" name="Freeform: Shape 13">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6116569" cy="68580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a:extLst>
              <a:ext uri="{FF2B5EF4-FFF2-40B4-BE49-F238E27FC236}">
                <a16:creationId xmlns:a16="http://schemas.microsoft.com/office/drawing/2014/main" id="{0AC2E0C2-FB7C-2CFF-CA6E-35FC0F03CB79}"/>
              </a:ext>
            </a:extLst>
          </p:cNvPr>
          <p:cNvPicPr>
            <a:picLocks noGrp="1" noChangeAspect="1"/>
          </p:cNvPicPr>
          <p:nvPr>
            <p:ph idx="1"/>
          </p:nvPr>
        </p:nvPicPr>
        <p:blipFill>
          <a:blip r:embed="rId2"/>
          <a:stretch>
            <a:fillRect/>
          </a:stretch>
        </p:blipFill>
        <p:spPr>
          <a:xfrm>
            <a:off x="601134" y="1378449"/>
            <a:ext cx="3195204" cy="4274520"/>
          </a:xfrm>
          <a:prstGeom prst="rect">
            <a:avLst/>
          </a:prstGeom>
        </p:spPr>
      </p:pic>
      <p:sp>
        <p:nvSpPr>
          <p:cNvPr id="4" name="Text Placeholder 3">
            <a:extLst>
              <a:ext uri="{FF2B5EF4-FFF2-40B4-BE49-F238E27FC236}">
                <a16:creationId xmlns:a16="http://schemas.microsoft.com/office/drawing/2014/main" id="{DECAECC1-0F9E-9DDE-8572-DDB8B9854852}"/>
              </a:ext>
            </a:extLst>
          </p:cNvPr>
          <p:cNvSpPr>
            <a:spLocks noGrp="1"/>
          </p:cNvSpPr>
          <p:nvPr>
            <p:ph type="body" sz="half" idx="2"/>
          </p:nvPr>
        </p:nvSpPr>
        <p:spPr>
          <a:xfrm>
            <a:off x="6513788" y="2497257"/>
            <a:ext cx="4840010" cy="3679705"/>
          </a:xfrm>
        </p:spPr>
        <p:txBody>
          <a:bodyPr vert="horz" lIns="91440" tIns="45720" rIns="91440" bIns="45720" rtlCol="0">
            <a:normAutofit/>
          </a:bodyPr>
          <a:lstStyle/>
          <a:p>
            <a:pPr indent="-228600">
              <a:buFont typeface="Arial" panose="020B0604020202020204" pitchFamily="34" charset="0"/>
              <a:buChar char="•"/>
            </a:pPr>
            <a:r>
              <a:rPr lang="en-US" sz="2000" b="1"/>
              <a:t>Learning digital skills has improved my communication skills. I have learned how to use emails, video calls, and online messaging to communicate with others. This has helped me share information clearly, work with other people, and build my confidence.</a:t>
            </a:r>
          </a:p>
        </p:txBody>
      </p:sp>
    </p:spTree>
    <p:extLst>
      <p:ext uri="{BB962C8B-B14F-4D97-AF65-F5344CB8AC3E}">
        <p14:creationId xmlns:p14="http://schemas.microsoft.com/office/powerpoint/2010/main" val="7190809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606C0-D678-6B20-5063-43BA82147A14}"/>
              </a:ext>
            </a:extLst>
          </p:cNvPr>
          <p:cNvSpPr>
            <a:spLocks noGrp="1"/>
          </p:cNvSpPr>
          <p:nvPr>
            <p:ph type="title"/>
          </p:nvPr>
        </p:nvSpPr>
        <p:spPr>
          <a:xfrm>
            <a:off x="731520" y="583413"/>
            <a:ext cx="4361688" cy="1262639"/>
          </a:xfrm>
        </p:spPr>
        <p:txBody>
          <a:bodyPr anchor="b">
            <a:normAutofit/>
          </a:bodyPr>
          <a:lstStyle/>
          <a:p>
            <a:r>
              <a:rPr lang="en-GB"/>
              <a:t>Teamwork</a:t>
            </a:r>
          </a:p>
        </p:txBody>
      </p:sp>
      <p:sp>
        <p:nvSpPr>
          <p:cNvPr id="4" name="Content Placeholder 3">
            <a:extLst>
              <a:ext uri="{FF2B5EF4-FFF2-40B4-BE49-F238E27FC236}">
                <a16:creationId xmlns:a16="http://schemas.microsoft.com/office/drawing/2014/main" id="{3EA45068-0A33-AD8D-306E-6DD4BED5C001}"/>
              </a:ext>
            </a:extLst>
          </p:cNvPr>
          <p:cNvSpPr>
            <a:spLocks noGrp="1"/>
          </p:cNvSpPr>
          <p:nvPr>
            <p:ph sz="quarter" idx="14"/>
          </p:nvPr>
        </p:nvSpPr>
        <p:spPr>
          <a:xfrm>
            <a:off x="731520" y="1979461"/>
            <a:ext cx="4360863" cy="4329264"/>
          </a:xfrm>
        </p:spPr>
        <p:txBody>
          <a:bodyPr vert="horz" lIns="91440" tIns="45720" rIns="91440" bIns="45720" rtlCol="0">
            <a:normAutofit/>
          </a:bodyPr>
          <a:lstStyle/>
          <a:p>
            <a:endParaRPr lang="en-GB" dirty="0"/>
          </a:p>
          <a:p>
            <a:r>
              <a:rPr lang="en-GB"/>
              <a:t>Teamwork has many advantages because  </a:t>
            </a:r>
          </a:p>
          <a:p>
            <a:r>
              <a:rPr lang="en-GB"/>
              <a:t>people can share ideas, help each other, and complete tasks more quickly. Working in a team also improves communication, builds confidence, and helps everyone learn new skills. Teamwork is an important skill that is useful in education and the workplace.</a:t>
            </a:r>
          </a:p>
        </p:txBody>
      </p:sp>
      <p:pic>
        <p:nvPicPr>
          <p:cNvPr id="8" name="Picture 7" descr="People at the meeting desk">
            <a:extLst>
              <a:ext uri="{FF2B5EF4-FFF2-40B4-BE49-F238E27FC236}">
                <a16:creationId xmlns:a16="http://schemas.microsoft.com/office/drawing/2014/main" id="{CB2EDCFA-9CB3-FEED-E1E9-B125068B9056}"/>
              </a:ext>
            </a:extLst>
          </p:cNvPr>
          <p:cNvPicPr>
            <a:picLocks noChangeAspect="1"/>
          </p:cNvPicPr>
          <p:nvPr/>
        </p:nvPicPr>
        <p:blipFill>
          <a:blip r:embed="rId2"/>
          <a:srcRect l="18056" r="29068" b="-2"/>
          <a:stretch>
            <a:fillRect/>
          </a:stretch>
        </p:blipFill>
        <p:spPr>
          <a:xfrm>
            <a:off x="5745480" y="10"/>
            <a:ext cx="6446520" cy="6857990"/>
          </a:xfrm>
          <a:prstGeom prst="rect">
            <a:avLst/>
          </a:prstGeom>
          <a:noFill/>
        </p:spPr>
      </p:pic>
      <p:sp>
        <p:nvSpPr>
          <p:cNvPr id="5" name="Date Placeholder 4">
            <a:extLst>
              <a:ext uri="{FF2B5EF4-FFF2-40B4-BE49-F238E27FC236}">
                <a16:creationId xmlns:a16="http://schemas.microsoft.com/office/drawing/2014/main" id="{FB4245FF-EF97-CCEF-3A4F-FDA5B0DCFD67}"/>
              </a:ext>
            </a:extLst>
          </p:cNvPr>
          <p:cNvSpPr>
            <a:spLocks noGrp="1"/>
          </p:cNvSpPr>
          <p:nvPr>
            <p:ph type="dt" sz="half" idx="15"/>
          </p:nvPr>
        </p:nvSpPr>
        <p:spPr>
          <a:xfrm rot="5400000">
            <a:off x="-997745" y="4687095"/>
            <a:ext cx="2706690" cy="365125"/>
          </a:xfrm>
        </p:spPr>
        <p:txBody>
          <a:bodyPr anchor="ctr">
            <a:normAutofit/>
          </a:bodyPr>
          <a:lstStyle/>
          <a:p>
            <a:pPr>
              <a:spcAft>
                <a:spcPts val="600"/>
              </a:spcAft>
            </a:pPr>
            <a:fld id="{2FA2671A-1AB9-4C0D-BB87-29B4594B8346}" type="datetime1">
              <a:pPr>
                <a:spcAft>
                  <a:spcPts val="600"/>
                </a:spcAft>
              </a:pPr>
              <a:t>7/30/2026</a:t>
            </a:fld>
            <a:endParaRPr lang="en-US"/>
          </a:p>
        </p:txBody>
      </p:sp>
      <p:sp>
        <p:nvSpPr>
          <p:cNvPr id="3" name="Footer Placeholder 2">
            <a:extLst>
              <a:ext uri="{FF2B5EF4-FFF2-40B4-BE49-F238E27FC236}">
                <a16:creationId xmlns:a16="http://schemas.microsoft.com/office/drawing/2014/main" id="{411635BF-89D0-BC46-EFD5-67F171C10C32}"/>
              </a:ext>
            </a:extLst>
          </p:cNvPr>
          <p:cNvSpPr>
            <a:spLocks noGrp="1"/>
          </p:cNvSpPr>
          <p:nvPr>
            <p:ph type="ftr" sz="quarter" idx="16"/>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7ABDC79B-4CF1-55B8-74AC-7BEED5E16A6C}"/>
              </a:ext>
            </a:extLst>
          </p:cNvPr>
          <p:cNvSpPr>
            <a:spLocks noGrp="1"/>
          </p:cNvSpPr>
          <p:nvPr>
            <p:ph type="sldNum" sz="quarter" idx="17"/>
          </p:nvPr>
        </p:nvSpPr>
        <p:spPr>
          <a:xfrm>
            <a:off x="51117" y="6356350"/>
            <a:ext cx="574620" cy="365125"/>
          </a:xfrm>
        </p:spPr>
        <p:txBody>
          <a:bodyPr anchor="ctr">
            <a:normAutofit/>
          </a:bodyPr>
          <a:lstStyle/>
          <a:p>
            <a:pPr>
              <a:spcAft>
                <a:spcPts val="600"/>
              </a:spcAft>
            </a:pPr>
            <a:fld id="{CC057153-B650-4DEB-B370-79DDCFDCE934}" type="slidenum">
              <a:rPr lang="en-US" dirty="0"/>
              <a:pPr>
                <a:spcAft>
                  <a:spcPts val="600"/>
                </a:spcAft>
              </a:pPr>
              <a:t>6</a:t>
            </a:fld>
            <a:endParaRPr lang="en-US"/>
          </a:p>
        </p:txBody>
      </p:sp>
    </p:spTree>
    <p:extLst>
      <p:ext uri="{BB962C8B-B14F-4D97-AF65-F5344CB8AC3E}">
        <p14:creationId xmlns:p14="http://schemas.microsoft.com/office/powerpoint/2010/main" val="12368211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B84024F-EC38-45EF-82FA-C3241D5C7F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DBEE74F-6708-64DC-A899-BE6789CC366C}"/>
              </a:ext>
            </a:extLst>
          </p:cNvPr>
          <p:cNvPicPr>
            <a:picLocks noChangeAspect="1"/>
          </p:cNvPicPr>
          <p:nvPr/>
        </p:nvPicPr>
        <p:blipFill>
          <a:blip r:embed="rId2"/>
          <a:srcRect t="14029" b="1702"/>
          <a:stretch>
            <a:fillRect/>
          </a:stretch>
        </p:blipFill>
        <p:spPr>
          <a:xfrm>
            <a:off x="20" y="10"/>
            <a:ext cx="12191980" cy="6857990"/>
          </a:xfrm>
          <a:custGeom>
            <a:avLst/>
            <a:gdLst/>
            <a:ahLst/>
            <a:cxnLst/>
            <a:rect l="l" t="t" r="r" b="b"/>
            <a:pathLst>
              <a:path w="12192000" h="6858000">
                <a:moveTo>
                  <a:pt x="4678390" y="3089451"/>
                </a:moveTo>
                <a:cubicBezTo>
                  <a:pt x="4704756" y="3107456"/>
                  <a:pt x="4731118" y="3125461"/>
                  <a:pt x="4757484" y="3143466"/>
                </a:cubicBezTo>
                <a:cubicBezTo>
                  <a:pt x="4742694" y="3138965"/>
                  <a:pt x="4726618" y="3134464"/>
                  <a:pt x="4711185" y="3129962"/>
                </a:cubicBezTo>
                <a:cubicBezTo>
                  <a:pt x="4698324" y="3119029"/>
                  <a:pt x="4684820" y="3108743"/>
                  <a:pt x="4671960" y="3097166"/>
                </a:cubicBezTo>
                <a:cubicBezTo>
                  <a:pt x="4673888" y="3094594"/>
                  <a:pt x="4676460" y="3092024"/>
                  <a:pt x="4678390" y="3089451"/>
                </a:cubicBezTo>
                <a:close/>
                <a:moveTo>
                  <a:pt x="5151664" y="2187270"/>
                </a:moveTo>
                <a:cubicBezTo>
                  <a:pt x="5309852" y="2295300"/>
                  <a:pt x="5468039" y="2403973"/>
                  <a:pt x="5626226" y="2512004"/>
                </a:cubicBezTo>
                <a:cubicBezTo>
                  <a:pt x="5623653" y="2514576"/>
                  <a:pt x="5621725" y="2517148"/>
                  <a:pt x="5619152" y="2519721"/>
                </a:cubicBezTo>
                <a:cubicBezTo>
                  <a:pt x="5445533" y="2428409"/>
                  <a:pt x="5281559" y="2326810"/>
                  <a:pt x="5151664" y="2187270"/>
                </a:cubicBezTo>
                <a:close/>
                <a:moveTo>
                  <a:pt x="0" y="0"/>
                </a:moveTo>
                <a:lnTo>
                  <a:pt x="12192000" y="0"/>
                </a:lnTo>
                <a:lnTo>
                  <a:pt x="12192000" y="2278570"/>
                </a:lnTo>
                <a:lnTo>
                  <a:pt x="12173904" y="2284270"/>
                </a:lnTo>
                <a:cubicBezTo>
                  <a:pt x="11598583" y="2457853"/>
                  <a:pt x="10504139" y="2701056"/>
                  <a:pt x="9151350" y="2602030"/>
                </a:cubicBezTo>
                <a:cubicBezTo>
                  <a:pt x="9081902" y="2596885"/>
                  <a:pt x="9016313" y="2593669"/>
                  <a:pt x="8949437" y="2591098"/>
                </a:cubicBezTo>
                <a:cubicBezTo>
                  <a:pt x="8357843" y="2564732"/>
                  <a:pt x="7777183" y="2551871"/>
                  <a:pt x="7532186" y="2520363"/>
                </a:cubicBezTo>
                <a:cubicBezTo>
                  <a:pt x="7340561" y="2495285"/>
                  <a:pt x="6360574" y="2283083"/>
                  <a:pt x="6073136" y="2103675"/>
                </a:cubicBezTo>
                <a:cubicBezTo>
                  <a:pt x="5779268" y="1919767"/>
                  <a:pt x="5502120" y="1716567"/>
                  <a:pt x="5226257" y="1512725"/>
                </a:cubicBezTo>
                <a:cubicBezTo>
                  <a:pt x="5106652" y="1424628"/>
                  <a:pt x="4979331" y="1344249"/>
                  <a:pt x="4871300" y="1243293"/>
                </a:cubicBezTo>
                <a:cubicBezTo>
                  <a:pt x="4763272" y="1141694"/>
                  <a:pt x="4660386" y="1036235"/>
                  <a:pt x="4543354" y="942352"/>
                </a:cubicBezTo>
                <a:cubicBezTo>
                  <a:pt x="4509915" y="915344"/>
                  <a:pt x="4476478" y="886408"/>
                  <a:pt x="4427606" y="881906"/>
                </a:cubicBezTo>
                <a:cubicBezTo>
                  <a:pt x="4416675" y="880620"/>
                  <a:pt x="4405100" y="881263"/>
                  <a:pt x="4394168" y="882548"/>
                </a:cubicBezTo>
                <a:cubicBezTo>
                  <a:pt x="4381951" y="883835"/>
                  <a:pt x="4372305" y="890265"/>
                  <a:pt x="4367803" y="901197"/>
                </a:cubicBezTo>
                <a:cubicBezTo>
                  <a:pt x="4363304" y="913416"/>
                  <a:pt x="4371019" y="920488"/>
                  <a:pt x="4380021" y="926918"/>
                </a:cubicBezTo>
                <a:cubicBezTo>
                  <a:pt x="4386451" y="931420"/>
                  <a:pt x="4392881" y="938494"/>
                  <a:pt x="4401241" y="939779"/>
                </a:cubicBezTo>
                <a:cubicBezTo>
                  <a:pt x="4454614" y="947496"/>
                  <a:pt x="4474548" y="986721"/>
                  <a:pt x="4499626" y="1021444"/>
                </a:cubicBezTo>
                <a:cubicBezTo>
                  <a:pt x="4510559" y="1036235"/>
                  <a:pt x="4522132" y="1047810"/>
                  <a:pt x="4502199" y="1069029"/>
                </a:cubicBezTo>
                <a:cubicBezTo>
                  <a:pt x="4484838" y="1087677"/>
                  <a:pt x="4502841" y="1097324"/>
                  <a:pt x="4520845" y="1102469"/>
                </a:cubicBezTo>
                <a:cubicBezTo>
                  <a:pt x="4545924" y="1109541"/>
                  <a:pt x="4575503" y="1108256"/>
                  <a:pt x="4603797" y="1131405"/>
                </a:cubicBezTo>
                <a:cubicBezTo>
                  <a:pt x="4497696" y="1133334"/>
                  <a:pt x="4452684" y="1072246"/>
                  <a:pt x="4404457" y="1015657"/>
                </a:cubicBezTo>
                <a:cubicBezTo>
                  <a:pt x="4386451" y="995081"/>
                  <a:pt x="4374235" y="970645"/>
                  <a:pt x="4358801" y="947496"/>
                </a:cubicBezTo>
                <a:cubicBezTo>
                  <a:pt x="4339510" y="919203"/>
                  <a:pt x="4317003" y="917916"/>
                  <a:pt x="4288710" y="942994"/>
                </a:cubicBezTo>
                <a:cubicBezTo>
                  <a:pt x="4263632" y="965500"/>
                  <a:pt x="4251415" y="963572"/>
                  <a:pt x="4243055" y="932705"/>
                </a:cubicBezTo>
                <a:cubicBezTo>
                  <a:pt x="4230194" y="884478"/>
                  <a:pt x="4200613" y="850398"/>
                  <a:pt x="4150456" y="833036"/>
                </a:cubicBezTo>
                <a:cubicBezTo>
                  <a:pt x="4144991" y="831106"/>
                  <a:pt x="4138882" y="828052"/>
                  <a:pt x="4132854" y="827007"/>
                </a:cubicBezTo>
                <a:cubicBezTo>
                  <a:pt x="4126826" y="825962"/>
                  <a:pt x="4120878" y="826927"/>
                  <a:pt x="4115733" y="833036"/>
                </a:cubicBezTo>
                <a:cubicBezTo>
                  <a:pt x="4106731" y="843323"/>
                  <a:pt x="4114446" y="855542"/>
                  <a:pt x="4120878" y="864544"/>
                </a:cubicBezTo>
                <a:cubicBezTo>
                  <a:pt x="4132452" y="880620"/>
                  <a:pt x="4142741" y="896052"/>
                  <a:pt x="4147242" y="915344"/>
                </a:cubicBezTo>
                <a:cubicBezTo>
                  <a:pt x="4150456" y="928205"/>
                  <a:pt x="4153673" y="942352"/>
                  <a:pt x="4144669" y="951996"/>
                </a:cubicBezTo>
                <a:cubicBezTo>
                  <a:pt x="4107374" y="993151"/>
                  <a:pt x="4134382" y="1012442"/>
                  <a:pt x="4166533" y="1034306"/>
                </a:cubicBezTo>
                <a:cubicBezTo>
                  <a:pt x="4210902" y="1063886"/>
                  <a:pt x="4228265" y="1107611"/>
                  <a:pt x="4217977" y="1159698"/>
                </a:cubicBezTo>
                <a:cubicBezTo>
                  <a:pt x="4214117" y="1180919"/>
                  <a:pt x="4216690" y="1193778"/>
                  <a:pt x="4243055" y="1193136"/>
                </a:cubicBezTo>
                <a:cubicBezTo>
                  <a:pt x="4253342" y="1193136"/>
                  <a:pt x="4255915" y="1200210"/>
                  <a:pt x="4259774" y="1207925"/>
                </a:cubicBezTo>
                <a:cubicBezTo>
                  <a:pt x="4342082" y="1389905"/>
                  <a:pt x="4461044" y="1549378"/>
                  <a:pt x="4600583" y="1695991"/>
                </a:cubicBezTo>
                <a:cubicBezTo>
                  <a:pt x="4713758" y="1814953"/>
                  <a:pt x="4838507" y="1922339"/>
                  <a:pt x="4967756" y="2026512"/>
                </a:cubicBezTo>
                <a:cubicBezTo>
                  <a:pt x="4971614" y="2029727"/>
                  <a:pt x="4975473" y="2033584"/>
                  <a:pt x="4977403" y="2040014"/>
                </a:cubicBezTo>
                <a:cubicBezTo>
                  <a:pt x="4916314" y="2027155"/>
                  <a:pt x="4863585" y="2000789"/>
                  <a:pt x="4812784" y="1971210"/>
                </a:cubicBezTo>
                <a:cubicBezTo>
                  <a:pt x="4677747" y="1892760"/>
                  <a:pt x="4563930" y="1791160"/>
                  <a:pt x="4448827" y="1691489"/>
                </a:cubicBezTo>
                <a:cubicBezTo>
                  <a:pt x="4378736" y="1630400"/>
                  <a:pt x="4306715" y="1571241"/>
                  <a:pt x="4229551" y="1517227"/>
                </a:cubicBezTo>
                <a:cubicBezTo>
                  <a:pt x="4216690" y="1508223"/>
                  <a:pt x="4207687" y="1496649"/>
                  <a:pt x="4198685" y="1485074"/>
                </a:cubicBezTo>
                <a:cubicBezTo>
                  <a:pt x="4193541" y="1478645"/>
                  <a:pt x="4187111" y="1472857"/>
                  <a:pt x="4176822" y="1475430"/>
                </a:cubicBezTo>
                <a:cubicBezTo>
                  <a:pt x="4163961" y="1478645"/>
                  <a:pt x="4162675" y="1488289"/>
                  <a:pt x="4161388" y="1497936"/>
                </a:cubicBezTo>
                <a:cubicBezTo>
                  <a:pt x="4157531" y="1528801"/>
                  <a:pt x="4165890" y="1556452"/>
                  <a:pt x="4181966" y="1582816"/>
                </a:cubicBezTo>
                <a:cubicBezTo>
                  <a:pt x="4223764" y="1650334"/>
                  <a:pt x="4285495" y="1702421"/>
                  <a:pt x="4349155" y="1751935"/>
                </a:cubicBezTo>
                <a:cubicBezTo>
                  <a:pt x="4431464" y="1815596"/>
                  <a:pt x="4511200" y="1881828"/>
                  <a:pt x="4583864" y="1954492"/>
                </a:cubicBezTo>
                <a:cubicBezTo>
                  <a:pt x="4589008" y="1959636"/>
                  <a:pt x="4598653" y="1962851"/>
                  <a:pt x="4595438" y="1977640"/>
                </a:cubicBezTo>
                <a:cubicBezTo>
                  <a:pt x="4549783" y="1943560"/>
                  <a:pt x="4506699" y="1910122"/>
                  <a:pt x="4462973" y="1877969"/>
                </a:cubicBezTo>
                <a:cubicBezTo>
                  <a:pt x="4419889" y="1845818"/>
                  <a:pt x="4376162" y="1813666"/>
                  <a:pt x="4333080" y="1782158"/>
                </a:cubicBezTo>
                <a:cubicBezTo>
                  <a:pt x="4322790" y="1774441"/>
                  <a:pt x="4311858" y="1763509"/>
                  <a:pt x="4297070" y="1773155"/>
                </a:cubicBezTo>
                <a:cubicBezTo>
                  <a:pt x="4281638" y="1782800"/>
                  <a:pt x="4283566" y="1798877"/>
                  <a:pt x="4287426" y="1811736"/>
                </a:cubicBezTo>
                <a:cubicBezTo>
                  <a:pt x="4299642" y="1849676"/>
                  <a:pt x="4320864" y="1883114"/>
                  <a:pt x="4349155" y="1912694"/>
                </a:cubicBezTo>
                <a:cubicBezTo>
                  <a:pt x="4445611" y="2010436"/>
                  <a:pt x="4556855" y="2094673"/>
                  <a:pt x="4660386" y="2185984"/>
                </a:cubicBezTo>
                <a:cubicBezTo>
                  <a:pt x="4716330" y="2235499"/>
                  <a:pt x="4767772" y="2288228"/>
                  <a:pt x="4816643" y="2342884"/>
                </a:cubicBezTo>
                <a:cubicBezTo>
                  <a:pt x="4827575" y="2355104"/>
                  <a:pt x="4826931" y="2366678"/>
                  <a:pt x="4823716" y="2380824"/>
                </a:cubicBezTo>
                <a:cubicBezTo>
                  <a:pt x="4810857" y="2438056"/>
                  <a:pt x="4830790" y="2457346"/>
                  <a:pt x="4895093" y="2446415"/>
                </a:cubicBezTo>
                <a:cubicBezTo>
                  <a:pt x="4915027" y="2443198"/>
                  <a:pt x="4928532" y="2446415"/>
                  <a:pt x="4940748" y="2459917"/>
                </a:cubicBezTo>
                <a:cubicBezTo>
                  <a:pt x="5088648" y="2627107"/>
                  <a:pt x="5263553" y="2767932"/>
                  <a:pt x="5454535" y="2893324"/>
                </a:cubicBezTo>
                <a:cubicBezTo>
                  <a:pt x="5532342" y="2944123"/>
                  <a:pt x="5612723" y="2992353"/>
                  <a:pt x="5694387" y="3037365"/>
                </a:cubicBezTo>
                <a:cubicBezTo>
                  <a:pt x="5694387" y="3040580"/>
                  <a:pt x="5694387" y="3044439"/>
                  <a:pt x="5694387" y="3047654"/>
                </a:cubicBezTo>
                <a:cubicBezTo>
                  <a:pt x="5693744" y="3052154"/>
                  <a:pt x="5693102" y="3054726"/>
                  <a:pt x="5692459" y="3058585"/>
                </a:cubicBezTo>
                <a:cubicBezTo>
                  <a:pt x="5577355" y="2989137"/>
                  <a:pt x="5463536" y="2917760"/>
                  <a:pt x="5352292" y="2842525"/>
                </a:cubicBezTo>
                <a:cubicBezTo>
                  <a:pt x="5050709" y="2638683"/>
                  <a:pt x="4762627" y="2420050"/>
                  <a:pt x="4470046" y="2206561"/>
                </a:cubicBezTo>
                <a:cubicBezTo>
                  <a:pt x="4371661" y="2134541"/>
                  <a:pt x="4293855" y="2042587"/>
                  <a:pt x="4205115" y="1961564"/>
                </a:cubicBezTo>
                <a:cubicBezTo>
                  <a:pt x="4145956" y="1907550"/>
                  <a:pt x="4089368" y="1850963"/>
                  <a:pt x="4020564" y="1806593"/>
                </a:cubicBezTo>
                <a:cubicBezTo>
                  <a:pt x="3992271" y="1788587"/>
                  <a:pt x="3962691" y="1772511"/>
                  <a:pt x="3924751" y="1777013"/>
                </a:cubicBezTo>
                <a:cubicBezTo>
                  <a:pt x="3909962" y="1778943"/>
                  <a:pt x="3893242" y="1782800"/>
                  <a:pt x="3888098" y="1799519"/>
                </a:cubicBezTo>
                <a:cubicBezTo>
                  <a:pt x="3883596" y="1816238"/>
                  <a:pt x="3897100" y="1823955"/>
                  <a:pt x="3909319" y="1831028"/>
                </a:cubicBezTo>
                <a:cubicBezTo>
                  <a:pt x="3912534" y="1832957"/>
                  <a:pt x="3915749" y="1835530"/>
                  <a:pt x="3918964" y="1835530"/>
                </a:cubicBezTo>
                <a:cubicBezTo>
                  <a:pt x="3980052" y="1839387"/>
                  <a:pt x="3994199" y="1888258"/>
                  <a:pt x="4023137" y="1923626"/>
                </a:cubicBezTo>
                <a:cubicBezTo>
                  <a:pt x="4032139" y="1934558"/>
                  <a:pt x="4032781" y="1945489"/>
                  <a:pt x="4023137" y="1958349"/>
                </a:cubicBezTo>
                <a:cubicBezTo>
                  <a:pt x="4005773" y="1981498"/>
                  <a:pt x="4017992" y="1991787"/>
                  <a:pt x="4041141" y="1998217"/>
                </a:cubicBezTo>
                <a:cubicBezTo>
                  <a:pt x="4064289" y="2004648"/>
                  <a:pt x="4089368" y="2006576"/>
                  <a:pt x="4114446" y="2021367"/>
                </a:cubicBezTo>
                <a:cubicBezTo>
                  <a:pt x="4074579" y="2033584"/>
                  <a:pt x="4046928" y="2020725"/>
                  <a:pt x="4021207" y="2004648"/>
                </a:cubicBezTo>
                <a:cubicBezTo>
                  <a:pt x="3963333" y="1969281"/>
                  <a:pt x="3926038" y="1917194"/>
                  <a:pt x="3890670" y="1863823"/>
                </a:cubicBezTo>
                <a:cubicBezTo>
                  <a:pt x="3883596" y="1853534"/>
                  <a:pt x="3877809" y="1841959"/>
                  <a:pt x="3868164" y="1833600"/>
                </a:cubicBezTo>
                <a:cubicBezTo>
                  <a:pt x="3850158" y="1816881"/>
                  <a:pt x="3830867" y="1814953"/>
                  <a:pt x="3809005" y="1835530"/>
                </a:cubicBezTo>
                <a:cubicBezTo>
                  <a:pt x="3780067" y="1862537"/>
                  <a:pt x="3769780" y="1860608"/>
                  <a:pt x="3760134" y="1825885"/>
                </a:cubicBezTo>
                <a:cubicBezTo>
                  <a:pt x="3747272" y="1778943"/>
                  <a:pt x="3718336" y="1746147"/>
                  <a:pt x="3668822" y="1728786"/>
                </a:cubicBezTo>
                <a:cubicBezTo>
                  <a:pt x="3658535" y="1724927"/>
                  <a:pt x="3647603" y="1719782"/>
                  <a:pt x="3636671" y="1728142"/>
                </a:cubicBezTo>
                <a:cubicBezTo>
                  <a:pt x="3625097" y="1737788"/>
                  <a:pt x="3632812" y="1747433"/>
                  <a:pt x="3637314" y="1756437"/>
                </a:cubicBezTo>
                <a:cubicBezTo>
                  <a:pt x="3643744" y="1770583"/>
                  <a:pt x="3651461" y="1784730"/>
                  <a:pt x="3657248" y="1799519"/>
                </a:cubicBezTo>
                <a:cubicBezTo>
                  <a:pt x="3667537" y="1823312"/>
                  <a:pt x="3669467" y="1848391"/>
                  <a:pt x="3650175" y="1871539"/>
                </a:cubicBezTo>
                <a:cubicBezTo>
                  <a:pt x="3636027" y="1888258"/>
                  <a:pt x="3637314" y="1899190"/>
                  <a:pt x="3655963" y="1910765"/>
                </a:cubicBezTo>
                <a:cubicBezTo>
                  <a:pt x="3715764" y="1946775"/>
                  <a:pt x="3753704" y="1993716"/>
                  <a:pt x="3733126" y="2067022"/>
                </a:cubicBezTo>
                <a:cubicBezTo>
                  <a:pt x="3729911" y="2077311"/>
                  <a:pt x="3733770" y="2087600"/>
                  <a:pt x="3745987" y="2086956"/>
                </a:cubicBezTo>
                <a:cubicBezTo>
                  <a:pt x="3772995" y="2085028"/>
                  <a:pt x="3777495" y="2101747"/>
                  <a:pt x="3785212" y="2119109"/>
                </a:cubicBezTo>
                <a:cubicBezTo>
                  <a:pt x="3860447" y="2285655"/>
                  <a:pt x="3969120" y="2430981"/>
                  <a:pt x="4094512" y="2567305"/>
                </a:cubicBezTo>
                <a:cubicBezTo>
                  <a:pt x="4218619" y="2702344"/>
                  <a:pt x="4358158" y="2823234"/>
                  <a:pt x="4506699" y="2938980"/>
                </a:cubicBezTo>
                <a:cubicBezTo>
                  <a:pt x="4464901" y="2935122"/>
                  <a:pt x="4410886" y="2911330"/>
                  <a:pt x="4358801" y="2883679"/>
                </a:cubicBezTo>
                <a:cubicBezTo>
                  <a:pt x="4221192" y="2809730"/>
                  <a:pt x="4108016" y="2709416"/>
                  <a:pt x="3992913" y="2611032"/>
                </a:cubicBezTo>
                <a:cubicBezTo>
                  <a:pt x="3912534" y="2542227"/>
                  <a:pt x="3834084" y="2471493"/>
                  <a:pt x="3744057" y="2412332"/>
                </a:cubicBezTo>
                <a:cubicBezTo>
                  <a:pt x="3733770" y="2405903"/>
                  <a:pt x="3726696" y="2397543"/>
                  <a:pt x="3720909" y="2387254"/>
                </a:cubicBezTo>
                <a:cubicBezTo>
                  <a:pt x="3715764" y="2378252"/>
                  <a:pt x="3708047" y="2369893"/>
                  <a:pt x="3694545" y="2373750"/>
                </a:cubicBezTo>
                <a:cubicBezTo>
                  <a:pt x="3681041" y="2378252"/>
                  <a:pt x="3679754" y="2389827"/>
                  <a:pt x="3679754" y="2400116"/>
                </a:cubicBezTo>
                <a:cubicBezTo>
                  <a:pt x="3681684" y="2438698"/>
                  <a:pt x="3692615" y="2473421"/>
                  <a:pt x="3716407" y="2504287"/>
                </a:cubicBezTo>
                <a:cubicBezTo>
                  <a:pt x="3762706" y="2566020"/>
                  <a:pt x="3824437" y="2614247"/>
                  <a:pt x="3886168" y="2662474"/>
                </a:cubicBezTo>
                <a:cubicBezTo>
                  <a:pt x="3971693" y="2728707"/>
                  <a:pt x="4050787" y="2800727"/>
                  <a:pt x="4122163" y="2881107"/>
                </a:cubicBezTo>
                <a:cubicBezTo>
                  <a:pt x="4070721" y="2841882"/>
                  <a:pt x="4019277" y="2802013"/>
                  <a:pt x="3967191" y="2762788"/>
                </a:cubicBezTo>
                <a:cubicBezTo>
                  <a:pt x="3927966" y="2733209"/>
                  <a:pt x="3887455" y="2704914"/>
                  <a:pt x="3847588" y="2675978"/>
                </a:cubicBezTo>
                <a:cubicBezTo>
                  <a:pt x="3837941" y="2668905"/>
                  <a:pt x="3827652" y="2661189"/>
                  <a:pt x="3814150" y="2670833"/>
                </a:cubicBezTo>
                <a:cubicBezTo>
                  <a:pt x="3801931" y="2679193"/>
                  <a:pt x="3803861" y="2691412"/>
                  <a:pt x="3806433" y="2702986"/>
                </a:cubicBezTo>
                <a:cubicBezTo>
                  <a:pt x="3816078" y="2748641"/>
                  <a:pt x="3843086" y="2785294"/>
                  <a:pt x="3876524" y="2818089"/>
                </a:cubicBezTo>
                <a:cubicBezTo>
                  <a:pt x="3917034" y="2857314"/>
                  <a:pt x="3959476" y="2894611"/>
                  <a:pt x="4003201" y="2931907"/>
                </a:cubicBezTo>
                <a:cubicBezTo>
                  <a:pt x="3956261" y="2921618"/>
                  <a:pt x="3909319" y="2911330"/>
                  <a:pt x="3862377" y="2902971"/>
                </a:cubicBezTo>
                <a:cubicBezTo>
                  <a:pt x="3883596" y="2977562"/>
                  <a:pt x="3933110" y="2992353"/>
                  <a:pt x="3977480" y="3003927"/>
                </a:cubicBezTo>
                <a:cubicBezTo>
                  <a:pt x="4037283" y="3018716"/>
                  <a:pt x="4094512" y="3037365"/>
                  <a:pt x="4151101" y="3058585"/>
                </a:cubicBezTo>
                <a:cubicBezTo>
                  <a:pt x="4174892" y="3079805"/>
                  <a:pt x="4198685" y="3100383"/>
                  <a:pt x="4221834" y="3122245"/>
                </a:cubicBezTo>
                <a:cubicBezTo>
                  <a:pt x="4245627" y="3144753"/>
                  <a:pt x="4268133" y="3167259"/>
                  <a:pt x="4290640" y="3191050"/>
                </a:cubicBezTo>
                <a:cubicBezTo>
                  <a:pt x="4306715" y="3208411"/>
                  <a:pt x="4326006" y="3223203"/>
                  <a:pt x="4307359" y="3252781"/>
                </a:cubicBezTo>
                <a:cubicBezTo>
                  <a:pt x="4298999" y="3266285"/>
                  <a:pt x="4353655" y="3339593"/>
                  <a:pt x="4371019" y="3344093"/>
                </a:cubicBezTo>
                <a:cubicBezTo>
                  <a:pt x="4373591" y="3344735"/>
                  <a:pt x="4376162" y="3345380"/>
                  <a:pt x="4378091" y="3345380"/>
                </a:cubicBezTo>
                <a:cubicBezTo>
                  <a:pt x="4415389" y="3342808"/>
                  <a:pt x="4423749" y="3364671"/>
                  <a:pt x="4424390" y="3392322"/>
                </a:cubicBezTo>
                <a:cubicBezTo>
                  <a:pt x="4425034" y="3419328"/>
                  <a:pt x="4418604" y="3452766"/>
                  <a:pt x="4469403" y="3439262"/>
                </a:cubicBezTo>
                <a:cubicBezTo>
                  <a:pt x="4475190" y="3437977"/>
                  <a:pt x="4476478" y="3441834"/>
                  <a:pt x="4479048" y="3446336"/>
                </a:cubicBezTo>
                <a:cubicBezTo>
                  <a:pt x="4534350" y="3561439"/>
                  <a:pt x="4627590" y="3650178"/>
                  <a:pt x="4719544" y="3738917"/>
                </a:cubicBezTo>
                <a:cubicBezTo>
                  <a:pt x="4724690" y="3743419"/>
                  <a:pt x="4729833" y="3747920"/>
                  <a:pt x="4734977" y="3752421"/>
                </a:cubicBezTo>
                <a:cubicBezTo>
                  <a:pt x="4638523" y="3729915"/>
                  <a:pt x="4320218" y="3700977"/>
                  <a:pt x="4226978" y="3710624"/>
                </a:cubicBezTo>
                <a:cubicBezTo>
                  <a:pt x="4144027" y="3718984"/>
                  <a:pt x="3675254" y="3578802"/>
                  <a:pt x="3578155" y="3495850"/>
                </a:cubicBezTo>
                <a:cubicBezTo>
                  <a:pt x="3564651" y="3560796"/>
                  <a:pt x="3593587" y="3586517"/>
                  <a:pt x="3616738" y="3616098"/>
                </a:cubicBezTo>
                <a:cubicBezTo>
                  <a:pt x="3649531" y="3657895"/>
                  <a:pt x="3654676" y="3687475"/>
                  <a:pt x="3592944" y="3720913"/>
                </a:cubicBezTo>
                <a:cubicBezTo>
                  <a:pt x="3416109" y="3816082"/>
                  <a:pt x="3418038" y="3819297"/>
                  <a:pt x="3583942" y="3948546"/>
                </a:cubicBezTo>
                <a:cubicBezTo>
                  <a:pt x="3591659" y="3954335"/>
                  <a:pt x="3587800" y="3972982"/>
                  <a:pt x="3589730" y="3985844"/>
                </a:cubicBezTo>
                <a:cubicBezTo>
                  <a:pt x="3546645" y="4005135"/>
                  <a:pt x="3495846" y="3954978"/>
                  <a:pt x="3444404" y="4008992"/>
                </a:cubicBezTo>
                <a:cubicBezTo>
                  <a:pt x="3666250" y="4246272"/>
                  <a:pt x="4003845" y="4471979"/>
                  <a:pt x="4309931" y="4650101"/>
                </a:cubicBezTo>
                <a:cubicBezTo>
                  <a:pt x="4062362" y="4708617"/>
                  <a:pt x="3913819" y="4502845"/>
                  <a:pt x="3731840" y="4529209"/>
                </a:cubicBezTo>
                <a:cubicBezTo>
                  <a:pt x="3641172" y="4593512"/>
                  <a:pt x="3911247" y="4697685"/>
                  <a:pt x="3653390" y="4727908"/>
                </a:cubicBezTo>
                <a:cubicBezTo>
                  <a:pt x="3765278" y="4784495"/>
                  <a:pt x="3848230" y="4839796"/>
                  <a:pt x="3925393" y="4904742"/>
                </a:cubicBezTo>
                <a:cubicBezTo>
                  <a:pt x="4062362" y="5021132"/>
                  <a:pt x="4089368" y="5098297"/>
                  <a:pt x="4026352" y="5254555"/>
                </a:cubicBezTo>
                <a:cubicBezTo>
                  <a:pt x="3984554" y="5357440"/>
                  <a:pt x="3924108" y="5451967"/>
                  <a:pt x="3977480" y="5574787"/>
                </a:cubicBezTo>
                <a:cubicBezTo>
                  <a:pt x="4014133" y="5659024"/>
                  <a:pt x="3999986" y="5714325"/>
                  <a:pt x="3861090" y="5676385"/>
                </a:cubicBezTo>
                <a:cubicBezTo>
                  <a:pt x="3711264" y="5635875"/>
                  <a:pt x="3654676" y="5711753"/>
                  <a:pt x="3692615" y="5859008"/>
                </a:cubicBezTo>
                <a:cubicBezTo>
                  <a:pt x="3717051" y="5953535"/>
                  <a:pt x="3691328" y="5983115"/>
                  <a:pt x="3588443" y="5972183"/>
                </a:cubicBezTo>
                <a:cubicBezTo>
                  <a:pt x="3474625" y="5959965"/>
                  <a:pt x="3366596" y="5898233"/>
                  <a:pt x="3225771" y="5927814"/>
                </a:cubicBezTo>
                <a:cubicBezTo>
                  <a:pt x="3338301" y="6100148"/>
                  <a:pt x="3578798" y="6051276"/>
                  <a:pt x="3709977" y="6215251"/>
                </a:cubicBezTo>
                <a:cubicBezTo>
                  <a:pt x="3553719" y="6215893"/>
                  <a:pt x="3434115" y="6215251"/>
                  <a:pt x="3318367" y="6179240"/>
                </a:cubicBezTo>
                <a:cubicBezTo>
                  <a:pt x="3270140" y="6164451"/>
                  <a:pt x="3217411" y="6149662"/>
                  <a:pt x="3190403" y="6199174"/>
                </a:cubicBezTo>
                <a:cubicBezTo>
                  <a:pt x="3158252" y="6258978"/>
                  <a:pt x="3223841" y="6281484"/>
                  <a:pt x="3263066" y="6292415"/>
                </a:cubicBezTo>
                <a:cubicBezTo>
                  <a:pt x="3373669" y="6322638"/>
                  <a:pt x="3458550" y="6394014"/>
                  <a:pt x="3550504" y="6449958"/>
                </a:cubicBezTo>
                <a:cubicBezTo>
                  <a:pt x="3726616" y="6557427"/>
                  <a:pt x="3917990" y="6649139"/>
                  <a:pt x="4077239" y="6805655"/>
                </a:cubicBezTo>
                <a:lnTo>
                  <a:pt x="4125813" y="6858000"/>
                </a:lnTo>
                <a:lnTo>
                  <a:pt x="4084568" y="6858000"/>
                </a:lnTo>
                <a:lnTo>
                  <a:pt x="3991456" y="6828025"/>
                </a:lnTo>
                <a:cubicBezTo>
                  <a:pt x="3846743" y="6771357"/>
                  <a:pt x="3719301" y="6699136"/>
                  <a:pt x="3569795" y="6680810"/>
                </a:cubicBezTo>
                <a:cubicBezTo>
                  <a:pt x="3613040" y="6726948"/>
                  <a:pt x="3659338" y="6769067"/>
                  <a:pt x="3707747" y="6808392"/>
                </a:cubicBezTo>
                <a:lnTo>
                  <a:pt x="3775165" y="6858000"/>
                </a:lnTo>
                <a:lnTo>
                  <a:pt x="0" y="6858000"/>
                </a:lnTo>
                <a:close/>
              </a:path>
            </a:pathLst>
          </a:custGeom>
        </p:spPr>
      </p:pic>
      <p:sp>
        <p:nvSpPr>
          <p:cNvPr id="2" name="Title 1">
            <a:extLst>
              <a:ext uri="{FF2B5EF4-FFF2-40B4-BE49-F238E27FC236}">
                <a16:creationId xmlns:a16="http://schemas.microsoft.com/office/drawing/2014/main" id="{4D422045-3020-8DA6-FD89-63349F866FF0}"/>
              </a:ext>
            </a:extLst>
          </p:cNvPr>
          <p:cNvSpPr>
            <a:spLocks noGrp="1"/>
          </p:cNvSpPr>
          <p:nvPr>
            <p:ph type="title"/>
          </p:nvPr>
        </p:nvSpPr>
        <p:spPr>
          <a:xfrm>
            <a:off x="5414838" y="2878371"/>
            <a:ext cx="5938962" cy="1463145"/>
          </a:xfrm>
        </p:spPr>
        <p:txBody>
          <a:bodyPr anchor="b">
            <a:normAutofit/>
          </a:bodyPr>
          <a:lstStyle/>
          <a:p>
            <a:r>
              <a:rPr lang="en-GB"/>
              <a:t>Power point</a:t>
            </a:r>
            <a:r>
              <a:rPr lang="en-GB" dirty="0"/>
              <a:t> </a:t>
            </a:r>
          </a:p>
        </p:txBody>
      </p:sp>
      <p:sp>
        <p:nvSpPr>
          <p:cNvPr id="3" name="Content Placeholder 2">
            <a:extLst>
              <a:ext uri="{FF2B5EF4-FFF2-40B4-BE49-F238E27FC236}">
                <a16:creationId xmlns:a16="http://schemas.microsoft.com/office/drawing/2014/main" id="{A406B1C9-C0E3-DDA2-6F27-B6B9F1B34C91}"/>
              </a:ext>
            </a:extLst>
          </p:cNvPr>
          <p:cNvSpPr>
            <a:spLocks noGrp="1"/>
          </p:cNvSpPr>
          <p:nvPr>
            <p:ph idx="1"/>
          </p:nvPr>
        </p:nvSpPr>
        <p:spPr>
          <a:xfrm>
            <a:off x="5414837" y="4502384"/>
            <a:ext cx="5938962" cy="1636024"/>
          </a:xfrm>
        </p:spPr>
        <p:txBody>
          <a:bodyPr vert="horz" lIns="91440" tIns="45720" rIns="91440" bIns="45720" rtlCol="0" anchor="t">
            <a:noAutofit/>
          </a:bodyPr>
          <a:lstStyle/>
          <a:p>
            <a:pPr>
              <a:lnSpc>
                <a:spcPct val="90000"/>
              </a:lnSpc>
            </a:pPr>
            <a:r>
              <a:rPr lang="en-GB" sz="1400" b="1" dirty="0"/>
              <a:t>This topic has been my favourite iv have really enjoyed learning about </a:t>
            </a:r>
            <a:r>
              <a:rPr lang="en-GB" sz="1400" b="1"/>
              <a:t>power  </a:t>
            </a:r>
            <a:r>
              <a:rPr lang="en-GB" sz="1400" b="1" dirty="0"/>
              <a:t>point </a:t>
            </a:r>
          </a:p>
          <a:p>
            <a:pPr>
              <a:lnSpc>
                <a:spcPct val="90000"/>
              </a:lnSpc>
            </a:pPr>
            <a:r>
              <a:rPr lang="en-GB" sz="1400" b="1">
                <a:ea typeface="+mn-lt"/>
                <a:cs typeface="+mn-lt"/>
              </a:rPr>
              <a:t>Learning how to use Microsoft PowerPoint has helped me develop my presentation and communication skills. I have learned how to create professional-looking slides by using themes, images, charts and animations to present information clearly and effectively. I also understand the importance of keeping slides simple, well-organised and visually appealing so that the audience stays engaged. These skills will be useful in both education and the workplace when delivering presentations or sharing information.</a:t>
            </a:r>
            <a:endParaRPr lang="en-GB" sz="1400" b="1" dirty="0"/>
          </a:p>
        </p:txBody>
      </p:sp>
    </p:spTree>
    <p:extLst>
      <p:ext uri="{BB962C8B-B14F-4D97-AF65-F5344CB8AC3E}">
        <p14:creationId xmlns:p14="http://schemas.microsoft.com/office/powerpoint/2010/main" val="31268635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1B13EFE-C26E-3893-D1B2-A590B257E9EE}"/>
              </a:ext>
            </a:extLst>
          </p:cNvPr>
          <p:cNvSpPr>
            <a:spLocks noGrp="1"/>
          </p:cNvSpPr>
          <p:nvPr>
            <p:ph type="title"/>
          </p:nvPr>
        </p:nvSpPr>
        <p:spPr>
          <a:xfrm>
            <a:off x="687978" y="583413"/>
            <a:ext cx="4405230" cy="486125"/>
          </a:xfrm>
        </p:spPr>
        <p:txBody>
          <a:bodyPr anchor="b">
            <a:normAutofit fontScale="90000"/>
          </a:bodyPr>
          <a:lstStyle/>
          <a:p>
            <a:r>
              <a:rPr lang="en-GB" b="1" dirty="0" err="1"/>
              <a:t>linkedin</a:t>
            </a:r>
            <a:endParaRPr lang="en-GB" b="1"/>
          </a:p>
        </p:txBody>
      </p:sp>
      <p:sp>
        <p:nvSpPr>
          <p:cNvPr id="6" name="Content Placeholder 5">
            <a:extLst>
              <a:ext uri="{FF2B5EF4-FFF2-40B4-BE49-F238E27FC236}">
                <a16:creationId xmlns:a16="http://schemas.microsoft.com/office/drawing/2014/main" id="{51AC7363-0C2C-838A-6371-CB2C7680CADD}"/>
              </a:ext>
            </a:extLst>
          </p:cNvPr>
          <p:cNvSpPr>
            <a:spLocks noGrp="1"/>
          </p:cNvSpPr>
          <p:nvPr>
            <p:ph sz="quarter" idx="14"/>
          </p:nvPr>
        </p:nvSpPr>
        <p:spPr>
          <a:xfrm>
            <a:off x="709749" y="1776261"/>
            <a:ext cx="4382634" cy="4909835"/>
          </a:xfrm>
        </p:spPr>
        <p:txBody>
          <a:bodyPr vert="horz" lIns="91440" tIns="45720" rIns="91440" bIns="45720" rtlCol="0" anchor="t">
            <a:normAutofit fontScale="92500" lnSpcReduction="20000"/>
          </a:bodyPr>
          <a:lstStyle/>
          <a:p>
            <a:r>
              <a:rPr lang="en-GB" dirty="0">
                <a:latin typeface="Elephant"/>
              </a:rPr>
              <a:t>LinkedIn has taught me the importance of building a professional </a:t>
            </a:r>
            <a:r>
              <a:rPr lang="en-GB">
                <a:latin typeface="Elephant"/>
              </a:rPr>
              <a:t>network and continuously learning. Through </a:t>
            </a:r>
            <a:r>
              <a:rPr lang="en-GB" dirty="0">
                <a:latin typeface="Elephant"/>
              </a:rPr>
              <a:t>connecting with professionals, exploring industry insights, and discovering new </a:t>
            </a:r>
            <a:r>
              <a:rPr lang="en-GB">
                <a:latin typeface="Elephant"/>
              </a:rPr>
              <a:t>opportunities, I have gained a better understanding of </a:t>
            </a:r>
            <a:r>
              <a:rPr lang="en-GB" dirty="0">
                <a:latin typeface="Elephant"/>
              </a:rPr>
              <a:t>career development and the value of lifelong learning. It has also shown me how sharing knowledge and engaging with others can open doors to new experiences and professional growth.</a:t>
            </a:r>
          </a:p>
          <a:p>
            <a:r>
              <a:rPr lang="en-GB" dirty="0">
                <a:latin typeface="Elephant"/>
              </a:rPr>
              <a:t>I have watched and educated myself with the online videos courses which has helped me greatly, I have gained certificates throughout this course which I take great pride in as this boosted my confidence in </a:t>
            </a:r>
            <a:r>
              <a:rPr lang="en-GB">
                <a:latin typeface="Elephant"/>
              </a:rPr>
              <a:t>myself a lot.</a:t>
            </a:r>
            <a:endParaRPr lang="en-GB" dirty="0">
              <a:latin typeface="Elephant"/>
            </a:endParaRPr>
          </a:p>
        </p:txBody>
      </p:sp>
      <p:pic>
        <p:nvPicPr>
          <p:cNvPr id="8" name="Picture 7" descr="A 3D pattern of ring shapes connected by lines">
            <a:extLst>
              <a:ext uri="{FF2B5EF4-FFF2-40B4-BE49-F238E27FC236}">
                <a16:creationId xmlns:a16="http://schemas.microsoft.com/office/drawing/2014/main" id="{EF4F5070-E90E-7013-3029-F8424106AA9B}"/>
              </a:ext>
            </a:extLst>
          </p:cNvPr>
          <p:cNvPicPr>
            <a:picLocks noChangeAspect="1"/>
          </p:cNvPicPr>
          <p:nvPr/>
        </p:nvPicPr>
        <p:blipFill>
          <a:blip r:embed="rId2"/>
          <a:srcRect l="5370" r="41755"/>
          <a:stretch>
            <a:fillRect/>
          </a:stretch>
        </p:blipFill>
        <p:spPr>
          <a:xfrm>
            <a:off x="5745480" y="10"/>
            <a:ext cx="6446520" cy="6857990"/>
          </a:xfrm>
          <a:prstGeom prst="rect">
            <a:avLst/>
          </a:prstGeom>
          <a:noFill/>
        </p:spPr>
      </p:pic>
      <p:sp>
        <p:nvSpPr>
          <p:cNvPr id="2" name="Date Placeholder 1">
            <a:extLst>
              <a:ext uri="{FF2B5EF4-FFF2-40B4-BE49-F238E27FC236}">
                <a16:creationId xmlns:a16="http://schemas.microsoft.com/office/drawing/2014/main" id="{BF11E6A4-C37F-1C97-9439-4650031A1DC8}"/>
              </a:ext>
            </a:extLst>
          </p:cNvPr>
          <p:cNvSpPr>
            <a:spLocks noGrp="1"/>
          </p:cNvSpPr>
          <p:nvPr>
            <p:ph type="dt" sz="half" idx="15"/>
          </p:nvPr>
        </p:nvSpPr>
        <p:spPr>
          <a:xfrm rot="5400000">
            <a:off x="-997745" y="4687095"/>
            <a:ext cx="2706690" cy="365125"/>
          </a:xfrm>
        </p:spPr>
        <p:txBody>
          <a:bodyPr anchor="ctr">
            <a:normAutofit/>
          </a:bodyPr>
          <a:lstStyle/>
          <a:p>
            <a:pPr>
              <a:spcAft>
                <a:spcPts val="600"/>
              </a:spcAft>
            </a:pPr>
            <a:fld id="{AF1C8BB6-C240-40B9-B3AC-C0F2CCD2E9A4}" type="datetime1">
              <a:pPr>
                <a:spcAft>
                  <a:spcPts val="600"/>
                </a:spcAft>
              </a:pPr>
              <a:t>7/30/2026</a:t>
            </a:fld>
            <a:endParaRPr lang="en-US"/>
          </a:p>
        </p:txBody>
      </p:sp>
      <p:sp>
        <p:nvSpPr>
          <p:cNvPr id="3" name="Footer Placeholder 2">
            <a:extLst>
              <a:ext uri="{FF2B5EF4-FFF2-40B4-BE49-F238E27FC236}">
                <a16:creationId xmlns:a16="http://schemas.microsoft.com/office/drawing/2014/main" id="{05AF80FF-A7AB-8F72-5301-D46DF179039D}"/>
              </a:ext>
            </a:extLst>
          </p:cNvPr>
          <p:cNvSpPr>
            <a:spLocks noGrp="1"/>
          </p:cNvSpPr>
          <p:nvPr>
            <p:ph type="ftr" sz="quarter" idx="16"/>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4" name="Slide Number Placeholder 3">
            <a:extLst>
              <a:ext uri="{FF2B5EF4-FFF2-40B4-BE49-F238E27FC236}">
                <a16:creationId xmlns:a16="http://schemas.microsoft.com/office/drawing/2014/main" id="{78A97085-FA94-E43B-30AA-DE544558A197}"/>
              </a:ext>
            </a:extLst>
          </p:cNvPr>
          <p:cNvSpPr>
            <a:spLocks noGrp="1"/>
          </p:cNvSpPr>
          <p:nvPr>
            <p:ph type="sldNum" sz="quarter" idx="17"/>
          </p:nvPr>
        </p:nvSpPr>
        <p:spPr>
          <a:xfrm>
            <a:off x="51117" y="6356350"/>
            <a:ext cx="574620" cy="365125"/>
          </a:xfrm>
        </p:spPr>
        <p:txBody>
          <a:bodyPr anchor="ctr">
            <a:normAutofit/>
          </a:bodyPr>
          <a:lstStyle/>
          <a:p>
            <a:pPr>
              <a:spcAft>
                <a:spcPts val="600"/>
              </a:spcAft>
            </a:pPr>
            <a:fld id="{8DFDE724-0293-4953-AE9D-4D814FA589B0}" type="slidenum">
              <a:rPr lang="en-US" dirty="0"/>
              <a:pPr>
                <a:spcAft>
                  <a:spcPts val="600"/>
                </a:spcAft>
              </a:pPr>
              <a:t>8</a:t>
            </a:fld>
            <a:endParaRPr lang="en-US"/>
          </a:p>
        </p:txBody>
      </p:sp>
    </p:spTree>
    <p:extLst>
      <p:ext uri="{BB962C8B-B14F-4D97-AF65-F5344CB8AC3E}">
        <p14:creationId xmlns:p14="http://schemas.microsoft.com/office/powerpoint/2010/main" val="9276890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55955-EB83-9A9C-2BC6-9DD252A056C5}"/>
              </a:ext>
            </a:extLst>
          </p:cNvPr>
          <p:cNvSpPr>
            <a:spLocks noGrp="1"/>
          </p:cNvSpPr>
          <p:nvPr>
            <p:ph type="title"/>
          </p:nvPr>
        </p:nvSpPr>
        <p:spPr>
          <a:xfrm>
            <a:off x="731520" y="5012268"/>
            <a:ext cx="3739896" cy="1390330"/>
          </a:xfrm>
        </p:spPr>
        <p:txBody>
          <a:bodyPr anchor="t">
            <a:normAutofit/>
          </a:bodyPr>
          <a:lstStyle/>
          <a:p>
            <a:r>
              <a:rPr lang="en-GB" sz="2700"/>
              <a:t>Here are some of my certificates that I achieved</a:t>
            </a:r>
          </a:p>
        </p:txBody>
      </p:sp>
      <p:pic>
        <p:nvPicPr>
          <p:cNvPr id="7" name="Picture 6">
            <a:extLst>
              <a:ext uri="{FF2B5EF4-FFF2-40B4-BE49-F238E27FC236}">
                <a16:creationId xmlns:a16="http://schemas.microsoft.com/office/drawing/2014/main" id="{5CDE740D-89B1-B136-E3F6-571AFD10F2B6}"/>
              </a:ext>
            </a:extLst>
          </p:cNvPr>
          <p:cNvPicPr>
            <a:picLocks noChangeAspect="1"/>
          </p:cNvPicPr>
          <p:nvPr/>
        </p:nvPicPr>
        <p:blipFill>
          <a:blip r:embed="rId2"/>
          <a:srcRect l="30408" t="42635" r="32536" b="18122"/>
          <a:stretch>
            <a:fillRect/>
          </a:stretch>
        </p:blipFill>
        <p:spPr>
          <a:xfrm>
            <a:off x="2067608" y="0"/>
            <a:ext cx="7781010" cy="4635132"/>
          </a:xfrm>
          <a:prstGeom prst="rect">
            <a:avLst/>
          </a:prstGeom>
          <a:noFill/>
        </p:spPr>
      </p:pic>
      <p:sp>
        <p:nvSpPr>
          <p:cNvPr id="3" name="Footer Placeholder 2">
            <a:extLst>
              <a:ext uri="{FF2B5EF4-FFF2-40B4-BE49-F238E27FC236}">
                <a16:creationId xmlns:a16="http://schemas.microsoft.com/office/drawing/2014/main" id="{ED350509-0405-E8CA-E800-455E6EB71FCF}"/>
              </a:ext>
            </a:extLst>
          </p:cNvPr>
          <p:cNvSpPr>
            <a:spLocks noGrp="1"/>
          </p:cNvSpPr>
          <p:nvPr>
            <p:ph type="ftr" sz="quarter" idx="15"/>
          </p:nvPr>
        </p:nvSpPr>
        <p:spPr>
          <a:xfrm rot="16200000">
            <a:off x="-499001" y="5684309"/>
            <a:ext cx="1709209" cy="365125"/>
          </a:xfrm>
        </p:spPr>
        <p:txBody>
          <a:bodyPr anchor="ctr">
            <a:normAutofit/>
          </a:bodyPr>
          <a:lstStyle/>
          <a:p>
            <a:pPr>
              <a:lnSpc>
                <a:spcPct val="90000"/>
              </a:lnSpc>
              <a:spcAft>
                <a:spcPts val="600"/>
              </a:spcAft>
            </a:pPr>
            <a:r>
              <a:rPr lang="en-US" sz="700"/>
              <a:t>
              </a:t>
            </a:r>
          </a:p>
        </p:txBody>
      </p:sp>
      <p:sp>
        <p:nvSpPr>
          <p:cNvPr id="4" name="Content Placeholder 3">
            <a:extLst>
              <a:ext uri="{FF2B5EF4-FFF2-40B4-BE49-F238E27FC236}">
                <a16:creationId xmlns:a16="http://schemas.microsoft.com/office/drawing/2014/main" id="{888BB5B7-9C1F-6582-478B-6D5F028863B2}"/>
              </a:ext>
            </a:extLst>
          </p:cNvPr>
          <p:cNvSpPr>
            <a:spLocks noGrp="1"/>
          </p:cNvSpPr>
          <p:nvPr>
            <p:ph sz="quarter" idx="14"/>
          </p:nvPr>
        </p:nvSpPr>
        <p:spPr>
          <a:xfrm>
            <a:off x="4846320" y="5012267"/>
            <a:ext cx="6400800" cy="1390330"/>
          </a:xfrm>
        </p:spPr>
        <p:txBody>
          <a:bodyPr vert="horz" lIns="91440" tIns="45720" rIns="91440" bIns="45720" rtlCol="0" anchor="t">
            <a:normAutofit/>
          </a:bodyPr>
          <a:lstStyle/>
          <a:p>
            <a:r>
              <a:rPr lang="en-GB" dirty="0">
                <a:latin typeface="Elephant"/>
              </a:rPr>
              <a:t>And achieving these certificates has also made me believe in my own abilities and what I can actually  achieve  so YES </a:t>
            </a:r>
            <a:r>
              <a:rPr lang="en-GB" dirty="0" err="1">
                <a:latin typeface="Elephant"/>
              </a:rPr>
              <a:t>i</a:t>
            </a:r>
            <a:r>
              <a:rPr lang="en-GB" dirty="0">
                <a:latin typeface="Elephant"/>
              </a:rPr>
              <a:t> have to say this course as made me so proud of myself.</a:t>
            </a:r>
          </a:p>
        </p:txBody>
      </p:sp>
      <p:sp>
        <p:nvSpPr>
          <p:cNvPr id="5" name="Date Placeholder 4">
            <a:extLst>
              <a:ext uri="{FF2B5EF4-FFF2-40B4-BE49-F238E27FC236}">
                <a16:creationId xmlns:a16="http://schemas.microsoft.com/office/drawing/2014/main" id="{6B6DD2D1-377C-CD98-F4BE-AAD7EF299EFE}"/>
              </a:ext>
            </a:extLst>
          </p:cNvPr>
          <p:cNvSpPr>
            <a:spLocks noGrp="1"/>
          </p:cNvSpPr>
          <p:nvPr>
            <p:ph type="dt" sz="half" idx="10"/>
          </p:nvPr>
        </p:nvSpPr>
        <p:spPr>
          <a:xfrm rot="5400000">
            <a:off x="11173959" y="5435073"/>
            <a:ext cx="1210734" cy="365125"/>
          </a:xfrm>
        </p:spPr>
        <p:txBody>
          <a:bodyPr anchor="ctr">
            <a:normAutofit/>
          </a:bodyPr>
          <a:lstStyle/>
          <a:p>
            <a:pPr>
              <a:spcAft>
                <a:spcPts val="600"/>
              </a:spcAft>
            </a:pPr>
            <a:fld id="{A89C0EC1-FB85-44AB-A0DA-DEF8AC7302DA}" type="datetime1">
              <a:pPr>
                <a:spcAft>
                  <a:spcPts val="600"/>
                </a:spcAft>
              </a:pPr>
              <a:t>7/30/2026</a:t>
            </a:fld>
            <a:endParaRPr lang="en-US"/>
          </a:p>
        </p:txBody>
      </p:sp>
      <p:sp>
        <p:nvSpPr>
          <p:cNvPr id="6" name="Slide Number Placeholder 5">
            <a:extLst>
              <a:ext uri="{FF2B5EF4-FFF2-40B4-BE49-F238E27FC236}">
                <a16:creationId xmlns:a16="http://schemas.microsoft.com/office/drawing/2014/main" id="{F425EE38-69A6-DFDB-1218-0B630F4283CF}"/>
              </a:ext>
            </a:extLst>
          </p:cNvPr>
          <p:cNvSpPr>
            <a:spLocks noGrp="1"/>
          </p:cNvSpPr>
          <p:nvPr>
            <p:ph type="sldNum" sz="quarter" idx="12"/>
          </p:nvPr>
        </p:nvSpPr>
        <p:spPr>
          <a:xfrm>
            <a:off x="11512296" y="6356350"/>
            <a:ext cx="574620" cy="365125"/>
          </a:xfrm>
        </p:spPr>
        <p:txBody>
          <a:bodyPr anchor="ctr">
            <a:normAutofit/>
          </a:bodyPr>
          <a:lstStyle/>
          <a:p>
            <a:pPr>
              <a:spcAft>
                <a:spcPts val="600"/>
              </a:spcAft>
            </a:pPr>
            <a:fld id="{CC057153-B650-4DEB-B370-79DDCFDCE934}" type="slidenum">
              <a:rPr lang="en-US" dirty="0"/>
              <a:pPr>
                <a:spcAft>
                  <a:spcPts val="600"/>
                </a:spcAft>
              </a:pPr>
              <a:t>9</a:t>
            </a:fld>
            <a:endParaRPr lang="en-US"/>
          </a:p>
        </p:txBody>
      </p:sp>
    </p:spTree>
    <p:extLst>
      <p:ext uri="{BB962C8B-B14F-4D97-AF65-F5344CB8AC3E}">
        <p14:creationId xmlns:p14="http://schemas.microsoft.com/office/powerpoint/2010/main" val="40189150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D11D98F-3C73-1B75-A213-7922FBA1439D}"/>
              </a:ext>
            </a:extLst>
          </p:cNvPr>
          <p:cNvSpPr>
            <a:spLocks noGrp="1"/>
          </p:cNvSpPr>
          <p:nvPr>
            <p:ph type="title"/>
          </p:nvPr>
        </p:nvSpPr>
        <p:spPr>
          <a:xfrm>
            <a:off x="402772" y="1787580"/>
            <a:ext cx="8314763" cy="2801600"/>
          </a:xfrm>
        </p:spPr>
        <p:txBody>
          <a:bodyPr>
            <a:normAutofit/>
          </a:bodyPr>
          <a:lstStyle/>
          <a:p>
            <a:r>
              <a:rPr lang="en-US" sz="1600" b="1">
                <a:latin typeface="Calibri"/>
                <a:ea typeface="Calibri"/>
                <a:cs typeface="Calibri"/>
              </a:rPr>
              <a:t>I have learned that Microsoft Excel is a spreadsheet program used to </a:t>
            </a:r>
            <a:r>
              <a:rPr lang="en-US" sz="1600" b="1" err="1">
                <a:latin typeface="Calibri"/>
                <a:ea typeface="Calibri"/>
                <a:cs typeface="Calibri"/>
              </a:rPr>
              <a:t>organise</a:t>
            </a:r>
            <a:r>
              <a:rPr lang="en-US" sz="1600" b="1">
                <a:latin typeface="Calibri"/>
                <a:ea typeface="Calibri"/>
                <a:cs typeface="Calibri"/>
              </a:rPr>
              <a:t>, calculate, and </a:t>
            </a:r>
            <a:r>
              <a:rPr lang="en-US" sz="1600" b="1" err="1">
                <a:latin typeface="Calibri"/>
                <a:ea typeface="Calibri"/>
                <a:cs typeface="Calibri"/>
              </a:rPr>
              <a:t>analyse</a:t>
            </a:r>
            <a:r>
              <a:rPr lang="en-US" sz="1600" b="1">
                <a:latin typeface="Calibri"/>
                <a:ea typeface="Calibri"/>
                <a:cs typeface="Calibri"/>
              </a:rPr>
              <a:t> data. It is useful for creating tables, keeping records, and performing calculations quickly and accurately.</a:t>
            </a:r>
          </a:p>
          <a:p>
            <a:r>
              <a:rPr lang="en-US" sz="1600" b="1">
                <a:latin typeface="Calibri"/>
                <a:ea typeface="Calibri"/>
                <a:cs typeface="Calibri"/>
              </a:rPr>
              <a:t>I have learned how to enter and format data, adjust rows and columns, and create simple formulas such as adding, subtracting, multiplying, and dividing numbers. I also know how to use basic functions like SUM and AVERAGE to perform calculations automatically.</a:t>
            </a:r>
          </a:p>
          <a:p>
            <a:r>
              <a:rPr lang="en-US" sz="1600" b="1">
                <a:latin typeface="Calibri"/>
                <a:ea typeface="Calibri"/>
                <a:cs typeface="Calibri"/>
              </a:rPr>
              <a:t>In addition, I have learned how to create charts and graphs to present data clearly, sort and filter information, and save my work in different file formats. Overall, Microsoft Excel has helped me develop skills that make working with numbers and data more efficient and </a:t>
            </a:r>
            <a:r>
              <a:rPr lang="en-US" sz="1600" b="1" err="1">
                <a:latin typeface="Calibri"/>
                <a:ea typeface="Calibri"/>
                <a:cs typeface="Calibri"/>
              </a:rPr>
              <a:t>organised</a:t>
            </a:r>
            <a:r>
              <a:rPr lang="en-US" sz="1600" b="1">
                <a:latin typeface="Calibri"/>
                <a:ea typeface="Calibri"/>
                <a:cs typeface="Calibri"/>
              </a:rPr>
              <a:t>.</a:t>
            </a:r>
          </a:p>
          <a:p>
            <a:endParaRPr lang="en-US" sz="1600" b="1">
              <a:latin typeface="Calibri"/>
              <a:ea typeface="Calibri"/>
              <a:cs typeface="Calibri"/>
            </a:endParaRPr>
          </a:p>
        </p:txBody>
      </p:sp>
      <p:sp>
        <p:nvSpPr>
          <p:cNvPr id="8" name="Footer Placeholder 2">
            <a:extLst>
              <a:ext uri="{FF2B5EF4-FFF2-40B4-BE49-F238E27FC236}">
                <a16:creationId xmlns:a16="http://schemas.microsoft.com/office/drawing/2014/main" id="{FC854CD7-70B6-2FB3-F0CD-D9FED0168A89}"/>
              </a:ext>
            </a:extLst>
          </p:cNvPr>
          <p:cNvSpPr>
            <a:spLocks noGrp="1"/>
          </p:cNvSpPr>
          <p:nvPr>
            <p:ph type="ftr" sz="quarter" idx="11"/>
          </p:nvPr>
        </p:nvSpPr>
        <p:spPr>
          <a:xfrm rot="16200000">
            <a:off x="-1131161" y="1592957"/>
            <a:ext cx="2973522" cy="365125"/>
          </a:xfrm>
        </p:spPr>
        <p:txBody>
          <a:bodyPr/>
          <a:lstStyle/>
          <a:p>
            <a:pPr>
              <a:spcAft>
                <a:spcPts val="600"/>
              </a:spcAft>
            </a:pPr>
            <a:r>
              <a:rPr lang="en-US"/>
              <a:t>
              </a:t>
            </a:r>
          </a:p>
        </p:txBody>
      </p:sp>
      <p:sp>
        <p:nvSpPr>
          <p:cNvPr id="10" name="Text Placeholder 3">
            <a:extLst>
              <a:ext uri="{FF2B5EF4-FFF2-40B4-BE49-F238E27FC236}">
                <a16:creationId xmlns:a16="http://schemas.microsoft.com/office/drawing/2014/main" id="{28DB4DC9-3D8E-D9AD-A986-F95D5DC96866}"/>
              </a:ext>
            </a:extLst>
          </p:cNvPr>
          <p:cNvSpPr>
            <a:spLocks noGrp="1"/>
          </p:cNvSpPr>
          <p:nvPr>
            <p:ph type="body" sz="quarter" idx="15"/>
          </p:nvPr>
        </p:nvSpPr>
        <p:spPr>
          <a:xfrm>
            <a:off x="533400" y="295730"/>
            <a:ext cx="2527755" cy="1028926"/>
          </a:xfrm>
        </p:spPr>
        <p:txBody>
          <a:bodyPr>
            <a:normAutofit/>
          </a:bodyPr>
          <a:lstStyle/>
          <a:p>
            <a:r>
              <a:rPr lang="en-US" sz="2800"/>
              <a:t>Microsoft excel</a:t>
            </a:r>
          </a:p>
        </p:txBody>
      </p:sp>
      <p:sp>
        <p:nvSpPr>
          <p:cNvPr id="12" name="Date Placeholder 4">
            <a:extLst>
              <a:ext uri="{FF2B5EF4-FFF2-40B4-BE49-F238E27FC236}">
                <a16:creationId xmlns:a16="http://schemas.microsoft.com/office/drawing/2014/main" id="{CBFCBBA9-AB4A-AD4D-934A-890BE27899C5}"/>
              </a:ext>
            </a:extLst>
          </p:cNvPr>
          <p:cNvSpPr>
            <a:spLocks noGrp="1"/>
          </p:cNvSpPr>
          <p:nvPr>
            <p:ph type="dt" sz="half" idx="10"/>
          </p:nvPr>
        </p:nvSpPr>
        <p:spPr>
          <a:xfrm rot="5400000">
            <a:off x="10425981" y="4687095"/>
            <a:ext cx="2706690" cy="365125"/>
          </a:xfrm>
        </p:spPr>
        <p:txBody>
          <a:bodyPr/>
          <a:lstStyle/>
          <a:p>
            <a:pPr>
              <a:spcAft>
                <a:spcPts val="600"/>
              </a:spcAft>
            </a:pPr>
            <a:fld id="{0ACEF9F4-CE02-43B0-851E-DDE7BA6907B2}" type="datetime1">
              <a:rPr lang="en-US" smtClean="0"/>
              <a:pPr>
                <a:spcAft>
                  <a:spcPts val="600"/>
                </a:spcAft>
              </a:pPr>
              <a:t>7/30/2026</a:t>
            </a:fld>
            <a:endParaRPr lang="en-US"/>
          </a:p>
        </p:txBody>
      </p:sp>
      <p:sp>
        <p:nvSpPr>
          <p:cNvPr id="14" name="Slide Number Placeholder 5">
            <a:extLst>
              <a:ext uri="{FF2B5EF4-FFF2-40B4-BE49-F238E27FC236}">
                <a16:creationId xmlns:a16="http://schemas.microsoft.com/office/drawing/2014/main" id="{91BEBF3D-5FB0-113B-6955-7905F08B8BE1}"/>
              </a:ext>
            </a:extLst>
          </p:cNvPr>
          <p:cNvSpPr>
            <a:spLocks noGrp="1"/>
          </p:cNvSpPr>
          <p:nvPr>
            <p:ph type="sldNum" sz="quarter" idx="12"/>
          </p:nvPr>
        </p:nvSpPr>
        <p:spPr>
          <a:xfrm>
            <a:off x="11512296" y="6356350"/>
            <a:ext cx="574620" cy="365125"/>
          </a:xfrm>
        </p:spPr>
        <p:txBody>
          <a:bodyPr/>
          <a:lstStyle/>
          <a:p>
            <a:pPr>
              <a:spcAft>
                <a:spcPts val="600"/>
              </a:spcAft>
            </a:pPr>
            <a:fld id="{2DE90F28-AFBB-4AB2-AA79-6D3F72ED131B}" type="slidenum">
              <a:rPr lang="en-US" smtClean="0"/>
              <a:pPr>
                <a:spcAft>
                  <a:spcPts val="600"/>
                </a:spcAft>
              </a:pPr>
              <a:t>10</a:t>
            </a:fld>
            <a:endParaRPr lang="en-US"/>
          </a:p>
        </p:txBody>
      </p:sp>
      <p:pic>
        <p:nvPicPr>
          <p:cNvPr id="3" name="Graphic 2">
            <a:extLst>
              <a:ext uri="{FF2B5EF4-FFF2-40B4-BE49-F238E27FC236}">
                <a16:creationId xmlns:a16="http://schemas.microsoft.com/office/drawing/2014/main" id="{21A0F8D7-21C2-327E-B546-0C042A929AA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17714" y="4372428"/>
            <a:ext cx="2467428" cy="2489200"/>
          </a:xfrm>
          <a:prstGeom prst="rect">
            <a:avLst/>
          </a:prstGeom>
        </p:spPr>
      </p:pic>
      <p:pic>
        <p:nvPicPr>
          <p:cNvPr id="41" name="Picture 40">
            <a:extLst>
              <a:ext uri="{FF2B5EF4-FFF2-40B4-BE49-F238E27FC236}">
                <a16:creationId xmlns:a16="http://schemas.microsoft.com/office/drawing/2014/main" id="{7652E260-E14C-1628-2023-39C172585EBC}"/>
              </a:ext>
            </a:extLst>
          </p:cNvPr>
          <p:cNvPicPr>
            <a:picLocks noChangeAspect="1"/>
          </p:cNvPicPr>
          <p:nvPr/>
        </p:nvPicPr>
        <p:blipFill>
          <a:blip r:embed="rId3"/>
          <a:stretch>
            <a:fillRect/>
          </a:stretch>
        </p:blipFill>
        <p:spPr>
          <a:xfrm flipH="1">
            <a:off x="8515485" y="-7257"/>
            <a:ext cx="3659144" cy="6865257"/>
          </a:xfrm>
          <a:prstGeom prst="rect">
            <a:avLst/>
          </a:prstGeom>
        </p:spPr>
      </p:pic>
    </p:spTree>
    <p:extLst>
      <p:ext uri="{BB962C8B-B14F-4D97-AF65-F5344CB8AC3E}">
        <p14:creationId xmlns:p14="http://schemas.microsoft.com/office/powerpoint/2010/main" val="33050604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D9532A55-195C-2DC6-4971-58A55A411ABD}"/>
              </a:ext>
            </a:extLst>
          </p:cNvPr>
          <p:cNvSpPr>
            <a:spLocks noGrp="1"/>
          </p:cNvSpPr>
          <p:nvPr>
            <p:ph type="title"/>
          </p:nvPr>
        </p:nvSpPr>
        <p:spPr/>
        <p:txBody>
          <a:bodyPr/>
          <a:lstStyle/>
          <a:p>
            <a:r>
              <a:rPr lang="en-US" sz="2400" b="1"/>
              <a:t>Jisc digital  skills </a:t>
            </a:r>
          </a:p>
        </p:txBody>
      </p:sp>
      <p:sp>
        <p:nvSpPr>
          <p:cNvPr id="6" name="Title 1">
            <a:extLst>
              <a:ext uri="{FF2B5EF4-FFF2-40B4-BE49-F238E27FC236}">
                <a16:creationId xmlns:a16="http://schemas.microsoft.com/office/drawing/2014/main" id="{5BF327A8-DA6D-B67E-3118-9DC6B3E3441E}"/>
              </a:ext>
            </a:extLst>
          </p:cNvPr>
          <p:cNvSpPr>
            <a:spLocks noGrp="1"/>
          </p:cNvSpPr>
          <p:nvPr>
            <p:ph sz="quarter" idx="14"/>
          </p:nvPr>
        </p:nvSpPr>
        <p:spPr/>
        <p:txBody>
          <a:bodyPr vert="horz" lIns="91440" tIns="45720" rIns="91440" bIns="45720" rtlCol="0" anchor="t">
            <a:normAutofit fontScale="92500" lnSpcReduction="10000"/>
          </a:bodyPr>
          <a:lstStyle/>
          <a:p>
            <a:pPr>
              <a:lnSpc>
                <a:spcPct val="100000"/>
              </a:lnSpc>
            </a:pPr>
            <a:br>
              <a:rPr lang="en-US" sz="1500" b="1" dirty="0"/>
            </a:br>
            <a:br>
              <a:rPr lang="en-US" sz="1500" b="1" dirty="0"/>
            </a:br>
            <a:br>
              <a:rPr lang="en-US" sz="1500" b="1" dirty="0"/>
            </a:br>
            <a:r>
              <a:rPr lang="en-US" sz="1900" b="1" dirty="0">
                <a:solidFill>
                  <a:srgbClr val="002060"/>
                </a:solidFill>
              </a:rPr>
              <a:t>One of the first things I completed was the digital skills assessment.</a:t>
            </a:r>
            <a:br>
              <a:rPr lang="en-US" sz="1900" b="1" dirty="0"/>
            </a:br>
            <a:br>
              <a:rPr lang="en-US" sz="1900" b="1" dirty="0"/>
            </a:br>
            <a:r>
              <a:rPr lang="en-US" sz="1900" b="1" dirty="0">
                <a:solidFill>
                  <a:srgbClr val="002060"/>
                </a:solidFill>
              </a:rPr>
              <a:t>This helped me understand my strengths and identify areas where I needed to improve. It encouraged me to develop skills in communication, online safety, digital collaboration, and using technology effectively for learning.</a:t>
            </a:r>
            <a:br>
              <a:rPr lang="en-US" sz="1900" b="1" dirty="0"/>
            </a:br>
            <a:br>
              <a:rPr lang="en-US" sz="1900" b="1" dirty="0"/>
            </a:br>
            <a:r>
              <a:rPr lang="en-US" sz="1900" b="1" dirty="0">
                <a:solidFill>
                  <a:srgbClr val="002060"/>
                </a:solidFill>
              </a:rPr>
              <a:t>Completing the </a:t>
            </a:r>
            <a:r>
              <a:rPr lang="en-US" sz="1900" b="1" dirty="0" err="1">
                <a:solidFill>
                  <a:srgbClr val="002060"/>
                </a:solidFill>
              </a:rPr>
              <a:t>Jisc</a:t>
            </a:r>
            <a:r>
              <a:rPr lang="en-US" sz="1900" b="1" dirty="0">
                <a:solidFill>
                  <a:srgbClr val="002060"/>
                </a:solidFill>
              </a:rPr>
              <a:t> assessment showed me how much progress I have made throughout the course. </a:t>
            </a:r>
            <a:br>
              <a:rPr lang="en-US" sz="1900" b="1" dirty="0"/>
            </a:br>
            <a:br>
              <a:rPr lang="en-US" sz="1500" b="1" dirty="0"/>
            </a:br>
            <a:br>
              <a:rPr lang="en-US" sz="1500" b="1" dirty="0"/>
            </a:br>
            <a:br>
              <a:rPr lang="en-US" sz="1500" b="1" dirty="0"/>
            </a:br>
            <a:br>
              <a:rPr lang="en-US" sz="1500" b="1" dirty="0"/>
            </a:br>
            <a:r>
              <a:rPr lang="en-US" sz="1500" dirty="0"/>
              <a:t> </a:t>
            </a:r>
          </a:p>
        </p:txBody>
      </p:sp>
      <p:sp>
        <p:nvSpPr>
          <p:cNvPr id="10" name="Date Placeholder 3">
            <a:extLst>
              <a:ext uri="{FF2B5EF4-FFF2-40B4-BE49-F238E27FC236}">
                <a16:creationId xmlns:a16="http://schemas.microsoft.com/office/drawing/2014/main" id="{325F6C05-606A-CD51-6BC5-374FF0448B0A}"/>
              </a:ext>
            </a:extLst>
          </p:cNvPr>
          <p:cNvSpPr>
            <a:spLocks noGrp="1"/>
          </p:cNvSpPr>
          <p:nvPr>
            <p:ph type="dt" sz="half" idx="15"/>
          </p:nvPr>
        </p:nvSpPr>
        <p:spPr/>
        <p:txBody>
          <a:bodyPr anchor="ctr">
            <a:normAutofit/>
          </a:bodyPr>
          <a:lstStyle/>
          <a:p>
            <a:pPr>
              <a:spcAft>
                <a:spcPts val="600"/>
              </a:spcAft>
            </a:pPr>
            <a:fld id="{FC6DEB88-03EA-4E39-B831-FB49377A235D}" type="datetime1">
              <a:rPr lang="en-US" smtClean="0"/>
              <a:pPr>
                <a:spcAft>
                  <a:spcPts val="600"/>
                </a:spcAft>
              </a:pPr>
              <a:t>7/30/2026</a:t>
            </a:fld>
            <a:endParaRPr lang="en-US"/>
          </a:p>
        </p:txBody>
      </p:sp>
      <p:sp>
        <p:nvSpPr>
          <p:cNvPr id="8" name="Footer Placeholder 2">
            <a:extLst>
              <a:ext uri="{FF2B5EF4-FFF2-40B4-BE49-F238E27FC236}">
                <a16:creationId xmlns:a16="http://schemas.microsoft.com/office/drawing/2014/main" id="{D76F611B-F443-077B-EA3B-1F34FD33D208}"/>
              </a:ext>
            </a:extLst>
          </p:cNvPr>
          <p:cNvSpPr>
            <a:spLocks noGrp="1"/>
          </p:cNvSpPr>
          <p:nvPr>
            <p:ph type="ftr" sz="quarter" idx="16"/>
          </p:nvPr>
        </p:nvSpPr>
        <p:spPr/>
        <p:txBody>
          <a:bodyPr anchor="ctr">
            <a:normAutofit/>
          </a:bodyPr>
          <a:lstStyle/>
          <a:p>
            <a:pPr>
              <a:lnSpc>
                <a:spcPct val="90000"/>
              </a:lnSpc>
              <a:spcAft>
                <a:spcPts val="600"/>
              </a:spcAft>
            </a:pPr>
            <a:r>
              <a:rPr lang="en-US" sz="700"/>
              <a:t>
              </a:t>
            </a:r>
          </a:p>
        </p:txBody>
      </p:sp>
      <p:sp>
        <p:nvSpPr>
          <p:cNvPr id="12" name="Slide Number Placeholder 4">
            <a:extLst>
              <a:ext uri="{FF2B5EF4-FFF2-40B4-BE49-F238E27FC236}">
                <a16:creationId xmlns:a16="http://schemas.microsoft.com/office/drawing/2014/main" id="{B18FACFB-0E0E-84FB-AE30-206AA4931E01}"/>
              </a:ext>
            </a:extLst>
          </p:cNvPr>
          <p:cNvSpPr>
            <a:spLocks noGrp="1"/>
          </p:cNvSpPr>
          <p:nvPr>
            <p:ph type="sldNum" sz="quarter" idx="17"/>
          </p:nvPr>
        </p:nvSpPr>
        <p:spPr/>
        <p:txBody>
          <a:bodyPr anchor="ctr">
            <a:normAutofit/>
          </a:bodyPr>
          <a:lstStyle/>
          <a:p>
            <a:pPr>
              <a:spcAft>
                <a:spcPts val="600"/>
              </a:spcAft>
            </a:pPr>
            <a:fld id="{CC057153-B650-4DEB-B370-79DDCFDCE934}" type="slidenum">
              <a:rPr lang="en-US" smtClean="0"/>
              <a:pPr>
                <a:spcAft>
                  <a:spcPts val="600"/>
                </a:spcAft>
              </a:pPr>
              <a:t>11</a:t>
            </a:fld>
            <a:endParaRPr lang="en-US"/>
          </a:p>
        </p:txBody>
      </p:sp>
      <p:pic>
        <p:nvPicPr>
          <p:cNvPr id="14" name="Picture 13" descr="Different Hand Drawn Graphs">
            <a:extLst>
              <a:ext uri="{FF2B5EF4-FFF2-40B4-BE49-F238E27FC236}">
                <a16:creationId xmlns:a16="http://schemas.microsoft.com/office/drawing/2014/main" id="{8E386196-B973-DCA6-85A3-27C702DE1E1E}"/>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22512" r="29243" b="6250"/>
          <a:stretch>
            <a:fillRect/>
          </a:stretch>
        </p:blipFill>
        <p:spPr>
          <a:xfrm>
            <a:off x="5917720" y="10"/>
            <a:ext cx="6274279" cy="6857990"/>
          </a:xfrm>
          <a:prstGeom prst="rect">
            <a:avLst/>
          </a:prstGeom>
          <a:noFill/>
        </p:spPr>
      </p:pic>
      <p:pic>
        <p:nvPicPr>
          <p:cNvPr id="2" name="Picture 1">
            <a:extLst>
              <a:ext uri="{FF2B5EF4-FFF2-40B4-BE49-F238E27FC236}">
                <a16:creationId xmlns:a16="http://schemas.microsoft.com/office/drawing/2014/main" id="{E292ECC0-E3B3-732C-29B4-7EFD16435B2C}"/>
              </a:ext>
            </a:extLst>
          </p:cNvPr>
          <p:cNvPicPr>
            <a:picLocks noChangeAspect="1"/>
          </p:cNvPicPr>
          <p:nvPr/>
        </p:nvPicPr>
        <p:blipFill>
          <a:blip r:embed="rId5"/>
          <a:stretch>
            <a:fillRect/>
          </a:stretch>
        </p:blipFill>
        <p:spPr>
          <a:xfrm flipH="1">
            <a:off x="5675087" y="-119516"/>
            <a:ext cx="6756397" cy="6980917"/>
          </a:xfrm>
          <a:prstGeom prst="rect">
            <a:avLst/>
          </a:prstGeom>
        </p:spPr>
      </p:pic>
    </p:spTree>
    <p:extLst>
      <p:ext uri="{BB962C8B-B14F-4D97-AF65-F5344CB8AC3E}">
        <p14:creationId xmlns:p14="http://schemas.microsoft.com/office/powerpoint/2010/main" val="2148546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762AB-4B73-E26C-1909-E5C1CD196C8B}"/>
              </a:ext>
            </a:extLst>
          </p:cNvPr>
          <p:cNvSpPr>
            <a:spLocks noGrp="1"/>
          </p:cNvSpPr>
          <p:nvPr>
            <p:ph type="title"/>
          </p:nvPr>
        </p:nvSpPr>
        <p:spPr>
          <a:xfrm>
            <a:off x="2057400" y="4937761"/>
            <a:ext cx="6987537" cy="1353312"/>
          </a:xfrm>
        </p:spPr>
        <p:txBody>
          <a:bodyPr anchor="t">
            <a:normAutofit/>
          </a:bodyPr>
          <a:lstStyle/>
          <a:p>
            <a:pPr>
              <a:lnSpc>
                <a:spcPct val="100000"/>
              </a:lnSpc>
            </a:pPr>
            <a:r>
              <a:rPr lang="en-GB" sz="1500"/>
              <a:t>In conclusion, digital skills are important because they help us use technology, communicate with others, and complete tasks more easily. Learning digital skills helps us become more confident and prepared for school, work, and everyday life. And these are the skills needed in the modern workplace.</a:t>
            </a:r>
            <a:endParaRPr lang="en-US" sz="1500"/>
          </a:p>
        </p:txBody>
      </p:sp>
      <p:sp>
        <p:nvSpPr>
          <p:cNvPr id="3" name="Footer Placeholder 2">
            <a:extLst>
              <a:ext uri="{FF2B5EF4-FFF2-40B4-BE49-F238E27FC236}">
                <a16:creationId xmlns:a16="http://schemas.microsoft.com/office/drawing/2014/main" id="{7CAE37D8-92DD-293D-A974-0C47AD52F664}"/>
              </a:ext>
            </a:extLst>
          </p:cNvPr>
          <p:cNvSpPr>
            <a:spLocks noGrp="1"/>
          </p:cNvSpPr>
          <p:nvPr>
            <p:ph type="ftr" sz="quarter" idx="11"/>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4" name="Text Placeholder 3">
            <a:extLst>
              <a:ext uri="{FF2B5EF4-FFF2-40B4-BE49-F238E27FC236}">
                <a16:creationId xmlns:a16="http://schemas.microsoft.com/office/drawing/2014/main" id="{F983405E-2B44-A4B1-F0DD-39E67EB1262D}"/>
              </a:ext>
            </a:extLst>
          </p:cNvPr>
          <p:cNvSpPr>
            <a:spLocks noGrp="1"/>
          </p:cNvSpPr>
          <p:nvPr>
            <p:ph sz="quarter" idx="13"/>
          </p:nvPr>
        </p:nvSpPr>
        <p:spPr>
          <a:xfrm>
            <a:off x="2057400" y="549021"/>
            <a:ext cx="9455150" cy="4333875"/>
          </a:xfrm>
        </p:spPr>
        <p:txBody>
          <a:bodyPr anchor="b">
            <a:normAutofit/>
          </a:bodyPr>
          <a:lstStyle/>
          <a:p>
            <a:pPr>
              <a:lnSpc>
                <a:spcPct val="100000"/>
              </a:lnSpc>
            </a:pPr>
            <a:r>
              <a:rPr lang="en-GB" sz="12800"/>
              <a:t>c.o.n.c.l.u.s.i.o.n</a:t>
            </a:r>
          </a:p>
        </p:txBody>
      </p:sp>
      <p:sp>
        <p:nvSpPr>
          <p:cNvPr id="5" name="Date Placeholder 4">
            <a:extLst>
              <a:ext uri="{FF2B5EF4-FFF2-40B4-BE49-F238E27FC236}">
                <a16:creationId xmlns:a16="http://schemas.microsoft.com/office/drawing/2014/main" id="{30F00329-C598-6381-4A39-F04D5B6664AA}"/>
              </a:ext>
            </a:extLst>
          </p:cNvPr>
          <p:cNvSpPr>
            <a:spLocks noGrp="1"/>
          </p:cNvSpPr>
          <p:nvPr>
            <p:ph type="dt" sz="half" idx="10"/>
          </p:nvPr>
        </p:nvSpPr>
        <p:spPr>
          <a:xfrm rot="5400000">
            <a:off x="10425981" y="4687095"/>
            <a:ext cx="2706690" cy="365125"/>
          </a:xfrm>
        </p:spPr>
        <p:txBody>
          <a:bodyPr anchor="ctr">
            <a:normAutofit/>
          </a:bodyPr>
          <a:lstStyle/>
          <a:p>
            <a:pPr>
              <a:spcAft>
                <a:spcPts val="600"/>
              </a:spcAft>
            </a:pPr>
            <a:fld id="{9D3723E6-8F97-49C4-B825-CFFE2EBD7F25}" type="datetime1">
              <a:pPr>
                <a:spcAft>
                  <a:spcPts val="600"/>
                </a:spcAft>
              </a:pPr>
              <a:t>7/30/2026</a:t>
            </a:fld>
            <a:endParaRPr lang="en-US"/>
          </a:p>
        </p:txBody>
      </p:sp>
      <p:sp>
        <p:nvSpPr>
          <p:cNvPr id="6" name="Slide Number Placeholder 5">
            <a:extLst>
              <a:ext uri="{FF2B5EF4-FFF2-40B4-BE49-F238E27FC236}">
                <a16:creationId xmlns:a16="http://schemas.microsoft.com/office/drawing/2014/main" id="{A2D5FD52-65E0-4DF5-CD44-93211DC05536}"/>
              </a:ext>
            </a:extLst>
          </p:cNvPr>
          <p:cNvSpPr>
            <a:spLocks noGrp="1"/>
          </p:cNvSpPr>
          <p:nvPr>
            <p:ph type="sldNum" sz="quarter" idx="12"/>
          </p:nvPr>
        </p:nvSpPr>
        <p:spPr>
          <a:xfrm>
            <a:off x="11512296" y="6356350"/>
            <a:ext cx="574620" cy="365125"/>
          </a:xfrm>
        </p:spPr>
        <p:txBody>
          <a:bodyPr anchor="ctr">
            <a:normAutofit/>
          </a:bodyPr>
          <a:lstStyle/>
          <a:p>
            <a:pPr>
              <a:spcAft>
                <a:spcPts val="600"/>
              </a:spcAft>
            </a:pPr>
            <a:fld id="{2DE90F28-AFBB-4AB2-AA79-6D3F72ED131B}" type="slidenum">
              <a:rPr lang="en-US" dirty="0"/>
              <a:pPr>
                <a:spcAft>
                  <a:spcPts val="600"/>
                </a:spcAft>
              </a:pPr>
              <a:t>12</a:t>
            </a:fld>
            <a:endParaRPr lang="en-US"/>
          </a:p>
        </p:txBody>
      </p:sp>
    </p:spTree>
    <p:extLst>
      <p:ext uri="{BB962C8B-B14F-4D97-AF65-F5344CB8AC3E}">
        <p14:creationId xmlns:p14="http://schemas.microsoft.com/office/powerpoint/2010/main" val="13674969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F09CD-0C0C-221A-9504-E15E380B1F8E}"/>
              </a:ext>
            </a:extLst>
          </p:cNvPr>
          <p:cNvSpPr>
            <a:spLocks noGrp="1"/>
          </p:cNvSpPr>
          <p:nvPr>
            <p:ph type="title"/>
          </p:nvPr>
        </p:nvSpPr>
        <p:spPr>
          <a:xfrm>
            <a:off x="731520" y="583413"/>
            <a:ext cx="4361688" cy="1262639"/>
          </a:xfrm>
        </p:spPr>
        <p:txBody>
          <a:bodyPr anchor="b">
            <a:normAutofit/>
          </a:bodyPr>
          <a:lstStyle/>
          <a:p>
            <a:r>
              <a:rPr lang="en-GB"/>
              <a:t>feedback</a:t>
            </a:r>
            <a:endParaRPr lang="en-GB" dirty="0"/>
          </a:p>
        </p:txBody>
      </p:sp>
      <p:sp>
        <p:nvSpPr>
          <p:cNvPr id="4" name="Content Placeholder 3">
            <a:extLst>
              <a:ext uri="{FF2B5EF4-FFF2-40B4-BE49-F238E27FC236}">
                <a16:creationId xmlns:a16="http://schemas.microsoft.com/office/drawing/2014/main" id="{30C53BFE-5B69-CDEA-7774-C3E215E46047}"/>
              </a:ext>
            </a:extLst>
          </p:cNvPr>
          <p:cNvSpPr>
            <a:spLocks noGrp="1"/>
          </p:cNvSpPr>
          <p:nvPr>
            <p:ph sz="quarter" idx="14"/>
          </p:nvPr>
        </p:nvSpPr>
        <p:spPr>
          <a:xfrm>
            <a:off x="731520" y="1979461"/>
            <a:ext cx="4360863" cy="4329264"/>
          </a:xfrm>
        </p:spPr>
        <p:txBody>
          <a:bodyPr vert="horz" lIns="91440" tIns="45720" rIns="91440" bIns="45720" rtlCol="0" anchor="t">
            <a:normAutofit/>
          </a:bodyPr>
          <a:lstStyle/>
          <a:p>
            <a:r>
              <a:rPr lang="en-GB" b="1" dirty="0"/>
              <a:t>If you could take a moment  to scan the barcode and leave me a </a:t>
            </a:r>
            <a:r>
              <a:rPr lang="en-GB" b="1" dirty="0" err="1"/>
              <a:t>feedbac</a:t>
            </a:r>
            <a:r>
              <a:rPr lang="en-GB" b="1" dirty="0"/>
              <a:t>k that would be much </a:t>
            </a:r>
            <a:r>
              <a:rPr lang="en-GB" b="1" dirty="0" err="1"/>
              <a:t>appreaciated</a:t>
            </a:r>
            <a:r>
              <a:rPr lang="en-GB" b="1" dirty="0"/>
              <a:t> </a:t>
            </a:r>
          </a:p>
          <a:p>
            <a:endParaRPr lang="en-GB" b="1" dirty="0"/>
          </a:p>
          <a:p>
            <a:endParaRPr lang="en-GB"/>
          </a:p>
          <a:p>
            <a:endParaRPr lang="en-GB"/>
          </a:p>
          <a:p>
            <a:r>
              <a:rPr lang="en-GB" dirty="0"/>
              <a:t>       </a:t>
            </a:r>
            <a:r>
              <a:rPr lang="en-GB" sz="2000" dirty="0"/>
              <a:t> </a:t>
            </a:r>
            <a:r>
              <a:rPr lang="en-GB" sz="2000">
                <a:latin typeface="Forte"/>
              </a:rPr>
              <a:t>  THANK </a:t>
            </a:r>
            <a:br>
              <a:rPr lang="en-GB" sz="2000" dirty="0">
                <a:latin typeface="Forte"/>
              </a:rPr>
            </a:br>
            <a:r>
              <a:rPr lang="en-GB" sz="2000">
                <a:latin typeface="Forte"/>
              </a:rPr>
              <a:t>                YOU</a:t>
            </a:r>
          </a:p>
        </p:txBody>
      </p:sp>
      <p:pic>
        <p:nvPicPr>
          <p:cNvPr id="7" name="Picture 6">
            <a:extLst>
              <a:ext uri="{FF2B5EF4-FFF2-40B4-BE49-F238E27FC236}">
                <a16:creationId xmlns:a16="http://schemas.microsoft.com/office/drawing/2014/main" id="{0DEBFC47-57B7-B08F-ECF8-C8D4795561E8}"/>
              </a:ext>
            </a:extLst>
          </p:cNvPr>
          <p:cNvPicPr>
            <a:picLocks noChangeAspect="1"/>
          </p:cNvPicPr>
          <p:nvPr/>
        </p:nvPicPr>
        <p:blipFill>
          <a:blip r:embed="rId2"/>
          <a:srcRect l="10514" t="25349" r="59346" b="20187"/>
          <a:stretch>
            <a:fillRect/>
          </a:stretch>
        </p:blipFill>
        <p:spPr>
          <a:xfrm>
            <a:off x="5745480" y="152697"/>
            <a:ext cx="6446520" cy="6552606"/>
          </a:xfrm>
          <a:prstGeom prst="rect">
            <a:avLst/>
          </a:prstGeom>
          <a:noFill/>
        </p:spPr>
      </p:pic>
      <p:sp>
        <p:nvSpPr>
          <p:cNvPr id="5" name="Date Placeholder 4">
            <a:extLst>
              <a:ext uri="{FF2B5EF4-FFF2-40B4-BE49-F238E27FC236}">
                <a16:creationId xmlns:a16="http://schemas.microsoft.com/office/drawing/2014/main" id="{352A60D7-05FC-3A69-778D-E83B7713A984}"/>
              </a:ext>
            </a:extLst>
          </p:cNvPr>
          <p:cNvSpPr>
            <a:spLocks noGrp="1"/>
          </p:cNvSpPr>
          <p:nvPr>
            <p:ph type="dt" sz="half" idx="15"/>
          </p:nvPr>
        </p:nvSpPr>
        <p:spPr>
          <a:xfrm rot="5400000">
            <a:off x="-997745" y="4687095"/>
            <a:ext cx="2706690" cy="365125"/>
          </a:xfrm>
        </p:spPr>
        <p:txBody>
          <a:bodyPr anchor="ctr">
            <a:normAutofit/>
          </a:bodyPr>
          <a:lstStyle/>
          <a:p>
            <a:pPr>
              <a:spcAft>
                <a:spcPts val="600"/>
              </a:spcAft>
            </a:pPr>
            <a:fld id="{3AE36E1E-BC73-4D9C-8E52-EB5B6E6ECCAF}" type="datetime1">
              <a:pPr>
                <a:spcAft>
                  <a:spcPts val="600"/>
                </a:spcAft>
              </a:pPr>
              <a:t>7/30/2026</a:t>
            </a:fld>
            <a:endParaRPr lang="en-US"/>
          </a:p>
        </p:txBody>
      </p:sp>
      <p:sp>
        <p:nvSpPr>
          <p:cNvPr id="3" name="Footer Placeholder 2">
            <a:extLst>
              <a:ext uri="{FF2B5EF4-FFF2-40B4-BE49-F238E27FC236}">
                <a16:creationId xmlns:a16="http://schemas.microsoft.com/office/drawing/2014/main" id="{3E816F03-582C-AC0A-23FE-35EA7B62EF5C}"/>
              </a:ext>
            </a:extLst>
          </p:cNvPr>
          <p:cNvSpPr>
            <a:spLocks noGrp="1"/>
          </p:cNvSpPr>
          <p:nvPr>
            <p:ph type="ftr" sz="quarter" idx="16"/>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EA569571-1347-52F4-DD13-C38DE0BAB81D}"/>
              </a:ext>
            </a:extLst>
          </p:cNvPr>
          <p:cNvSpPr>
            <a:spLocks noGrp="1"/>
          </p:cNvSpPr>
          <p:nvPr>
            <p:ph type="sldNum" sz="quarter" idx="17"/>
          </p:nvPr>
        </p:nvSpPr>
        <p:spPr>
          <a:xfrm>
            <a:off x="51117" y="6356350"/>
            <a:ext cx="574620" cy="365125"/>
          </a:xfrm>
        </p:spPr>
        <p:txBody>
          <a:bodyPr anchor="ctr">
            <a:normAutofit/>
          </a:bodyPr>
          <a:lstStyle/>
          <a:p>
            <a:pPr>
              <a:spcAft>
                <a:spcPts val="600"/>
              </a:spcAft>
            </a:pPr>
            <a:fld id="{CC057153-B650-4DEB-B370-79DDCFDCE934}" type="slidenum">
              <a:rPr lang="en-US" dirty="0"/>
              <a:pPr>
                <a:spcAft>
                  <a:spcPts val="600"/>
                </a:spcAft>
              </a:pPr>
              <a:t>13</a:t>
            </a:fld>
            <a:endParaRPr lang="en-US"/>
          </a:p>
        </p:txBody>
      </p:sp>
    </p:spTree>
    <p:extLst>
      <p:ext uri="{BB962C8B-B14F-4D97-AF65-F5344CB8AC3E}">
        <p14:creationId xmlns:p14="http://schemas.microsoft.com/office/powerpoint/2010/main" val="32103923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theme1.xml><?xml version="1.0" encoding="utf-8"?>
<a:theme xmlns:a="http://schemas.openxmlformats.org/drawingml/2006/main" name="Archway">
  <a:themeElements>
    <a:clrScheme name="Archway">
      <a:dk1>
        <a:sysClr val="windowText" lastClr="000000"/>
      </a:dk1>
      <a:lt1>
        <a:sysClr val="window" lastClr="FFFFFF"/>
      </a:lt1>
      <a:dk2>
        <a:srgbClr val="424C4E"/>
      </a:dk2>
      <a:lt2>
        <a:srgbClr val="EDE9E7"/>
      </a:lt2>
      <a:accent1>
        <a:srgbClr val="9FA597"/>
      </a:accent1>
      <a:accent2>
        <a:srgbClr val="AEA67E"/>
      </a:accent2>
      <a:accent3>
        <a:srgbClr val="957D71"/>
      </a:accent3>
      <a:accent4>
        <a:srgbClr val="C88769"/>
      </a:accent4>
      <a:accent5>
        <a:srgbClr val="97A4AA"/>
      </a:accent5>
      <a:accent6>
        <a:srgbClr val="9FA4A5"/>
      </a:accent6>
      <a:hlink>
        <a:srgbClr val="8C9484"/>
      </a:hlink>
      <a:folHlink>
        <a:srgbClr val="C17957"/>
      </a:folHlink>
    </a:clrScheme>
    <a:fontScheme name="Archway">
      <a:majorFont>
        <a:latin typeface="Felix Titling"/>
        <a:ea typeface=""/>
        <a:cs typeface=""/>
      </a:majorFont>
      <a:minorFont>
        <a:latin typeface="Goudy Old Style" panose="02020502050305020303"/>
        <a:ea typeface=""/>
        <a:cs typeface=""/>
      </a:minorFont>
    </a:fontScheme>
    <a:fmtScheme name="Archway">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 id="{15BC1FC9-F32C-4048-9052-439CED41F932}" vid="{4FF12325-B8E7-401C-AF33-78C72DDA2CB7}"/>
    </a:ext>
  </a:extLst>
</a:theme>
</file>

<file path=ppt/theme/theme2.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1" width="350" row="0">
    <wetp:webextensionref xmlns:r="http://schemas.openxmlformats.org/officeDocument/2006/relationships" r:id="rId1"/>
  </wetp:taskpane>
  <wetp:taskpane dockstate="right" visibility="1" width="350" row="0">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6954D072-1235-4DAB-A92C-E869DB44EE1F}">
  <we:reference id="WA200005669" version="2.0.0.0" store="en-US" storeType="omex"/>
  <we:alternateReferences>
    <we:reference id="WA200005669" version="2.0.0.0" store="en-US"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3375A3CA-80AA-4C3F-B981-017E02D243A1}">
  <we:reference id="WA200007130" version="1.0.0.1" store="en-US" storeType="omex"/>
  <we:alternateReferences>
    <we:reference id="WA200007130" version="1.0.0.1"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Archway</vt:lpstr>
      <vt:lpstr>BrushVTI</vt:lpstr>
      <vt:lpstr>My reflective presentation  by gemma barnikel</vt:lpstr>
      <vt:lpstr>Digital and business skills </vt:lpstr>
      <vt:lpstr>Time management</vt:lpstr>
      <vt:lpstr>Problem  solving</vt:lpstr>
      <vt:lpstr>Communication skills   What are communication skills ?</vt:lpstr>
      <vt:lpstr>Teamwork</vt:lpstr>
      <vt:lpstr>Power point </vt:lpstr>
      <vt:lpstr>linkedin</vt:lpstr>
      <vt:lpstr>Here are some of my certificates that I achieved</vt:lpstr>
      <vt:lpstr>I have learned that Microsoft Excel is a spreadsheet program used to organise, calculate, and analyse data. It is useful for creating tables, keeping records, and performing calculations quickly and accurately. I have learned how to enter and format data, adjust rows and columns, and create simple formulas such as adding, subtracting, multiplying, and dividing numbers. I also know how to use basic functions like SUM and AVERAGE to perform calculations automatically. In addition, I have learned how to create charts and graphs to present data clearly, sort and filter information, and save my work in different file formats. Overall, Microsoft Excel has helped me develop skills that make working with numbers and data more efficient and organised. </vt:lpstr>
      <vt:lpstr>Jisc digital  skills </vt:lpstr>
      <vt:lpstr>In conclusion, digital skills are important because they help us use technology, communicate with others, and complete tasks more easily. Learning digital skills helps us become more confident and prepared for school, work, and everyday life. And these are the skills needed in the modern workplace.</vt:lpstr>
      <vt:lpstr>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648</cp:revision>
  <dcterms:created xsi:type="dcterms:W3CDTF">2026-07-28T14:54:33Z</dcterms:created>
  <dcterms:modified xsi:type="dcterms:W3CDTF">2026-07-30T12:16:43Z</dcterms:modified>
</cp:coreProperties>
</file>