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1" r:id="rId8"/>
    <p:sldId id="262"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58CC53-43D3-4329-9EEC-9FB9A6E00043}" type="datetimeFigureOut">
              <a:rPr lang="en-GB" smtClean="0"/>
              <a:t>23/02/2017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786286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58CC53-43D3-4329-9EEC-9FB9A6E00043}" type="datetimeFigureOut">
              <a:rPr lang="en-GB" smtClean="0"/>
              <a:t>23/02/2017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508549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58CC53-43D3-4329-9EEC-9FB9A6E00043}" type="datetimeFigureOut">
              <a:rPr lang="en-GB" smtClean="0"/>
              <a:t>23/02/2017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2505395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58CC53-43D3-4329-9EEC-9FB9A6E00043}" type="datetimeFigureOut">
              <a:rPr lang="en-GB" smtClean="0"/>
              <a:t>23/02/2017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292197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58CC53-43D3-4329-9EEC-9FB9A6E00043}" type="datetimeFigureOut">
              <a:rPr lang="en-GB" smtClean="0"/>
              <a:t>23/02/2017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3146834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58CC53-43D3-4329-9EEC-9FB9A6E00043}" type="datetimeFigureOut">
              <a:rPr lang="en-GB" smtClean="0"/>
              <a:t>23/02/2017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364641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58CC53-43D3-4329-9EEC-9FB9A6E00043}" type="datetimeFigureOut">
              <a:rPr lang="en-GB" smtClean="0"/>
              <a:t>23/02/2017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3367276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58CC53-43D3-4329-9EEC-9FB9A6E00043}" type="datetimeFigureOut">
              <a:rPr lang="en-GB" smtClean="0"/>
              <a:t>23/02/2017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1063939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58CC53-43D3-4329-9EEC-9FB9A6E00043}" type="datetimeFigureOut">
              <a:rPr lang="en-GB" smtClean="0"/>
              <a:t>23/02/2017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3546409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58CC53-43D3-4329-9EEC-9FB9A6E00043}" type="datetimeFigureOut">
              <a:rPr lang="en-GB" smtClean="0"/>
              <a:t>23/02/2017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1247545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58CC53-43D3-4329-9EEC-9FB9A6E00043}" type="datetimeFigureOut">
              <a:rPr lang="en-GB" smtClean="0"/>
              <a:t>23/02/2017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7A3174-4FEF-405E-A0F0-FA5C8B6B663E}" type="slidenum">
              <a:rPr lang="en-GB" smtClean="0"/>
              <a:t>‹#›</a:t>
            </a:fld>
            <a:endParaRPr lang="en-GB"/>
          </a:p>
        </p:txBody>
      </p:sp>
    </p:spTree>
    <p:extLst>
      <p:ext uri="{BB962C8B-B14F-4D97-AF65-F5344CB8AC3E}">
        <p14:creationId xmlns:p14="http://schemas.microsoft.com/office/powerpoint/2010/main" val="4036379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58CC53-43D3-4329-9EEC-9FB9A6E00043}" type="datetimeFigureOut">
              <a:rPr lang="en-GB" smtClean="0"/>
              <a:t>23/02/2017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7A3174-4FEF-405E-A0F0-FA5C8B6B663E}" type="slidenum">
              <a:rPr lang="en-GB" smtClean="0"/>
              <a:t>‹#›</a:t>
            </a:fld>
            <a:endParaRPr lang="en-GB"/>
          </a:p>
        </p:txBody>
      </p:sp>
    </p:spTree>
    <p:extLst>
      <p:ext uri="{BB962C8B-B14F-4D97-AF65-F5344CB8AC3E}">
        <p14:creationId xmlns:p14="http://schemas.microsoft.com/office/powerpoint/2010/main" val="1165433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 Catherine’s Island, Tenby</a:t>
            </a:r>
            <a:endParaRPr lang="en-GB" dirty="0"/>
          </a:p>
        </p:txBody>
      </p:sp>
      <p:sp>
        <p:nvSpPr>
          <p:cNvPr id="3" name="Subtitle 2"/>
          <p:cNvSpPr>
            <a:spLocks noGrp="1"/>
          </p:cNvSpPr>
          <p:nvPr>
            <p:ph type="subTitle" idx="1"/>
          </p:nvPr>
        </p:nvSpPr>
        <p:spPr/>
        <p:txBody>
          <a:bodyPr/>
          <a:lstStyle/>
          <a:p>
            <a:r>
              <a:rPr lang="en-GB" dirty="0" smtClean="0"/>
              <a:t>Attraction Management</a:t>
            </a:r>
            <a:endParaRPr lang="en-GB" dirty="0"/>
          </a:p>
        </p:txBody>
      </p:sp>
    </p:spTree>
    <p:extLst>
      <p:ext uri="{BB962C8B-B14F-4D97-AF65-F5344CB8AC3E}">
        <p14:creationId xmlns:p14="http://schemas.microsoft.com/office/powerpoint/2010/main" val="1669905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Tenby</a:t>
            </a:r>
            <a:endParaRPr lang="en-GB" dirty="0"/>
          </a:p>
        </p:txBody>
      </p:sp>
      <p:sp>
        <p:nvSpPr>
          <p:cNvPr id="3" name="Content Placeholder 2"/>
          <p:cNvSpPr>
            <a:spLocks noGrp="1"/>
          </p:cNvSpPr>
          <p:nvPr>
            <p:ph idx="1"/>
          </p:nvPr>
        </p:nvSpPr>
        <p:spPr>
          <a:xfrm>
            <a:off x="457200" y="1412776"/>
            <a:ext cx="8229600" cy="5256584"/>
          </a:xfrm>
        </p:spPr>
        <p:txBody>
          <a:bodyPr>
            <a:normAutofit fontScale="77500" lnSpcReduction="20000"/>
          </a:bodyPr>
          <a:lstStyle/>
          <a:p>
            <a:r>
              <a:rPr lang="en-GB" dirty="0" err="1" smtClean="0"/>
              <a:t>Dinbych</a:t>
            </a:r>
            <a:r>
              <a:rPr lang="en-GB" dirty="0" smtClean="0"/>
              <a:t> y </a:t>
            </a:r>
            <a:r>
              <a:rPr lang="en-GB" dirty="0" err="1" smtClean="0"/>
              <a:t>Pysgod</a:t>
            </a:r>
            <a:endParaRPr lang="en-GB" dirty="0" smtClean="0"/>
          </a:p>
          <a:p>
            <a:pPr lvl="0"/>
            <a:r>
              <a:rPr lang="en-GB" sz="2900" dirty="0">
                <a:solidFill>
                  <a:prstClr val="black"/>
                </a:solidFill>
              </a:rPr>
              <a:t>Historical Sites – Tudor Merchants House</a:t>
            </a:r>
          </a:p>
          <a:p>
            <a:r>
              <a:rPr lang="en-GB" dirty="0" smtClean="0"/>
              <a:t>Henry V11 and Oliver Cromwell</a:t>
            </a:r>
          </a:p>
          <a:p>
            <a:r>
              <a:rPr lang="en-GB" dirty="0" smtClean="0"/>
              <a:t>1806 Paxton’s Baths </a:t>
            </a:r>
          </a:p>
          <a:p>
            <a:r>
              <a:rPr lang="en-GB" i="1" dirty="0"/>
              <a:t>"fashionable bathing establishment suitable for the highest society</a:t>
            </a:r>
            <a:endParaRPr lang="en-GB" dirty="0" smtClean="0"/>
          </a:p>
          <a:p>
            <a:r>
              <a:rPr lang="en-GB" dirty="0" smtClean="0"/>
              <a:t>Victorian Seaside Tourism</a:t>
            </a:r>
          </a:p>
          <a:p>
            <a:r>
              <a:rPr lang="en-GB" dirty="0" smtClean="0"/>
              <a:t>Development of South Beach and North Beach</a:t>
            </a:r>
          </a:p>
          <a:p>
            <a:r>
              <a:rPr lang="en-GB" dirty="0" smtClean="0"/>
              <a:t>1863 Railway</a:t>
            </a:r>
          </a:p>
          <a:p>
            <a:r>
              <a:rPr lang="en-GB" dirty="0" smtClean="0"/>
              <a:t>Cultural Identity</a:t>
            </a:r>
          </a:p>
          <a:p>
            <a:r>
              <a:rPr lang="en-GB" dirty="0" smtClean="0"/>
              <a:t>1910 </a:t>
            </a:r>
            <a:r>
              <a:rPr lang="en-GB" dirty="0" err="1" smtClean="0"/>
              <a:t>Caldey</a:t>
            </a:r>
            <a:r>
              <a:rPr lang="en-GB" dirty="0" smtClean="0"/>
              <a:t> Island Monastery</a:t>
            </a:r>
          </a:p>
          <a:p>
            <a:r>
              <a:rPr lang="en-GB" dirty="0" smtClean="0"/>
              <a:t>Miners Fortnight </a:t>
            </a:r>
          </a:p>
          <a:p>
            <a:r>
              <a:rPr lang="en-GB" dirty="0" smtClean="0"/>
              <a:t>1970’s Modern Tourism Developments</a:t>
            </a:r>
          </a:p>
          <a:p>
            <a:r>
              <a:rPr lang="en-GB" dirty="0" smtClean="0"/>
              <a:t>Caravan Sites and Guest Houses</a:t>
            </a:r>
          </a:p>
          <a:p>
            <a:endParaRPr lang="en-GB" dirty="0"/>
          </a:p>
        </p:txBody>
      </p:sp>
    </p:spTree>
    <p:extLst>
      <p:ext uri="{BB962C8B-B14F-4D97-AF65-F5344CB8AC3E}">
        <p14:creationId xmlns:p14="http://schemas.microsoft.com/office/powerpoint/2010/main" val="918499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 Catherine’s Island</a:t>
            </a:r>
            <a:endParaRPr lang="en-GB" dirty="0"/>
          </a:p>
        </p:txBody>
      </p:sp>
      <p:sp>
        <p:nvSpPr>
          <p:cNvPr id="3" name="Content Placeholder 2"/>
          <p:cNvSpPr>
            <a:spLocks noGrp="1"/>
          </p:cNvSpPr>
          <p:nvPr>
            <p:ph idx="1"/>
          </p:nvPr>
        </p:nvSpPr>
        <p:spPr/>
        <p:txBody>
          <a:bodyPr/>
          <a:lstStyle/>
          <a:p>
            <a:r>
              <a:rPr lang="en-GB" dirty="0" smtClean="0"/>
              <a:t>1066 record of fort on Castle Hill</a:t>
            </a:r>
          </a:p>
          <a:p>
            <a:r>
              <a:rPr lang="en-GB" dirty="0" smtClean="0"/>
              <a:t>Christian Place of worship on St Catherine’s</a:t>
            </a:r>
          </a:p>
          <a:p>
            <a:r>
              <a:rPr lang="en-GB" dirty="0" smtClean="0"/>
              <a:t>During the reign of Elizabeth I, Island owned by Jasper the Earl of Pembroke  uncle of Henry VII </a:t>
            </a:r>
          </a:p>
          <a:p>
            <a:r>
              <a:rPr lang="en-GB" dirty="0" smtClean="0"/>
              <a:t>Corporation of Tenby took possession of a number of crown lands including the Island</a:t>
            </a:r>
          </a:p>
          <a:p>
            <a:r>
              <a:rPr lang="en-GB" dirty="0" smtClean="0"/>
              <a:t>1856 record of Sheep </a:t>
            </a:r>
          </a:p>
          <a:p>
            <a:endParaRPr lang="en-GB" dirty="0"/>
          </a:p>
        </p:txBody>
      </p:sp>
    </p:spTree>
    <p:extLst>
      <p:ext uri="{BB962C8B-B14F-4D97-AF65-F5344CB8AC3E}">
        <p14:creationId xmlns:p14="http://schemas.microsoft.com/office/powerpoint/2010/main" val="4668965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Fort</a:t>
            </a:r>
            <a:endParaRPr lang="en-GB" dirty="0"/>
          </a:p>
        </p:txBody>
      </p:sp>
      <p:sp>
        <p:nvSpPr>
          <p:cNvPr id="3" name="Content Placeholder 2"/>
          <p:cNvSpPr>
            <a:spLocks noGrp="1"/>
          </p:cNvSpPr>
          <p:nvPr>
            <p:ph idx="1"/>
          </p:nvPr>
        </p:nvSpPr>
        <p:spPr>
          <a:xfrm>
            <a:off x="457200" y="1268760"/>
            <a:ext cx="8229600" cy="5400600"/>
          </a:xfrm>
        </p:spPr>
        <p:txBody>
          <a:bodyPr>
            <a:normAutofit fontScale="85000" lnSpcReduction="10000"/>
          </a:bodyPr>
          <a:lstStyle/>
          <a:p>
            <a:r>
              <a:rPr lang="en-GB" dirty="0" smtClean="0"/>
              <a:t>1850’s fear of a </a:t>
            </a:r>
            <a:r>
              <a:rPr lang="en-GB" dirty="0"/>
              <a:t>F</a:t>
            </a:r>
            <a:r>
              <a:rPr lang="en-GB" dirty="0" smtClean="0"/>
              <a:t>rench Invasion</a:t>
            </a:r>
          </a:p>
          <a:p>
            <a:r>
              <a:rPr lang="en-GB" dirty="0" smtClean="0"/>
              <a:t>1797 1400 French put ashore at </a:t>
            </a:r>
            <a:r>
              <a:rPr lang="en-GB" dirty="0" err="1" smtClean="0"/>
              <a:t>Carreg</a:t>
            </a:r>
            <a:r>
              <a:rPr lang="en-GB" dirty="0" smtClean="0"/>
              <a:t> West Point quickly </a:t>
            </a:r>
            <a:r>
              <a:rPr lang="en-GB" dirty="0" err="1" smtClean="0"/>
              <a:t>surrended</a:t>
            </a:r>
            <a:endParaRPr lang="en-GB" dirty="0" smtClean="0"/>
          </a:p>
          <a:p>
            <a:r>
              <a:rPr lang="en-GB" dirty="0" smtClean="0"/>
              <a:t>1859-1869 The Royal Commission On The Defences Of The Realm </a:t>
            </a:r>
          </a:p>
          <a:p>
            <a:r>
              <a:rPr lang="en-GB" dirty="0" smtClean="0"/>
              <a:t>1866 The protection of Tenby and its importance as a landing site for Milford Haven and the Royal Dock Yard Pembroke Dock was considered of vital importance</a:t>
            </a:r>
          </a:p>
          <a:p>
            <a:r>
              <a:rPr lang="en-GB" dirty="0" smtClean="0"/>
              <a:t>Construction of Tenby to Pembroke Railway</a:t>
            </a:r>
          </a:p>
          <a:p>
            <a:r>
              <a:rPr lang="en-GB" dirty="0" smtClean="0"/>
              <a:t>A line of coastal  forts and/or batteries along the Pembrokeshire coasts was recommended but in the event only St Catherine’s fort was built protecting the main landing and access zone</a:t>
            </a:r>
          </a:p>
          <a:p>
            <a:endParaRPr lang="en-GB" dirty="0" smtClean="0"/>
          </a:p>
          <a:p>
            <a:endParaRPr lang="en-GB" dirty="0" smtClean="0"/>
          </a:p>
          <a:p>
            <a:endParaRPr lang="en-GB" dirty="0"/>
          </a:p>
        </p:txBody>
      </p:sp>
    </p:spTree>
    <p:extLst>
      <p:ext uri="{BB962C8B-B14F-4D97-AF65-F5344CB8AC3E}">
        <p14:creationId xmlns:p14="http://schemas.microsoft.com/office/powerpoint/2010/main" val="100900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p:txBody>
          <a:bodyPr>
            <a:normAutofit fontScale="92500"/>
          </a:bodyPr>
          <a:lstStyle/>
          <a:p>
            <a:r>
              <a:rPr lang="en-GB" dirty="0" smtClean="0"/>
              <a:t>In 1867 work began clearing the site and constructing the slopes and cranes for the mammoth task of lifting solid granite blocks onto the island and up into position to create the state of the art defence</a:t>
            </a:r>
          </a:p>
          <a:p>
            <a:r>
              <a:rPr lang="en-GB" dirty="0" smtClean="0"/>
              <a:t>Designed for 9 guns and to garrison 100 men</a:t>
            </a:r>
          </a:p>
          <a:p>
            <a:r>
              <a:rPr lang="en-GB" dirty="0" smtClean="0"/>
              <a:t>Completed 1870</a:t>
            </a:r>
          </a:p>
          <a:p>
            <a:r>
              <a:rPr lang="en-GB" dirty="0" smtClean="0"/>
              <a:t>Originally estimated to cost £16,620 by time of completion the actual cost had risen to £40,000</a:t>
            </a:r>
          </a:p>
          <a:p>
            <a:endParaRPr lang="en-GB" dirty="0" smtClean="0"/>
          </a:p>
          <a:p>
            <a:endParaRPr lang="en-GB" dirty="0"/>
          </a:p>
        </p:txBody>
      </p:sp>
    </p:spTree>
    <p:extLst>
      <p:ext uri="{BB962C8B-B14F-4D97-AF65-F5344CB8AC3E}">
        <p14:creationId xmlns:p14="http://schemas.microsoft.com/office/powerpoint/2010/main" val="3932301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 Fort</a:t>
            </a:r>
            <a:endParaRPr lang="en-GB" dirty="0"/>
          </a:p>
        </p:txBody>
      </p:sp>
      <p:sp>
        <p:nvSpPr>
          <p:cNvPr id="3" name="Content Placeholder 2"/>
          <p:cNvSpPr>
            <a:spLocks noGrp="1"/>
          </p:cNvSpPr>
          <p:nvPr>
            <p:ph idx="1"/>
          </p:nvPr>
        </p:nvSpPr>
        <p:spPr>
          <a:xfrm>
            <a:off x="457200" y="1600200"/>
            <a:ext cx="8579296" cy="4525963"/>
          </a:xfrm>
        </p:spPr>
        <p:txBody>
          <a:bodyPr>
            <a:normAutofit fontScale="92500" lnSpcReduction="10000"/>
          </a:bodyPr>
          <a:lstStyle/>
          <a:p>
            <a:r>
              <a:rPr lang="en-GB" dirty="0" smtClean="0"/>
              <a:t>1887-1895 Army Control</a:t>
            </a:r>
          </a:p>
          <a:p>
            <a:r>
              <a:rPr lang="en-GB" dirty="0" smtClean="0"/>
              <a:t>1895-1907 RN Reserves</a:t>
            </a:r>
          </a:p>
          <a:p>
            <a:r>
              <a:rPr lang="en-GB" dirty="0" smtClean="0"/>
              <a:t>1907 Purchased by the Windsor Richards Family</a:t>
            </a:r>
          </a:p>
          <a:p>
            <a:r>
              <a:rPr lang="en-GB" dirty="0" smtClean="0"/>
              <a:t>Installed internal decorations and summer house</a:t>
            </a:r>
          </a:p>
          <a:p>
            <a:r>
              <a:rPr lang="en-GB" dirty="0" smtClean="0"/>
              <a:t>1914-1918 </a:t>
            </a:r>
            <a:r>
              <a:rPr lang="en-GB" dirty="0" err="1" smtClean="0"/>
              <a:t>Garisoned</a:t>
            </a:r>
            <a:endParaRPr lang="en-GB" dirty="0" smtClean="0"/>
          </a:p>
          <a:p>
            <a:r>
              <a:rPr lang="en-GB" dirty="0" smtClean="0"/>
              <a:t>1939-1945 RM, RA and Belgium Army</a:t>
            </a:r>
          </a:p>
          <a:p>
            <a:r>
              <a:rPr lang="en-GB" dirty="0" smtClean="0"/>
              <a:t>1940 Dispute resulted in Compulsory Purchase and contents auctioned by Harrods</a:t>
            </a:r>
          </a:p>
          <a:p>
            <a:r>
              <a:rPr lang="en-GB" dirty="0" smtClean="0"/>
              <a:t>1945 Released by the Military – Private Ownership</a:t>
            </a:r>
          </a:p>
          <a:p>
            <a:endParaRPr lang="en-GB" dirty="0"/>
          </a:p>
        </p:txBody>
      </p:sp>
    </p:spTree>
    <p:extLst>
      <p:ext uri="{BB962C8B-B14F-4D97-AF65-F5344CB8AC3E}">
        <p14:creationId xmlns:p14="http://schemas.microsoft.com/office/powerpoint/2010/main" val="388093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008112"/>
          </a:xfrm>
        </p:spPr>
        <p:txBody>
          <a:bodyPr>
            <a:normAutofit/>
          </a:bodyPr>
          <a:lstStyle/>
          <a:p>
            <a:r>
              <a:rPr lang="en-GB" dirty="0" smtClean="0"/>
              <a:t>History</a:t>
            </a:r>
            <a:endParaRPr lang="en-GB" dirty="0"/>
          </a:p>
        </p:txBody>
      </p:sp>
      <p:sp>
        <p:nvSpPr>
          <p:cNvPr id="3" name="Content Placeholder 2"/>
          <p:cNvSpPr>
            <a:spLocks noGrp="1"/>
          </p:cNvSpPr>
          <p:nvPr>
            <p:ph idx="1"/>
          </p:nvPr>
        </p:nvSpPr>
        <p:spPr>
          <a:xfrm>
            <a:off x="251520" y="1052736"/>
            <a:ext cx="8712968" cy="5805264"/>
          </a:xfrm>
        </p:spPr>
        <p:txBody>
          <a:bodyPr>
            <a:normAutofit fontScale="77500" lnSpcReduction="20000"/>
          </a:bodyPr>
          <a:lstStyle/>
          <a:p>
            <a:r>
              <a:rPr lang="en-GB" dirty="0" smtClean="0"/>
              <a:t>1962 Private Sale</a:t>
            </a:r>
          </a:p>
          <a:p>
            <a:r>
              <a:rPr lang="en-GB" dirty="0" smtClean="0"/>
              <a:t>1968 Zoo</a:t>
            </a:r>
          </a:p>
          <a:p>
            <a:r>
              <a:rPr lang="en-GB" dirty="0" smtClean="0"/>
              <a:t>1979 Closed</a:t>
            </a:r>
          </a:p>
          <a:p>
            <a:r>
              <a:rPr lang="en-GB" dirty="0" smtClean="0"/>
              <a:t>Tenby Tourism Issues</a:t>
            </a:r>
          </a:p>
          <a:p>
            <a:r>
              <a:rPr lang="en-GB" dirty="0" smtClean="0"/>
              <a:t>Bridge Concept</a:t>
            </a:r>
          </a:p>
          <a:p>
            <a:r>
              <a:rPr lang="en-GB" dirty="0" smtClean="0"/>
              <a:t>Band Stand Development</a:t>
            </a:r>
          </a:p>
          <a:p>
            <a:r>
              <a:rPr lang="en-GB" dirty="0" smtClean="0"/>
              <a:t>Development of the New Lifeboat Station as an Attraction</a:t>
            </a:r>
          </a:p>
          <a:p>
            <a:r>
              <a:rPr lang="en-GB" dirty="0" err="1" smtClean="0"/>
              <a:t>Caldey</a:t>
            </a:r>
            <a:r>
              <a:rPr lang="en-GB" dirty="0" smtClean="0"/>
              <a:t> Island</a:t>
            </a:r>
          </a:p>
          <a:p>
            <a:r>
              <a:rPr lang="en-GB" dirty="0" smtClean="0"/>
              <a:t>Climbing Centre</a:t>
            </a:r>
          </a:p>
          <a:p>
            <a:r>
              <a:rPr lang="en-GB" dirty="0" smtClean="0"/>
              <a:t>Access</a:t>
            </a:r>
          </a:p>
          <a:p>
            <a:r>
              <a:rPr lang="en-GB" dirty="0" smtClean="0"/>
              <a:t>2012 Tenby Island Project – Pete Prosser</a:t>
            </a:r>
          </a:p>
          <a:p>
            <a:r>
              <a:rPr lang="en-GB" dirty="0" smtClean="0"/>
              <a:t>Planning </a:t>
            </a:r>
            <a:r>
              <a:rPr lang="en-GB" dirty="0" smtClean="0"/>
              <a:t>Issues – uncertainty </a:t>
            </a:r>
            <a:r>
              <a:rPr lang="en-GB" smtClean="0"/>
              <a:t>and developments</a:t>
            </a:r>
            <a:endParaRPr lang="en-GB" dirty="0" smtClean="0"/>
          </a:p>
          <a:p>
            <a:r>
              <a:rPr lang="en-GB" dirty="0" smtClean="0"/>
              <a:t>Bats</a:t>
            </a:r>
          </a:p>
          <a:p>
            <a:r>
              <a:rPr lang="en-GB" dirty="0" smtClean="0"/>
              <a:t>2015 Attraction formally opened</a:t>
            </a:r>
            <a:endParaRPr lang="en-GB" dirty="0" smtClean="0"/>
          </a:p>
          <a:p>
            <a:r>
              <a:rPr lang="en-GB" dirty="0" smtClean="0"/>
              <a:t>2016 Attraction Closed</a:t>
            </a:r>
          </a:p>
        </p:txBody>
      </p:sp>
    </p:spTree>
    <p:extLst>
      <p:ext uri="{BB962C8B-B14F-4D97-AF65-F5344CB8AC3E}">
        <p14:creationId xmlns:p14="http://schemas.microsoft.com/office/powerpoint/2010/main" val="918141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Tenby Island Attraction 2012</a:t>
            </a:r>
            <a:endParaRPr lang="en-GB" dirty="0"/>
          </a:p>
        </p:txBody>
      </p:sp>
      <p:sp>
        <p:nvSpPr>
          <p:cNvPr id="3" name="Content Placeholder 2"/>
          <p:cNvSpPr>
            <a:spLocks noGrp="1"/>
          </p:cNvSpPr>
          <p:nvPr>
            <p:ph idx="1"/>
          </p:nvPr>
        </p:nvSpPr>
        <p:spPr>
          <a:xfrm>
            <a:off x="539552" y="1484784"/>
            <a:ext cx="8229600" cy="5030019"/>
          </a:xfrm>
        </p:spPr>
        <p:txBody>
          <a:bodyPr>
            <a:normAutofit/>
          </a:bodyPr>
          <a:lstStyle/>
          <a:p>
            <a:pPr lvl="0"/>
            <a:r>
              <a:rPr lang="en-GB" sz="2800" dirty="0">
                <a:solidFill>
                  <a:prstClr val="black"/>
                </a:solidFill>
              </a:rPr>
              <a:t>’Its use as a visitor attraction, as the application sets out, is a practical and sensitive response to the building’s history and place; it could be appropriately low-key and not over-intrusive. It offers an acceptable balance of possibly competing interests…… In that way….. I consider that the use would enhance both the character and appearance of </a:t>
            </a:r>
            <a:r>
              <a:rPr lang="en-GB" sz="2800" dirty="0" smtClean="0">
                <a:solidFill>
                  <a:prstClr val="black"/>
                </a:solidFill>
              </a:rPr>
              <a:t>the conservation </a:t>
            </a:r>
            <a:r>
              <a:rPr lang="en-GB" sz="2800" dirty="0">
                <a:solidFill>
                  <a:prstClr val="black"/>
                </a:solidFill>
              </a:rPr>
              <a:t>area without detracting from the setting of either the fort itself or the listed buildings and ancient monuments in the vicinity.’</a:t>
            </a:r>
          </a:p>
          <a:p>
            <a:endParaRPr lang="en-GB" dirty="0"/>
          </a:p>
        </p:txBody>
      </p:sp>
    </p:spTree>
    <p:extLst>
      <p:ext uri="{BB962C8B-B14F-4D97-AF65-F5344CB8AC3E}">
        <p14:creationId xmlns:p14="http://schemas.microsoft.com/office/powerpoint/2010/main" val="15450859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2017</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2016 Closed – Unfeasible</a:t>
            </a:r>
          </a:p>
          <a:p>
            <a:r>
              <a:rPr lang="en-GB" dirty="0" smtClean="0"/>
              <a:t>Sherlock Filming - </a:t>
            </a:r>
            <a:r>
              <a:rPr lang="en-GB" dirty="0" err="1" smtClean="0"/>
              <a:t>Sherringford</a:t>
            </a:r>
            <a:endParaRPr lang="en-GB" dirty="0" smtClean="0"/>
          </a:p>
          <a:p>
            <a:r>
              <a:rPr lang="en-GB" dirty="0" smtClean="0"/>
              <a:t>Planning Permission retracted</a:t>
            </a:r>
          </a:p>
          <a:p>
            <a:r>
              <a:rPr lang="en-GB" dirty="0" smtClean="0"/>
              <a:t>Family Trust - St Catherine’s Island and Fort</a:t>
            </a:r>
          </a:p>
          <a:p>
            <a:r>
              <a:rPr lang="en-GB" dirty="0" smtClean="0"/>
              <a:t>New Facebook Page and Website Launched</a:t>
            </a:r>
          </a:p>
          <a:p>
            <a:r>
              <a:rPr lang="en-GB" dirty="0" smtClean="0"/>
              <a:t>January 17</a:t>
            </a:r>
            <a:r>
              <a:rPr lang="en-GB" baseline="30000" dirty="0" smtClean="0"/>
              <a:t>th</a:t>
            </a:r>
            <a:r>
              <a:rPr lang="en-GB" dirty="0" smtClean="0"/>
              <a:t> 2017 New Planning Application</a:t>
            </a:r>
          </a:p>
          <a:p>
            <a:r>
              <a:rPr lang="en-GB" dirty="0" smtClean="0"/>
              <a:t>February 20</a:t>
            </a:r>
            <a:r>
              <a:rPr lang="en-GB" baseline="30000" dirty="0" smtClean="0"/>
              <a:t>th</a:t>
            </a:r>
            <a:r>
              <a:rPr lang="en-GB" dirty="0" smtClean="0"/>
              <a:t> 2017 Planning Approved</a:t>
            </a:r>
          </a:p>
          <a:p>
            <a:r>
              <a:rPr lang="en-GB" dirty="0" smtClean="0"/>
              <a:t>Change of use planning application – Tourist Attraction</a:t>
            </a:r>
          </a:p>
          <a:p>
            <a:endParaRPr lang="en-GB" dirty="0" smtClean="0"/>
          </a:p>
        </p:txBody>
      </p:sp>
    </p:spTree>
    <p:extLst>
      <p:ext uri="{BB962C8B-B14F-4D97-AF65-F5344CB8AC3E}">
        <p14:creationId xmlns:p14="http://schemas.microsoft.com/office/powerpoint/2010/main" val="2670133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TotalTime>
  <Words>495</Words>
  <Application>Microsoft Office PowerPoint</Application>
  <PresentationFormat>On-screen Show (4:3)</PresentationFormat>
  <Paragraphs>71</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St Catherine’s Island, Tenby</vt:lpstr>
      <vt:lpstr>Tenby</vt:lpstr>
      <vt:lpstr>St Catherine’s Island</vt:lpstr>
      <vt:lpstr>The Fort</vt:lpstr>
      <vt:lpstr>History</vt:lpstr>
      <vt:lpstr>Use of the Fort</vt:lpstr>
      <vt:lpstr>History</vt:lpstr>
      <vt:lpstr>Tenby Island Attraction 2012</vt:lpstr>
      <vt:lpstr>2017</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 Jones</dc:creator>
  <cp:lastModifiedBy>Jacqui Jones</cp:lastModifiedBy>
  <cp:revision>7</cp:revision>
  <dcterms:created xsi:type="dcterms:W3CDTF">2015-03-17T17:37:40Z</dcterms:created>
  <dcterms:modified xsi:type="dcterms:W3CDTF">2017-02-23T09:45:45Z</dcterms:modified>
</cp:coreProperties>
</file>