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" dt="2026-10-21T13:50:11.442"/>
    <p1510:client id="{114B98C1-E7E0-7335-B40F-4D863130E82A}" v="575" dt="2026-10-21T13:59:30.500"/>
    <p1510:client id="{D306D554-F8ED-6F39-F959-E961F1BEBEBE}" v="15" dt="2026-10-21T13:49:32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Independent project proposal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Project name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6CC66-602F-8B28-EB13-E390ACBD6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fight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449C8-72F5-A997-7519-AA72D88B7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base idea for this project is to create a fight scene between kirby and cell using dragon ball as a base.</a:t>
            </a:r>
            <a:endParaRPr lang="en-US"/>
          </a:p>
          <a:p>
            <a:r>
              <a:rPr lang="en-GB" dirty="0"/>
              <a:t>The fight will take place on kame house from dragon ball starting </a:t>
            </a:r>
            <a:r>
              <a:rPr lang="en-GB"/>
              <a:t>outside then ending with a beam clash with kirby winning the fight</a:t>
            </a:r>
          </a:p>
          <a:p>
            <a:r>
              <a:rPr lang="en-GB" dirty="0"/>
              <a:t>The project itself will be  made in blender due to me being more </a:t>
            </a:r>
            <a:r>
              <a:rPr lang="en-GB"/>
              <a:t>familiar with the software </a:t>
            </a:r>
          </a:p>
          <a:p>
            <a:r>
              <a:rPr lang="en-GB" dirty="0"/>
              <a:t>In total the whole project should at minimum be 30 seconds however this is a soft cap as I am planning on animating as much as I can within the time frame the 30 seconds </a:t>
            </a:r>
            <a:r>
              <a:rPr lang="en-GB" err="1"/>
              <a:t>i</a:t>
            </a:r>
            <a:r>
              <a:rPr lang="en-GB"/>
              <a:t>s just to give me an initial goal but will be supassed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80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A482-B5AC-2821-3175-CF26E8304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05F88-06D0-9FC8-BC79-9CDA8B7B08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will be using models I have gotten over the years from many different places such as kame house from dragon ball </a:t>
            </a:r>
            <a:r>
              <a:rPr lang="en-US" dirty="0" err="1"/>
              <a:t>fighterZ</a:t>
            </a:r>
            <a:r>
              <a:rPr lang="en-US" dirty="0"/>
              <a:t> </a:t>
            </a:r>
          </a:p>
          <a:p>
            <a:r>
              <a:rPr lang="en-US" dirty="0"/>
              <a:t>Kirby is a custom model that I </a:t>
            </a:r>
            <a:r>
              <a:rPr lang="en-US" err="1"/>
              <a:t>baught</a:t>
            </a:r>
            <a:r>
              <a:rPr lang="en-US"/>
              <a:t> a long time ago sadly lost the page to give credit</a:t>
            </a:r>
          </a:p>
          <a:p>
            <a:r>
              <a:rPr lang="en-US" dirty="0"/>
              <a:t>Cell will just be a ripped model from dragon ball </a:t>
            </a:r>
            <a:r>
              <a:rPr lang="en-US" dirty="0" err="1"/>
              <a:t>kakarot</a:t>
            </a:r>
            <a:r>
              <a:rPr lang="en-US" dirty="0"/>
              <a:t> it does not have a control rig so I will have to create one for him however it is one of the higher quality models that </a:t>
            </a:r>
            <a:r>
              <a:rPr lang="en-US" dirty="0" err="1"/>
              <a:t>ive</a:t>
            </a:r>
            <a:r>
              <a:rPr lang="en-US" dirty="0"/>
              <a:t> found.</a:t>
            </a:r>
          </a:p>
        </p:txBody>
      </p:sp>
    </p:spTree>
    <p:extLst>
      <p:ext uri="{BB962C8B-B14F-4D97-AF65-F5344CB8AC3E}">
        <p14:creationId xmlns:p14="http://schemas.microsoft.com/office/powerpoint/2010/main" val="3506821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19210-BEEC-8AED-C9E0-FC2E4EC5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BFD11-FA64-D38C-3314-E7524915B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During the project I hope to be able to create a custom beam for both </a:t>
            </a:r>
            <a:r>
              <a:rPr lang="en-US" dirty="0" err="1"/>
              <a:t>kirby</a:t>
            </a:r>
            <a:r>
              <a:rPr lang="en-US" dirty="0"/>
              <a:t> and cell as well as all the effects outside of the super </a:t>
            </a:r>
            <a:r>
              <a:rPr lang="en-US" dirty="0" err="1"/>
              <a:t>saiyan</a:t>
            </a:r>
            <a:r>
              <a:rPr lang="en-US" dirty="0"/>
              <a:t> auras since I already have them as an effect that works </a:t>
            </a:r>
            <a:r>
              <a:rPr lang="en-US"/>
              <a:t>nicely</a:t>
            </a:r>
            <a:r>
              <a:rPr lang="en-US" dirty="0"/>
              <a:t> within blender</a:t>
            </a:r>
          </a:p>
          <a:p>
            <a:r>
              <a:rPr lang="en-US" dirty="0"/>
              <a:t>I will be creating rocks and different dust effects to keep at each of the models </a:t>
            </a:r>
            <a:r>
              <a:rPr lang="en-US" err="1"/>
              <a:t>feets</a:t>
            </a:r>
            <a:r>
              <a:rPr lang="en-US" dirty="0"/>
              <a:t> to help create the impression </a:t>
            </a:r>
            <a:r>
              <a:rPr lang="en-US"/>
              <a:t>their</a:t>
            </a:r>
            <a:r>
              <a:rPr lang="en-US" dirty="0"/>
              <a:t> fight is </a:t>
            </a:r>
            <a:r>
              <a:rPr lang="en-US"/>
              <a:t>affecting the area around them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529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Independent project proposal</vt:lpstr>
      <vt:lpstr>The fight</vt:lpstr>
      <vt:lpstr>The models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81</cp:revision>
  <dcterms:created xsi:type="dcterms:W3CDTF">2026-10-21T13:48:34Z</dcterms:created>
  <dcterms:modified xsi:type="dcterms:W3CDTF">2026-10-21T14:00:09Z</dcterms:modified>
</cp:coreProperties>
</file>