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73" r:id="rId3"/>
    <p:sldId id="263" r:id="rId4"/>
    <p:sldId id="257" r:id="rId5"/>
    <p:sldId id="258" r:id="rId6"/>
    <p:sldId id="259" r:id="rId7"/>
    <p:sldId id="261" r:id="rId8"/>
    <p:sldId id="260" r:id="rId9"/>
    <p:sldId id="262" r:id="rId10"/>
    <p:sldId id="272" r:id="rId11"/>
    <p:sldId id="264" r:id="rId12"/>
    <p:sldId id="270" r:id="rId13"/>
    <p:sldId id="265" r:id="rId14"/>
    <p:sldId id="266" r:id="rId15"/>
    <p:sldId id="267" r:id="rId16"/>
    <p:sldId id="268" r:id="rId17"/>
    <p:sldId id="269"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0DEE5F-5AB0-4402-97DE-512FAFCF0794}" v="19" dt="2024-01-23T10:12:05.9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111" d="100"/>
          <a:sy n="111" d="100"/>
        </p:scale>
        <p:origin x="5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e Brailsford" userId="fb92ca0e-acad-466c-b9bd-de9a9a6ac4c6" providerId="ADAL" clId="{8F0DEE5F-5AB0-4402-97DE-512FAFCF0794}"/>
    <pc:docChg chg="undo custSel addSld delSld modSld sldOrd">
      <pc:chgData name="Natalie Brailsford" userId="fb92ca0e-acad-466c-b9bd-de9a9a6ac4c6" providerId="ADAL" clId="{8F0DEE5F-5AB0-4402-97DE-512FAFCF0794}" dt="2024-01-23T10:15:19.512" v="318" actId="14100"/>
      <pc:docMkLst>
        <pc:docMk/>
      </pc:docMkLst>
      <pc:sldChg chg="addSp delSp modSp mod">
        <pc:chgData name="Natalie Brailsford" userId="fb92ca0e-acad-466c-b9bd-de9a9a6ac4c6" providerId="ADAL" clId="{8F0DEE5F-5AB0-4402-97DE-512FAFCF0794}" dt="2024-01-23T10:15:19.512" v="318" actId="14100"/>
        <pc:sldMkLst>
          <pc:docMk/>
          <pc:sldMk cId="3174037923" sldId="256"/>
        </pc:sldMkLst>
        <pc:spChg chg="del mod">
          <ac:chgData name="Natalie Brailsford" userId="fb92ca0e-acad-466c-b9bd-de9a9a6ac4c6" providerId="ADAL" clId="{8F0DEE5F-5AB0-4402-97DE-512FAFCF0794}" dt="2024-01-23T10:14:29.476" v="313" actId="478"/>
          <ac:spMkLst>
            <pc:docMk/>
            <pc:sldMk cId="3174037923" sldId="256"/>
            <ac:spMk id="2" creationId="{3BC62D8C-789B-8D2C-FF28-3AEE52E3EEAE}"/>
          </ac:spMkLst>
        </pc:spChg>
        <pc:spChg chg="add del mod">
          <ac:chgData name="Natalie Brailsford" userId="fb92ca0e-acad-466c-b9bd-de9a9a6ac4c6" providerId="ADAL" clId="{8F0DEE5F-5AB0-4402-97DE-512FAFCF0794}" dt="2024-01-23T10:14:31.362" v="314" actId="478"/>
          <ac:spMkLst>
            <pc:docMk/>
            <pc:sldMk cId="3174037923" sldId="256"/>
            <ac:spMk id="4" creationId="{B8F7BB42-B014-B634-B99A-5DF5E833602F}"/>
          </ac:spMkLst>
        </pc:spChg>
        <pc:spChg chg="del">
          <ac:chgData name="Natalie Brailsford" userId="fb92ca0e-acad-466c-b9bd-de9a9a6ac4c6" providerId="ADAL" clId="{8F0DEE5F-5AB0-4402-97DE-512FAFCF0794}" dt="2024-01-23T08:39:33.912" v="4" actId="478"/>
          <ac:spMkLst>
            <pc:docMk/>
            <pc:sldMk cId="3174037923" sldId="256"/>
            <ac:spMk id="10" creationId="{289842B9-FAE6-75D9-02A5-8B7D31E8C968}"/>
          </ac:spMkLst>
        </pc:spChg>
        <pc:picChg chg="add mod">
          <ac:chgData name="Natalie Brailsford" userId="fb92ca0e-acad-466c-b9bd-de9a9a6ac4c6" providerId="ADAL" clId="{8F0DEE5F-5AB0-4402-97DE-512FAFCF0794}" dt="2024-01-23T10:15:19.512" v="318" actId="14100"/>
          <ac:picMkLst>
            <pc:docMk/>
            <pc:sldMk cId="3174037923" sldId="256"/>
            <ac:picMk id="6" creationId="{A1D06F7F-76AC-E28F-54DC-2B3D23898425}"/>
          </ac:picMkLst>
        </pc:picChg>
        <pc:picChg chg="del">
          <ac:chgData name="Natalie Brailsford" userId="fb92ca0e-acad-466c-b9bd-de9a9a6ac4c6" providerId="ADAL" clId="{8F0DEE5F-5AB0-4402-97DE-512FAFCF0794}" dt="2024-01-23T08:39:35.263" v="5" actId="478"/>
          <ac:picMkLst>
            <pc:docMk/>
            <pc:sldMk cId="3174037923" sldId="256"/>
            <ac:picMk id="9" creationId="{C0AFE28F-8E06-13A2-05F8-D539E80F04CB}"/>
          </ac:picMkLst>
        </pc:picChg>
      </pc:sldChg>
      <pc:sldChg chg="addSp delSp modSp mod">
        <pc:chgData name="Natalie Brailsford" userId="fb92ca0e-acad-466c-b9bd-de9a9a6ac4c6" providerId="ADAL" clId="{8F0DEE5F-5AB0-4402-97DE-512FAFCF0794}" dt="2024-01-23T08:57:40.824" v="165" actId="1076"/>
        <pc:sldMkLst>
          <pc:docMk/>
          <pc:sldMk cId="3463072792" sldId="261"/>
        </pc:sldMkLst>
        <pc:picChg chg="del mod">
          <ac:chgData name="Natalie Brailsford" userId="fb92ca0e-acad-466c-b9bd-de9a9a6ac4c6" providerId="ADAL" clId="{8F0DEE5F-5AB0-4402-97DE-512FAFCF0794}" dt="2024-01-23T08:57:17.957" v="158" actId="478"/>
          <ac:picMkLst>
            <pc:docMk/>
            <pc:sldMk cId="3463072792" sldId="261"/>
            <ac:picMk id="3" creationId="{3639B518-7A21-8B9E-082E-E3D6FCF6007C}"/>
          </ac:picMkLst>
        </pc:picChg>
        <pc:picChg chg="add mod">
          <ac:chgData name="Natalie Brailsford" userId="fb92ca0e-acad-466c-b9bd-de9a9a6ac4c6" providerId="ADAL" clId="{8F0DEE5F-5AB0-4402-97DE-512FAFCF0794}" dt="2024-01-23T08:57:40.824" v="165" actId="1076"/>
          <ac:picMkLst>
            <pc:docMk/>
            <pc:sldMk cId="3463072792" sldId="261"/>
            <ac:picMk id="4" creationId="{CD4F7365-A5A1-A997-4A43-EE3CB6C640EA}"/>
          </ac:picMkLst>
        </pc:picChg>
      </pc:sldChg>
      <pc:sldChg chg="add">
        <pc:chgData name="Natalie Brailsford" userId="fb92ca0e-acad-466c-b9bd-de9a9a6ac4c6" providerId="ADAL" clId="{8F0DEE5F-5AB0-4402-97DE-512FAFCF0794}" dt="2024-01-23T08:39:02.263" v="0" actId="2890"/>
        <pc:sldMkLst>
          <pc:docMk/>
          <pc:sldMk cId="3479249909" sldId="263"/>
        </pc:sldMkLst>
      </pc:sldChg>
      <pc:sldChg chg="addSp delSp modSp add mod">
        <pc:chgData name="Natalie Brailsford" userId="fb92ca0e-acad-466c-b9bd-de9a9a6ac4c6" providerId="ADAL" clId="{8F0DEE5F-5AB0-4402-97DE-512FAFCF0794}" dt="2024-01-23T08:54:17.569" v="143" actId="1076"/>
        <pc:sldMkLst>
          <pc:docMk/>
          <pc:sldMk cId="4245990436" sldId="264"/>
        </pc:sldMkLst>
        <pc:spChg chg="del mod">
          <ac:chgData name="Natalie Brailsford" userId="fb92ca0e-acad-466c-b9bd-de9a9a6ac4c6" providerId="ADAL" clId="{8F0DEE5F-5AB0-4402-97DE-512FAFCF0794}" dt="2024-01-23T08:53:39.368" v="133" actId="478"/>
          <ac:spMkLst>
            <pc:docMk/>
            <pc:sldMk cId="4245990436" sldId="264"/>
            <ac:spMk id="2" creationId="{42F2738A-4C5A-6D90-13FB-0A1730979D27}"/>
          </ac:spMkLst>
        </pc:spChg>
        <pc:spChg chg="add mod">
          <ac:chgData name="Natalie Brailsford" userId="fb92ca0e-acad-466c-b9bd-de9a9a6ac4c6" providerId="ADAL" clId="{8F0DEE5F-5AB0-4402-97DE-512FAFCF0794}" dt="2024-01-23T08:43:16.515" v="62" actId="20577"/>
          <ac:spMkLst>
            <pc:docMk/>
            <pc:sldMk cId="4245990436" sldId="264"/>
            <ac:spMk id="4" creationId="{94FC53D9-3BA3-D657-46BD-8ABB00783629}"/>
          </ac:spMkLst>
        </pc:spChg>
        <pc:spChg chg="add del mod">
          <ac:chgData name="Natalie Brailsford" userId="fb92ca0e-acad-466c-b9bd-de9a9a6ac4c6" providerId="ADAL" clId="{8F0DEE5F-5AB0-4402-97DE-512FAFCF0794}" dt="2024-01-23T08:53:42.273" v="135" actId="478"/>
          <ac:spMkLst>
            <pc:docMk/>
            <pc:sldMk cId="4245990436" sldId="264"/>
            <ac:spMk id="6" creationId="{7673E6E6-D3CD-6351-EA2A-F23DD8509965}"/>
          </ac:spMkLst>
        </pc:spChg>
        <pc:spChg chg="add del">
          <ac:chgData name="Natalie Brailsford" userId="fb92ca0e-acad-466c-b9bd-de9a9a6ac4c6" providerId="ADAL" clId="{8F0DEE5F-5AB0-4402-97DE-512FAFCF0794}" dt="2024-01-23T08:44:52.148" v="75" actId="478"/>
          <ac:spMkLst>
            <pc:docMk/>
            <pc:sldMk cId="4245990436" sldId="264"/>
            <ac:spMk id="8" creationId="{73F35D48-19C3-8ACA-9E56-9641739F31C9}"/>
          </ac:spMkLst>
        </pc:spChg>
        <pc:spChg chg="add del mod">
          <ac:chgData name="Natalie Brailsford" userId="fb92ca0e-acad-466c-b9bd-de9a9a6ac4c6" providerId="ADAL" clId="{8F0DEE5F-5AB0-4402-97DE-512FAFCF0794}" dt="2024-01-23T08:53:40.971" v="134" actId="478"/>
          <ac:spMkLst>
            <pc:docMk/>
            <pc:sldMk cId="4245990436" sldId="264"/>
            <ac:spMk id="9" creationId="{A3D88F2C-20C0-91F0-A249-813035C81756}"/>
          </ac:spMkLst>
        </pc:spChg>
        <pc:spChg chg="add mod">
          <ac:chgData name="Natalie Brailsford" userId="fb92ca0e-acad-466c-b9bd-de9a9a6ac4c6" providerId="ADAL" clId="{8F0DEE5F-5AB0-4402-97DE-512FAFCF0794}" dt="2024-01-23T08:53:53.339" v="137" actId="1076"/>
          <ac:spMkLst>
            <pc:docMk/>
            <pc:sldMk cId="4245990436" sldId="264"/>
            <ac:spMk id="10" creationId="{717C362B-D2AF-2F55-DB82-01CDDB1E7D9F}"/>
          </ac:spMkLst>
        </pc:spChg>
        <pc:spChg chg="del">
          <ac:chgData name="Natalie Brailsford" userId="fb92ca0e-acad-466c-b9bd-de9a9a6ac4c6" providerId="ADAL" clId="{8F0DEE5F-5AB0-4402-97DE-512FAFCF0794}" dt="2024-01-23T08:42:23.393" v="37" actId="478"/>
          <ac:spMkLst>
            <pc:docMk/>
            <pc:sldMk cId="4245990436" sldId="264"/>
            <ac:spMk id="11" creationId="{F2BCE489-FA53-1F2F-2B1E-9343FFFDB9ED}"/>
          </ac:spMkLst>
        </pc:spChg>
        <pc:spChg chg="add mod">
          <ac:chgData name="Natalie Brailsford" userId="fb92ca0e-acad-466c-b9bd-de9a9a6ac4c6" providerId="ADAL" clId="{8F0DEE5F-5AB0-4402-97DE-512FAFCF0794}" dt="2024-01-23T08:54:17.569" v="143" actId="1076"/>
          <ac:spMkLst>
            <pc:docMk/>
            <pc:sldMk cId="4245990436" sldId="264"/>
            <ac:spMk id="14" creationId="{0BB9EF16-5900-2BA0-BE5C-C92DD06A597E}"/>
          </ac:spMkLst>
        </pc:spChg>
        <pc:picChg chg="del">
          <ac:chgData name="Natalie Brailsford" userId="fb92ca0e-acad-466c-b9bd-de9a9a6ac4c6" providerId="ADAL" clId="{8F0DEE5F-5AB0-4402-97DE-512FAFCF0794}" dt="2024-01-23T08:42:24.444" v="38" actId="478"/>
          <ac:picMkLst>
            <pc:docMk/>
            <pc:sldMk cId="4245990436" sldId="264"/>
            <ac:picMk id="3" creationId="{9B0C0ED9-EB7B-0B31-27C3-081E1487942D}"/>
          </ac:picMkLst>
        </pc:picChg>
        <pc:picChg chg="add mod">
          <ac:chgData name="Natalie Brailsford" userId="fb92ca0e-acad-466c-b9bd-de9a9a6ac4c6" providerId="ADAL" clId="{8F0DEE5F-5AB0-4402-97DE-512FAFCF0794}" dt="2024-01-23T08:53:59.545" v="139" actId="1076"/>
          <ac:picMkLst>
            <pc:docMk/>
            <pc:sldMk cId="4245990436" sldId="264"/>
            <ac:picMk id="12" creationId="{E6C1C35E-4269-C86D-7877-E79E01B9905E}"/>
          </ac:picMkLst>
        </pc:picChg>
        <pc:picChg chg="add mod">
          <ac:chgData name="Natalie Brailsford" userId="fb92ca0e-acad-466c-b9bd-de9a9a6ac4c6" providerId="ADAL" clId="{8F0DEE5F-5AB0-4402-97DE-512FAFCF0794}" dt="2024-01-23T08:54:10.035" v="141" actId="1076"/>
          <ac:picMkLst>
            <pc:docMk/>
            <pc:sldMk cId="4245990436" sldId="264"/>
            <ac:picMk id="13" creationId="{1AA5BF9D-51C0-0551-EB65-AED9530546DE}"/>
          </ac:picMkLst>
        </pc:picChg>
      </pc:sldChg>
      <pc:sldChg chg="addSp delSp modSp add mod">
        <pc:chgData name="Natalie Brailsford" userId="fb92ca0e-acad-466c-b9bd-de9a9a6ac4c6" providerId="ADAL" clId="{8F0DEE5F-5AB0-4402-97DE-512FAFCF0794}" dt="2024-01-23T10:10:59.907" v="260" actId="1076"/>
        <pc:sldMkLst>
          <pc:docMk/>
          <pc:sldMk cId="2382143084" sldId="265"/>
        </pc:sldMkLst>
        <pc:spChg chg="del">
          <ac:chgData name="Natalie Brailsford" userId="fb92ca0e-acad-466c-b9bd-de9a9a6ac4c6" providerId="ADAL" clId="{8F0DEE5F-5AB0-4402-97DE-512FAFCF0794}" dt="2024-01-23T08:45:03.743" v="78" actId="478"/>
          <ac:spMkLst>
            <pc:docMk/>
            <pc:sldMk cId="2382143084" sldId="265"/>
            <ac:spMk id="2" creationId="{42F2738A-4C5A-6D90-13FB-0A1730979D27}"/>
          </ac:spMkLst>
        </pc:spChg>
        <pc:spChg chg="add mod">
          <ac:chgData name="Natalie Brailsford" userId="fb92ca0e-acad-466c-b9bd-de9a9a6ac4c6" providerId="ADAL" clId="{8F0DEE5F-5AB0-4402-97DE-512FAFCF0794}" dt="2024-01-23T09:40:08.023" v="233" actId="1076"/>
          <ac:spMkLst>
            <pc:docMk/>
            <pc:sldMk cId="2382143084" sldId="265"/>
            <ac:spMk id="4" creationId="{0A9E2260-B0B6-875E-0AF3-8EA54D278875}"/>
          </ac:spMkLst>
        </pc:spChg>
        <pc:spChg chg="add mod">
          <ac:chgData name="Natalie Brailsford" userId="fb92ca0e-acad-466c-b9bd-de9a9a6ac4c6" providerId="ADAL" clId="{8F0DEE5F-5AB0-4402-97DE-512FAFCF0794}" dt="2024-01-23T08:45:15.017" v="81" actId="1076"/>
          <ac:spMkLst>
            <pc:docMk/>
            <pc:sldMk cId="2382143084" sldId="265"/>
            <ac:spMk id="5" creationId="{31DF8281-B0F6-A1C2-051D-95B45C9921C1}"/>
          </ac:spMkLst>
        </pc:spChg>
        <pc:spChg chg="del">
          <ac:chgData name="Natalie Brailsford" userId="fb92ca0e-acad-466c-b9bd-de9a9a6ac4c6" providerId="ADAL" clId="{8F0DEE5F-5AB0-4402-97DE-512FAFCF0794}" dt="2024-01-23T08:44:36.475" v="71" actId="478"/>
          <ac:spMkLst>
            <pc:docMk/>
            <pc:sldMk cId="2382143084" sldId="265"/>
            <ac:spMk id="11" creationId="{F2BCE489-FA53-1F2F-2B1E-9343FFFDB9ED}"/>
          </ac:spMkLst>
        </pc:spChg>
        <pc:picChg chg="del">
          <ac:chgData name="Natalie Brailsford" userId="fb92ca0e-acad-466c-b9bd-de9a9a6ac4c6" providerId="ADAL" clId="{8F0DEE5F-5AB0-4402-97DE-512FAFCF0794}" dt="2024-01-23T08:44:34.208" v="70" actId="478"/>
          <ac:picMkLst>
            <pc:docMk/>
            <pc:sldMk cId="2382143084" sldId="265"/>
            <ac:picMk id="3" creationId="{9B0C0ED9-EB7B-0B31-27C3-081E1487942D}"/>
          </ac:picMkLst>
        </pc:picChg>
        <pc:picChg chg="add mod">
          <ac:chgData name="Natalie Brailsford" userId="fb92ca0e-acad-466c-b9bd-de9a9a6ac4c6" providerId="ADAL" clId="{8F0DEE5F-5AB0-4402-97DE-512FAFCF0794}" dt="2024-01-23T10:10:59.907" v="260" actId="1076"/>
          <ac:picMkLst>
            <pc:docMk/>
            <pc:sldMk cId="2382143084" sldId="265"/>
            <ac:picMk id="6" creationId="{FBB8DFD6-7DF3-4C1C-8B94-357B03B1D9C9}"/>
          </ac:picMkLst>
        </pc:picChg>
      </pc:sldChg>
      <pc:sldChg chg="addSp modSp add mod ord">
        <pc:chgData name="Natalie Brailsford" userId="fb92ca0e-acad-466c-b9bd-de9a9a6ac4c6" providerId="ADAL" clId="{8F0DEE5F-5AB0-4402-97DE-512FAFCF0794}" dt="2024-01-23T10:11:17.055" v="265" actId="1076"/>
        <pc:sldMkLst>
          <pc:docMk/>
          <pc:sldMk cId="3095210417" sldId="266"/>
        </pc:sldMkLst>
        <pc:spChg chg="mod">
          <ac:chgData name="Natalie Brailsford" userId="fb92ca0e-acad-466c-b9bd-de9a9a6ac4c6" providerId="ADAL" clId="{8F0DEE5F-5AB0-4402-97DE-512FAFCF0794}" dt="2024-01-23T08:46:48.628" v="92" actId="20577"/>
          <ac:spMkLst>
            <pc:docMk/>
            <pc:sldMk cId="3095210417" sldId="266"/>
            <ac:spMk id="2" creationId="{42F2738A-4C5A-6D90-13FB-0A1730979D27}"/>
          </ac:spMkLst>
        </pc:spChg>
        <pc:spChg chg="add mod">
          <ac:chgData name="Natalie Brailsford" userId="fb92ca0e-acad-466c-b9bd-de9a9a6ac4c6" providerId="ADAL" clId="{8F0DEE5F-5AB0-4402-97DE-512FAFCF0794}" dt="2024-01-23T09:40:36.107" v="236" actId="1076"/>
          <ac:spMkLst>
            <pc:docMk/>
            <pc:sldMk cId="3095210417" sldId="266"/>
            <ac:spMk id="3" creationId="{0FA6AC9A-774E-8C1B-7FD4-9A3193C38397}"/>
          </ac:spMkLst>
        </pc:spChg>
        <pc:spChg chg="mod">
          <ac:chgData name="Natalie Brailsford" userId="fb92ca0e-acad-466c-b9bd-de9a9a6ac4c6" providerId="ADAL" clId="{8F0DEE5F-5AB0-4402-97DE-512FAFCF0794}" dt="2024-01-23T10:05:02.125" v="240" actId="2711"/>
          <ac:spMkLst>
            <pc:docMk/>
            <pc:sldMk cId="3095210417" sldId="266"/>
            <ac:spMk id="6" creationId="{7673E6E6-D3CD-6351-EA2A-F23DD8509965}"/>
          </ac:spMkLst>
        </pc:spChg>
        <pc:picChg chg="add mod">
          <ac:chgData name="Natalie Brailsford" userId="fb92ca0e-acad-466c-b9bd-de9a9a6ac4c6" providerId="ADAL" clId="{8F0DEE5F-5AB0-4402-97DE-512FAFCF0794}" dt="2024-01-23T10:11:17.055" v="265" actId="1076"/>
          <ac:picMkLst>
            <pc:docMk/>
            <pc:sldMk cId="3095210417" sldId="266"/>
            <ac:picMk id="7" creationId="{B54769A3-5B4F-5097-9E65-B9F112DAD273}"/>
          </ac:picMkLst>
        </pc:picChg>
      </pc:sldChg>
      <pc:sldChg chg="add del">
        <pc:chgData name="Natalie Brailsford" userId="fb92ca0e-acad-466c-b9bd-de9a9a6ac4c6" providerId="ADAL" clId="{8F0DEE5F-5AB0-4402-97DE-512FAFCF0794}" dt="2024-01-23T08:46:29.447" v="84" actId="2696"/>
        <pc:sldMkLst>
          <pc:docMk/>
          <pc:sldMk cId="4169369590" sldId="266"/>
        </pc:sldMkLst>
      </pc:sldChg>
      <pc:sldChg chg="addSp modSp add mod ord">
        <pc:chgData name="Natalie Brailsford" userId="fb92ca0e-acad-466c-b9bd-de9a9a6ac4c6" providerId="ADAL" clId="{8F0DEE5F-5AB0-4402-97DE-512FAFCF0794}" dt="2024-01-23T10:11:30.046" v="269" actId="1076"/>
        <pc:sldMkLst>
          <pc:docMk/>
          <pc:sldMk cId="684019187" sldId="267"/>
        </pc:sldMkLst>
        <pc:spChg chg="mod">
          <ac:chgData name="Natalie Brailsford" userId="fb92ca0e-acad-466c-b9bd-de9a9a6ac4c6" providerId="ADAL" clId="{8F0DEE5F-5AB0-4402-97DE-512FAFCF0794}" dt="2024-01-23T09:40:04.087" v="232" actId="1076"/>
          <ac:spMkLst>
            <pc:docMk/>
            <pc:sldMk cId="684019187" sldId="267"/>
            <ac:spMk id="4" creationId="{0A9E2260-B0B6-875E-0AF3-8EA54D278875}"/>
          </ac:spMkLst>
        </pc:spChg>
        <pc:spChg chg="mod">
          <ac:chgData name="Natalie Brailsford" userId="fb92ca0e-acad-466c-b9bd-de9a9a6ac4c6" providerId="ADAL" clId="{8F0DEE5F-5AB0-4402-97DE-512FAFCF0794}" dt="2024-01-23T08:48:01.757" v="102" actId="20577"/>
          <ac:spMkLst>
            <pc:docMk/>
            <pc:sldMk cId="684019187" sldId="267"/>
            <ac:spMk id="5" creationId="{31DF8281-B0F6-A1C2-051D-95B45C9921C1}"/>
          </ac:spMkLst>
        </pc:spChg>
        <pc:picChg chg="add mod">
          <ac:chgData name="Natalie Brailsford" userId="fb92ca0e-acad-466c-b9bd-de9a9a6ac4c6" providerId="ADAL" clId="{8F0DEE5F-5AB0-4402-97DE-512FAFCF0794}" dt="2024-01-23T10:11:30.046" v="269" actId="1076"/>
          <ac:picMkLst>
            <pc:docMk/>
            <pc:sldMk cId="684019187" sldId="267"/>
            <ac:picMk id="2" creationId="{F35213DA-F0C9-E133-7042-3235B1F94F31}"/>
          </ac:picMkLst>
        </pc:picChg>
      </pc:sldChg>
      <pc:sldChg chg="addSp modSp add mod ord">
        <pc:chgData name="Natalie Brailsford" userId="fb92ca0e-acad-466c-b9bd-de9a9a6ac4c6" providerId="ADAL" clId="{8F0DEE5F-5AB0-4402-97DE-512FAFCF0794}" dt="2024-01-23T10:12:00.213" v="274" actId="1076"/>
        <pc:sldMkLst>
          <pc:docMk/>
          <pc:sldMk cId="362672465" sldId="268"/>
        </pc:sldMkLst>
        <pc:spChg chg="mod">
          <ac:chgData name="Natalie Brailsford" userId="fb92ca0e-acad-466c-b9bd-de9a9a6ac4c6" providerId="ADAL" clId="{8F0DEE5F-5AB0-4402-97DE-512FAFCF0794}" dt="2024-01-23T08:49:26.416" v="114" actId="20577"/>
          <ac:spMkLst>
            <pc:docMk/>
            <pc:sldMk cId="362672465" sldId="268"/>
            <ac:spMk id="2" creationId="{42F2738A-4C5A-6D90-13FB-0A1730979D27}"/>
          </ac:spMkLst>
        </pc:spChg>
        <pc:spChg chg="add mod">
          <ac:chgData name="Natalie Brailsford" userId="fb92ca0e-acad-466c-b9bd-de9a9a6ac4c6" providerId="ADAL" clId="{8F0DEE5F-5AB0-4402-97DE-512FAFCF0794}" dt="2024-01-23T09:40:39.684" v="237" actId="1076"/>
          <ac:spMkLst>
            <pc:docMk/>
            <pc:sldMk cId="362672465" sldId="268"/>
            <ac:spMk id="5" creationId="{A3FC059C-F3AF-9140-4834-3C7A5947D8C2}"/>
          </ac:spMkLst>
        </pc:spChg>
        <pc:spChg chg="mod">
          <ac:chgData name="Natalie Brailsford" userId="fb92ca0e-acad-466c-b9bd-de9a9a6ac4c6" providerId="ADAL" clId="{8F0DEE5F-5AB0-4402-97DE-512FAFCF0794}" dt="2024-01-23T10:04:42.867" v="238" actId="255"/>
          <ac:spMkLst>
            <pc:docMk/>
            <pc:sldMk cId="362672465" sldId="268"/>
            <ac:spMk id="6" creationId="{7673E6E6-D3CD-6351-EA2A-F23DD8509965}"/>
          </ac:spMkLst>
        </pc:spChg>
        <pc:picChg chg="add mod">
          <ac:chgData name="Natalie Brailsford" userId="fb92ca0e-acad-466c-b9bd-de9a9a6ac4c6" providerId="ADAL" clId="{8F0DEE5F-5AB0-4402-97DE-512FAFCF0794}" dt="2024-01-23T10:12:00.213" v="274" actId="1076"/>
          <ac:picMkLst>
            <pc:docMk/>
            <pc:sldMk cId="362672465" sldId="268"/>
            <ac:picMk id="8" creationId="{D17B3FC2-EE49-1DA8-FD05-277CA9824DAF}"/>
          </ac:picMkLst>
        </pc:picChg>
      </pc:sldChg>
      <pc:sldChg chg="addSp modSp add mod">
        <pc:chgData name="Natalie Brailsford" userId="fb92ca0e-acad-466c-b9bd-de9a9a6ac4c6" providerId="ADAL" clId="{8F0DEE5F-5AB0-4402-97DE-512FAFCF0794}" dt="2024-01-23T10:12:11.077" v="277" actId="1076"/>
        <pc:sldMkLst>
          <pc:docMk/>
          <pc:sldMk cId="2020938483" sldId="269"/>
        </pc:sldMkLst>
        <pc:spChg chg="mod">
          <ac:chgData name="Natalie Brailsford" userId="fb92ca0e-acad-466c-b9bd-de9a9a6ac4c6" providerId="ADAL" clId="{8F0DEE5F-5AB0-4402-97DE-512FAFCF0794}" dt="2024-01-23T09:39:51.150" v="231" actId="1076"/>
          <ac:spMkLst>
            <pc:docMk/>
            <pc:sldMk cId="2020938483" sldId="269"/>
            <ac:spMk id="4" creationId="{0A9E2260-B0B6-875E-0AF3-8EA54D278875}"/>
          </ac:spMkLst>
        </pc:spChg>
        <pc:spChg chg="mod">
          <ac:chgData name="Natalie Brailsford" userId="fb92ca0e-acad-466c-b9bd-de9a9a6ac4c6" providerId="ADAL" clId="{8F0DEE5F-5AB0-4402-97DE-512FAFCF0794}" dt="2024-01-23T08:49:01.349" v="110" actId="20577"/>
          <ac:spMkLst>
            <pc:docMk/>
            <pc:sldMk cId="2020938483" sldId="269"/>
            <ac:spMk id="5" creationId="{31DF8281-B0F6-A1C2-051D-95B45C9921C1}"/>
          </ac:spMkLst>
        </pc:spChg>
        <pc:picChg chg="add mod">
          <ac:chgData name="Natalie Brailsford" userId="fb92ca0e-acad-466c-b9bd-de9a9a6ac4c6" providerId="ADAL" clId="{8F0DEE5F-5AB0-4402-97DE-512FAFCF0794}" dt="2024-01-23T10:12:11.077" v="277" actId="1076"/>
          <ac:picMkLst>
            <pc:docMk/>
            <pc:sldMk cId="2020938483" sldId="269"/>
            <ac:picMk id="2" creationId="{BF1D33CA-FB4F-32DD-99DE-6C0F2958EFC1}"/>
          </ac:picMkLst>
        </pc:picChg>
      </pc:sldChg>
      <pc:sldChg chg="addSp modSp add mod">
        <pc:chgData name="Natalie Brailsford" userId="fb92ca0e-acad-466c-b9bd-de9a9a6ac4c6" providerId="ADAL" clId="{8F0DEE5F-5AB0-4402-97DE-512FAFCF0794}" dt="2024-01-23T10:10:38.037" v="256" actId="1076"/>
        <pc:sldMkLst>
          <pc:docMk/>
          <pc:sldMk cId="3495625012" sldId="270"/>
        </pc:sldMkLst>
        <pc:spChg chg="mod">
          <ac:chgData name="Natalie Brailsford" userId="fb92ca0e-acad-466c-b9bd-de9a9a6ac4c6" providerId="ADAL" clId="{8F0DEE5F-5AB0-4402-97DE-512FAFCF0794}" dt="2024-01-23T10:05:13.264" v="242" actId="1076"/>
          <ac:spMkLst>
            <pc:docMk/>
            <pc:sldMk cId="3495625012" sldId="270"/>
            <ac:spMk id="6" creationId="{7673E6E6-D3CD-6351-EA2A-F23DD8509965}"/>
          </ac:spMkLst>
        </pc:spChg>
        <pc:spChg chg="mod">
          <ac:chgData name="Natalie Brailsford" userId="fb92ca0e-acad-466c-b9bd-de9a9a6ac4c6" providerId="ADAL" clId="{8F0DEE5F-5AB0-4402-97DE-512FAFCF0794}" dt="2024-01-23T09:40:30.747" v="235" actId="1076"/>
          <ac:spMkLst>
            <pc:docMk/>
            <pc:sldMk cId="3495625012" sldId="270"/>
            <ac:spMk id="9" creationId="{A3D88F2C-20C0-91F0-A249-813035C81756}"/>
          </ac:spMkLst>
        </pc:spChg>
        <pc:picChg chg="add mod">
          <ac:chgData name="Natalie Brailsford" userId="fb92ca0e-acad-466c-b9bd-de9a9a6ac4c6" providerId="ADAL" clId="{8F0DEE5F-5AB0-4402-97DE-512FAFCF0794}" dt="2024-01-23T10:10:38.037" v="256" actId="1076"/>
          <ac:picMkLst>
            <pc:docMk/>
            <pc:sldMk cId="3495625012" sldId="270"/>
            <ac:picMk id="5" creationId="{46A0093A-F53A-90EC-AEDC-E191F0F5F5CC}"/>
          </ac:picMkLst>
        </pc:picChg>
      </pc:sldChg>
      <pc:sldChg chg="addSp delSp modSp add del mod ord">
        <pc:chgData name="Natalie Brailsford" userId="fb92ca0e-acad-466c-b9bd-de9a9a6ac4c6" providerId="ADAL" clId="{8F0DEE5F-5AB0-4402-97DE-512FAFCF0794}" dt="2024-01-23T08:55:59.750" v="153" actId="2696"/>
        <pc:sldMkLst>
          <pc:docMk/>
          <pc:sldMk cId="2855715189" sldId="271"/>
        </pc:sldMkLst>
        <pc:spChg chg="del mod">
          <ac:chgData name="Natalie Brailsford" userId="fb92ca0e-acad-466c-b9bd-de9a9a6ac4c6" providerId="ADAL" clId="{8F0DEE5F-5AB0-4402-97DE-512FAFCF0794}" dt="2024-01-23T08:54:58.222" v="148" actId="478"/>
          <ac:spMkLst>
            <pc:docMk/>
            <pc:sldMk cId="2855715189" sldId="271"/>
            <ac:spMk id="2" creationId="{42F2738A-4C5A-6D90-13FB-0A1730979D27}"/>
          </ac:spMkLst>
        </pc:spChg>
        <pc:spChg chg="del">
          <ac:chgData name="Natalie Brailsford" userId="fb92ca0e-acad-466c-b9bd-de9a9a6ac4c6" providerId="ADAL" clId="{8F0DEE5F-5AB0-4402-97DE-512FAFCF0794}" dt="2024-01-23T08:54:51.709" v="145" actId="478"/>
          <ac:spMkLst>
            <pc:docMk/>
            <pc:sldMk cId="2855715189" sldId="271"/>
            <ac:spMk id="11" creationId="{F2BCE489-FA53-1F2F-2B1E-9343FFFDB9ED}"/>
          </ac:spMkLst>
        </pc:spChg>
        <pc:picChg chg="del">
          <ac:chgData name="Natalie Brailsford" userId="fb92ca0e-acad-466c-b9bd-de9a9a6ac4c6" providerId="ADAL" clId="{8F0DEE5F-5AB0-4402-97DE-512FAFCF0794}" dt="2024-01-23T08:54:52.510" v="146" actId="478"/>
          <ac:picMkLst>
            <pc:docMk/>
            <pc:sldMk cId="2855715189" sldId="271"/>
            <ac:picMk id="3" creationId="{9B0C0ED9-EB7B-0B31-27C3-081E1487942D}"/>
          </ac:picMkLst>
        </pc:picChg>
        <pc:picChg chg="add">
          <ac:chgData name="Natalie Brailsford" userId="fb92ca0e-acad-466c-b9bd-de9a9a6ac4c6" providerId="ADAL" clId="{8F0DEE5F-5AB0-4402-97DE-512FAFCF0794}" dt="2024-01-23T08:55:24.408" v="149" actId="22"/>
          <ac:picMkLst>
            <pc:docMk/>
            <pc:sldMk cId="2855715189" sldId="271"/>
            <ac:picMk id="5" creationId="{7A1C63A4-C8F3-AE88-3BF1-A2BAB74173F6}"/>
          </ac:picMkLst>
        </pc:picChg>
      </pc:sldChg>
      <pc:sldChg chg="add">
        <pc:chgData name="Natalie Brailsford" userId="fb92ca0e-acad-466c-b9bd-de9a9a6ac4c6" providerId="ADAL" clId="{8F0DEE5F-5AB0-4402-97DE-512FAFCF0794}" dt="2024-01-23T08:55:49.695" v="150" actId="2890"/>
        <pc:sldMkLst>
          <pc:docMk/>
          <pc:sldMk cId="1871202026" sldId="272"/>
        </pc:sldMkLst>
      </pc:sldChg>
      <pc:sldChg chg="addSp delSp modSp add mod">
        <pc:chgData name="Natalie Brailsford" userId="fb92ca0e-acad-466c-b9bd-de9a9a6ac4c6" providerId="ADAL" clId="{8F0DEE5F-5AB0-4402-97DE-512FAFCF0794}" dt="2024-01-23T08:56:31.752" v="156" actId="22"/>
        <pc:sldMkLst>
          <pc:docMk/>
          <pc:sldMk cId="4092405961" sldId="273"/>
        </pc:sldMkLst>
        <pc:spChg chg="del">
          <ac:chgData name="Natalie Brailsford" userId="fb92ca0e-acad-466c-b9bd-de9a9a6ac4c6" providerId="ADAL" clId="{8F0DEE5F-5AB0-4402-97DE-512FAFCF0794}" dt="2024-01-23T08:56:18.773" v="155" actId="478"/>
          <ac:spMkLst>
            <pc:docMk/>
            <pc:sldMk cId="4092405961" sldId="273"/>
            <ac:spMk id="2" creationId="{3BC62D8C-789B-8D2C-FF28-3AEE52E3EEAE}"/>
          </ac:spMkLst>
        </pc:spChg>
        <pc:spChg chg="add mod">
          <ac:chgData name="Natalie Brailsford" userId="fb92ca0e-acad-466c-b9bd-de9a9a6ac4c6" providerId="ADAL" clId="{8F0DEE5F-5AB0-4402-97DE-512FAFCF0794}" dt="2024-01-23T08:56:18.773" v="155" actId="478"/>
          <ac:spMkLst>
            <pc:docMk/>
            <pc:sldMk cId="4092405961" sldId="273"/>
            <ac:spMk id="4" creationId="{106972C5-6C5D-6F95-DC89-9C7496F1810B}"/>
          </ac:spMkLst>
        </pc:spChg>
        <pc:picChg chg="add">
          <ac:chgData name="Natalie Brailsford" userId="fb92ca0e-acad-466c-b9bd-de9a9a6ac4c6" providerId="ADAL" clId="{8F0DEE5F-5AB0-4402-97DE-512FAFCF0794}" dt="2024-01-23T08:56:31.752" v="156" actId="22"/>
          <ac:picMkLst>
            <pc:docMk/>
            <pc:sldMk cId="4092405961" sldId="273"/>
            <ac:picMk id="6" creationId="{5458119E-B30F-BBA0-B35D-CEEA97B1F936}"/>
          </ac:picMkLst>
        </pc:picChg>
      </pc:sldChg>
      <pc:sldChg chg="addSp delSp modSp add mod modClrScheme chgLayout">
        <pc:chgData name="Natalie Brailsford" userId="fb92ca0e-acad-466c-b9bd-de9a9a6ac4c6" providerId="ADAL" clId="{8F0DEE5F-5AB0-4402-97DE-512FAFCF0794}" dt="2024-01-23T10:06:28.160" v="249" actId="962"/>
        <pc:sldMkLst>
          <pc:docMk/>
          <pc:sldMk cId="3065458184" sldId="274"/>
        </pc:sldMkLst>
        <pc:spChg chg="del">
          <ac:chgData name="Natalie Brailsford" userId="fb92ca0e-acad-466c-b9bd-de9a9a6ac4c6" providerId="ADAL" clId="{8F0DEE5F-5AB0-4402-97DE-512FAFCF0794}" dt="2024-01-23T10:06:11.547" v="245" actId="478"/>
          <ac:spMkLst>
            <pc:docMk/>
            <pc:sldMk cId="3065458184" sldId="274"/>
            <ac:spMk id="4" creationId="{0A9E2260-B0B6-875E-0AF3-8EA54D278875}"/>
          </ac:spMkLst>
        </pc:spChg>
        <pc:spChg chg="mod ord">
          <ac:chgData name="Natalie Brailsford" userId="fb92ca0e-acad-466c-b9bd-de9a9a6ac4c6" providerId="ADAL" clId="{8F0DEE5F-5AB0-4402-97DE-512FAFCF0794}" dt="2024-01-23T10:06:25.536" v="247" actId="26606"/>
          <ac:spMkLst>
            <pc:docMk/>
            <pc:sldMk cId="3065458184" sldId="274"/>
            <ac:spMk id="5" creationId="{31DF8281-B0F6-A1C2-051D-95B45C9921C1}"/>
          </ac:spMkLst>
        </pc:spChg>
        <pc:picChg chg="add mod">
          <ac:chgData name="Natalie Brailsford" userId="fb92ca0e-acad-466c-b9bd-de9a9a6ac4c6" providerId="ADAL" clId="{8F0DEE5F-5AB0-4402-97DE-512FAFCF0794}" dt="2024-01-23T10:06:28.160" v="249" actId="962"/>
          <ac:picMkLst>
            <pc:docMk/>
            <pc:sldMk cId="3065458184" sldId="274"/>
            <ac:picMk id="3" creationId="{7C7FDF88-9918-B0CD-BA13-ACD4F936F58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9F7F57C-00C1-4664-AFFC-7773D92E0C11}" type="datetimeFigureOut">
              <a:rPr lang="en-GB" smtClean="0"/>
              <a:t>23/01/2024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1150656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9F7F57C-00C1-4664-AFFC-7773D92E0C11}" type="datetimeFigureOut">
              <a:rPr lang="en-GB" smtClean="0"/>
              <a:t>23/01/2024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2529953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9F7F57C-00C1-4664-AFFC-7773D92E0C11}" type="datetimeFigureOut">
              <a:rPr lang="en-GB" smtClean="0"/>
              <a:t>23/01/2024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3618061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9F7F57C-00C1-4664-AFFC-7773D92E0C11}" type="datetimeFigureOut">
              <a:rPr lang="en-GB" smtClean="0"/>
              <a:t>23/01/2024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370541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9F7F57C-00C1-4664-AFFC-7773D92E0C11}" type="datetimeFigureOut">
              <a:rPr lang="en-GB" smtClean="0"/>
              <a:t>23/01/2024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2665254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9F7F57C-00C1-4664-AFFC-7773D92E0C11}" type="datetimeFigureOut">
              <a:rPr lang="en-GB" smtClean="0"/>
              <a:t>23/01/2024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3899551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9F7F57C-00C1-4664-AFFC-7773D92E0C11}" type="datetimeFigureOut">
              <a:rPr lang="en-GB" smtClean="0"/>
              <a:t>23/01/2024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3391226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9F7F57C-00C1-4664-AFFC-7773D92E0C11}" type="datetimeFigureOut">
              <a:rPr lang="en-GB" smtClean="0"/>
              <a:t>23/01/2024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17164720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9F7F57C-00C1-4664-AFFC-7773D92E0C11}" type="datetimeFigureOut">
              <a:rPr lang="en-GB" smtClean="0"/>
              <a:t>23/01/2024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2086767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9F7F57C-00C1-4664-AFFC-7773D92E0C11}" type="datetimeFigureOut">
              <a:rPr lang="en-GB" smtClean="0"/>
              <a:t>23/01/2024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1419639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9F7F57C-00C1-4664-AFFC-7773D92E0C11}" type="datetimeFigureOut">
              <a:rPr lang="en-GB" smtClean="0"/>
              <a:t>23/01/2024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704CE8EF-4F2E-4F13-B68A-638D0822B9D9}" type="slidenum">
              <a:rPr lang="en-GB" smtClean="0"/>
              <a:t>‹#›</a:t>
            </a:fld>
            <a:endParaRPr lang="en-GB"/>
          </a:p>
        </p:txBody>
      </p:sp>
    </p:spTree>
    <p:extLst>
      <p:ext uri="{BB962C8B-B14F-4D97-AF65-F5344CB8AC3E}">
        <p14:creationId xmlns:p14="http://schemas.microsoft.com/office/powerpoint/2010/main" val="3612523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F7F57C-00C1-4664-AFFC-7773D92E0C11}" type="datetimeFigureOut">
              <a:rPr lang="en-GB" smtClean="0"/>
              <a:t>23/01/2024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4CE8EF-4F2E-4F13-B68A-638D0822B9D9}" type="slidenum">
              <a:rPr lang="en-GB" smtClean="0"/>
              <a:t>‹#›</a:t>
            </a:fld>
            <a:endParaRPr lang="en-GB"/>
          </a:p>
        </p:txBody>
      </p:sp>
    </p:spTree>
    <p:extLst>
      <p:ext uri="{BB962C8B-B14F-4D97-AF65-F5344CB8AC3E}">
        <p14:creationId xmlns:p14="http://schemas.microsoft.com/office/powerpoint/2010/main" val="86492782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xml"/><Relationship Id="rId4" Type="http://schemas.openxmlformats.org/officeDocument/2006/relationships/hyperlink" Target="http://insights.nursekillam.com/bsn4416/deadlines/"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D06F7F-76AC-E28F-54DC-2B3D23898425}"/>
              </a:ext>
            </a:extLst>
          </p:cNvPr>
          <p:cNvPicPr>
            <a:picLocks noChangeAspect="1"/>
          </p:cNvPicPr>
          <p:nvPr/>
        </p:nvPicPr>
        <p:blipFill>
          <a:blip r:embed="rId2"/>
          <a:stretch>
            <a:fillRect/>
          </a:stretch>
        </p:blipFill>
        <p:spPr>
          <a:xfrm>
            <a:off x="1" y="0"/>
            <a:ext cx="12191999" cy="6858000"/>
          </a:xfrm>
          <a:prstGeom prst="rect">
            <a:avLst/>
          </a:prstGeom>
        </p:spPr>
      </p:pic>
    </p:spTree>
    <p:extLst>
      <p:ext uri="{BB962C8B-B14F-4D97-AF65-F5344CB8AC3E}">
        <p14:creationId xmlns:p14="http://schemas.microsoft.com/office/powerpoint/2010/main" val="3174037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6972C5-6C5D-6F95-DC89-9C7496F1810B}"/>
              </a:ext>
            </a:extLst>
          </p:cNvPr>
          <p:cNvSpPr>
            <a:spLocks noGrp="1"/>
          </p:cNvSpPr>
          <p:nvPr>
            <p:ph type="ctrTitle"/>
          </p:nvPr>
        </p:nvSpPr>
        <p:spPr/>
        <p:txBody>
          <a:bodyPr/>
          <a:lstStyle/>
          <a:p>
            <a:endParaRPr lang="en-GB"/>
          </a:p>
        </p:txBody>
      </p:sp>
      <p:pic>
        <p:nvPicPr>
          <p:cNvPr id="6" name="Picture 5">
            <a:extLst>
              <a:ext uri="{FF2B5EF4-FFF2-40B4-BE49-F238E27FC236}">
                <a16:creationId xmlns:a16="http://schemas.microsoft.com/office/drawing/2014/main" id="{5458119E-B30F-BBA0-B35D-CEEA97B1F936}"/>
              </a:ext>
            </a:extLst>
          </p:cNvPr>
          <p:cNvPicPr>
            <a:picLocks noChangeAspect="1"/>
          </p:cNvPicPr>
          <p:nvPr/>
        </p:nvPicPr>
        <p:blipFill>
          <a:blip r:embed="rId2"/>
          <a:stretch>
            <a:fillRect/>
          </a:stretch>
        </p:blipFill>
        <p:spPr>
          <a:xfrm>
            <a:off x="0" y="32718"/>
            <a:ext cx="12192000" cy="6792563"/>
          </a:xfrm>
          <a:prstGeom prst="rect">
            <a:avLst/>
          </a:prstGeom>
        </p:spPr>
      </p:pic>
    </p:spTree>
    <p:extLst>
      <p:ext uri="{BB962C8B-B14F-4D97-AF65-F5344CB8AC3E}">
        <p14:creationId xmlns:p14="http://schemas.microsoft.com/office/powerpoint/2010/main" val="4092405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62D8C-789B-8D2C-FF28-3AEE52E3EEAE}"/>
              </a:ext>
            </a:extLst>
          </p:cNvPr>
          <p:cNvSpPr>
            <a:spLocks noGrp="1"/>
          </p:cNvSpPr>
          <p:nvPr>
            <p:ph type="ctrTitle"/>
          </p:nvPr>
        </p:nvSpPr>
        <p:spPr>
          <a:xfrm>
            <a:off x="308808" y="410901"/>
            <a:ext cx="11260347" cy="2387600"/>
          </a:xfrm>
        </p:spPr>
        <p:txBody>
          <a:bodyPr>
            <a:noAutofit/>
          </a:bodyPr>
          <a:lstStyle/>
          <a:p>
            <a:r>
              <a:rPr lang="en-GB" sz="15000" dirty="0">
                <a:solidFill>
                  <a:schemeClr val="tx2"/>
                </a:solidFill>
                <a:latin typeface="Freestyle Script" panose="030804020302050B0404" pitchFamily="66" charset="0"/>
              </a:rPr>
              <a:t>Reflective Writing </a:t>
            </a:r>
          </a:p>
        </p:txBody>
      </p:sp>
      <p:pic>
        <p:nvPicPr>
          <p:cNvPr id="9" name="Picture 8">
            <a:extLst>
              <a:ext uri="{FF2B5EF4-FFF2-40B4-BE49-F238E27FC236}">
                <a16:creationId xmlns:a16="http://schemas.microsoft.com/office/drawing/2014/main" id="{C0AFE28F-8E06-13A2-05F8-D539E80F04CB}"/>
              </a:ext>
            </a:extLst>
          </p:cNvPr>
          <p:cNvPicPr>
            <a:picLocks noChangeAspect="1"/>
          </p:cNvPicPr>
          <p:nvPr/>
        </p:nvPicPr>
        <p:blipFill>
          <a:blip r:embed="rId2"/>
          <a:stretch>
            <a:fillRect/>
          </a:stretch>
        </p:blipFill>
        <p:spPr>
          <a:xfrm>
            <a:off x="6492517" y="2228352"/>
            <a:ext cx="2277672" cy="3336790"/>
          </a:xfrm>
          <a:prstGeom prst="rect">
            <a:avLst/>
          </a:prstGeom>
        </p:spPr>
      </p:pic>
      <p:sp>
        <p:nvSpPr>
          <p:cNvPr id="10" name="Content Placeholder 2">
            <a:extLst>
              <a:ext uri="{FF2B5EF4-FFF2-40B4-BE49-F238E27FC236}">
                <a16:creationId xmlns:a16="http://schemas.microsoft.com/office/drawing/2014/main" id="{289842B9-FAE6-75D9-02A5-8B7D31E8C968}"/>
              </a:ext>
            </a:extLst>
          </p:cNvPr>
          <p:cNvSpPr txBox="1">
            <a:spLocks/>
          </p:cNvSpPr>
          <p:nvPr/>
        </p:nvSpPr>
        <p:spPr>
          <a:xfrm>
            <a:off x="1764843" y="2882963"/>
            <a:ext cx="3271640" cy="3564136"/>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000" b="1" dirty="0">
                <a:solidFill>
                  <a:schemeClr val="tx2"/>
                </a:solidFill>
              </a:rPr>
              <a:t>“It is not sufficient to have an experience in order to learn. Without reflecting on this experience, it may quickly be forgotten, or its learning potential lost.”</a:t>
            </a:r>
          </a:p>
          <a:p>
            <a:r>
              <a:rPr lang="en-GB" sz="2000" dirty="0">
                <a:solidFill>
                  <a:schemeClr val="tx2"/>
                </a:solidFill>
              </a:rPr>
              <a:t>Gibbs, 1988, p.9</a:t>
            </a:r>
          </a:p>
        </p:txBody>
      </p:sp>
    </p:spTree>
    <p:extLst>
      <p:ext uri="{BB962C8B-B14F-4D97-AF65-F5344CB8AC3E}">
        <p14:creationId xmlns:p14="http://schemas.microsoft.com/office/powerpoint/2010/main" val="3479249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25689A2-2107-8127-5A41-2BE8D08C6160}"/>
              </a:ext>
            </a:extLst>
          </p:cNvPr>
          <p:cNvSpPr>
            <a:spLocks noGrp="1"/>
          </p:cNvSpPr>
          <p:nvPr>
            <p:ph type="subTitle" idx="1"/>
          </p:nvPr>
        </p:nvSpPr>
        <p:spPr>
          <a:xfrm>
            <a:off x="762000" y="1101770"/>
            <a:ext cx="10668000" cy="4654460"/>
          </a:xfrm>
        </p:spPr>
        <p:txBody>
          <a:bodyPr>
            <a:normAutofit fontScale="25000" lnSpcReduction="20000"/>
          </a:bodyPr>
          <a:lstStyle/>
          <a:p>
            <a:pPr>
              <a:lnSpc>
                <a:spcPct val="170000"/>
              </a:lnSpc>
            </a:pPr>
            <a:r>
              <a:rPr lang="en-GB" sz="8000" b="1" dirty="0">
                <a:solidFill>
                  <a:schemeClr val="tx2"/>
                </a:solidFill>
              </a:rPr>
              <a:t>We reflect quite naturally in our day to day lives, thinking about things that have happened, why they happened, whether we handled them well.</a:t>
            </a:r>
          </a:p>
          <a:p>
            <a:pPr>
              <a:lnSpc>
                <a:spcPct val="170000"/>
              </a:lnSpc>
            </a:pPr>
            <a:r>
              <a:rPr lang="en-GB" sz="8000" b="1" dirty="0">
                <a:solidFill>
                  <a:schemeClr val="tx2"/>
                </a:solidFill>
              </a:rPr>
              <a:t>In academia, you may be asked to formalise your reflections to show that learning is taking place. </a:t>
            </a:r>
          </a:p>
          <a:p>
            <a:pPr algn="l">
              <a:lnSpc>
                <a:spcPct val="170000"/>
              </a:lnSpc>
            </a:pPr>
            <a:r>
              <a:rPr lang="en-GB" sz="8000" dirty="0">
                <a:solidFill>
                  <a:schemeClr val="tx2"/>
                </a:solidFill>
              </a:rPr>
              <a:t>This may involve:</a:t>
            </a:r>
          </a:p>
          <a:p>
            <a:pPr lvl="1" algn="l">
              <a:lnSpc>
                <a:spcPct val="170000"/>
              </a:lnSpc>
              <a:buFont typeface="Wingdings" panose="05000000000000000000" pitchFamily="2" charset="2"/>
              <a:buChar char="§"/>
            </a:pPr>
            <a:r>
              <a:rPr lang="en-GB" sz="8000" dirty="0">
                <a:solidFill>
                  <a:schemeClr val="tx2"/>
                </a:solidFill>
              </a:rPr>
              <a:t>Reflecting on your own professional or academic practice</a:t>
            </a:r>
          </a:p>
          <a:p>
            <a:pPr lvl="1" algn="l">
              <a:lnSpc>
                <a:spcPct val="170000"/>
              </a:lnSpc>
              <a:buFont typeface="Wingdings" panose="05000000000000000000" pitchFamily="2" charset="2"/>
              <a:buChar char="§"/>
            </a:pPr>
            <a:r>
              <a:rPr lang="en-GB" sz="8000" dirty="0">
                <a:solidFill>
                  <a:schemeClr val="tx2"/>
                </a:solidFill>
              </a:rPr>
              <a:t>Scrutinising an experience and the way you dealt with it</a:t>
            </a:r>
          </a:p>
          <a:p>
            <a:pPr lvl="1" algn="l">
              <a:lnSpc>
                <a:spcPct val="170000"/>
              </a:lnSpc>
              <a:buFont typeface="Wingdings" panose="05000000000000000000" pitchFamily="2" charset="2"/>
              <a:buChar char="§"/>
            </a:pPr>
            <a:r>
              <a:rPr lang="en-GB" sz="8000" dirty="0">
                <a:solidFill>
                  <a:schemeClr val="tx2"/>
                </a:solidFill>
              </a:rPr>
              <a:t>Evaluating a project or experiment and considering how to do it better next time</a:t>
            </a:r>
          </a:p>
          <a:p>
            <a:pPr lvl="1" algn="l">
              <a:lnSpc>
                <a:spcPct val="170000"/>
              </a:lnSpc>
              <a:buFont typeface="Wingdings" panose="05000000000000000000" pitchFamily="2" charset="2"/>
              <a:buChar char="§"/>
            </a:pPr>
            <a:r>
              <a:rPr lang="en-GB" sz="8000" dirty="0">
                <a:solidFill>
                  <a:schemeClr val="tx2"/>
                </a:solidFill>
              </a:rPr>
              <a:t>Reflecting on things you have read and linking theory with practice/reality</a:t>
            </a:r>
          </a:p>
          <a:p>
            <a:pPr algn="l"/>
            <a:endParaRPr lang="en-GB" dirty="0">
              <a:solidFill>
                <a:schemeClr val="tx2"/>
              </a:solidFill>
            </a:endParaRPr>
          </a:p>
        </p:txBody>
      </p:sp>
      <p:sp>
        <p:nvSpPr>
          <p:cNvPr id="4" name="Title 1">
            <a:extLst>
              <a:ext uri="{FF2B5EF4-FFF2-40B4-BE49-F238E27FC236}">
                <a16:creationId xmlns:a16="http://schemas.microsoft.com/office/drawing/2014/main" id="{952A0E74-43C6-9F46-C850-80DBDB593E76}"/>
              </a:ext>
            </a:extLst>
          </p:cNvPr>
          <p:cNvSpPr>
            <a:spLocks noGrp="1"/>
          </p:cNvSpPr>
          <p:nvPr>
            <p:ph type="ctrTitle"/>
          </p:nvPr>
        </p:nvSpPr>
        <p:spPr>
          <a:xfrm>
            <a:off x="1167441" y="390600"/>
            <a:ext cx="9144000" cy="711170"/>
          </a:xfrm>
        </p:spPr>
        <p:txBody>
          <a:bodyPr>
            <a:noAutofit/>
          </a:bodyPr>
          <a:lstStyle/>
          <a:p>
            <a:pPr algn="ctr"/>
            <a:r>
              <a:rPr lang="en-GB" b="1" dirty="0">
                <a:solidFill>
                  <a:schemeClr val="tx2"/>
                </a:solidFill>
                <a:latin typeface="Freestyle Script" panose="030804020302050B0404" pitchFamily="66" charset="0"/>
              </a:rPr>
              <a:t>Reflection in Academia</a:t>
            </a:r>
          </a:p>
        </p:txBody>
      </p:sp>
    </p:spTree>
    <p:extLst>
      <p:ext uri="{BB962C8B-B14F-4D97-AF65-F5344CB8AC3E}">
        <p14:creationId xmlns:p14="http://schemas.microsoft.com/office/powerpoint/2010/main" val="540754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25689A2-2107-8127-5A41-2BE8D08C6160}"/>
              </a:ext>
            </a:extLst>
          </p:cNvPr>
          <p:cNvSpPr>
            <a:spLocks noGrp="1"/>
          </p:cNvSpPr>
          <p:nvPr>
            <p:ph type="subTitle" idx="1"/>
          </p:nvPr>
        </p:nvSpPr>
        <p:spPr>
          <a:xfrm>
            <a:off x="1377351" y="1583457"/>
            <a:ext cx="9144000" cy="1655762"/>
          </a:xfrm>
        </p:spPr>
        <p:txBody>
          <a:bodyPr>
            <a:noAutofit/>
          </a:bodyPr>
          <a:lstStyle/>
          <a:p>
            <a:pPr marL="342900" indent="-342900" algn="l">
              <a:lnSpc>
                <a:spcPct val="170000"/>
              </a:lnSpc>
              <a:buFont typeface="Arial" panose="020B0604020202020204" pitchFamily="34" charset="0"/>
              <a:buChar char="•"/>
            </a:pPr>
            <a:r>
              <a:rPr lang="en-GB" sz="3000" b="1" dirty="0">
                <a:solidFill>
                  <a:schemeClr val="tx2"/>
                </a:solidFill>
              </a:rPr>
              <a:t>ERA Cycle </a:t>
            </a:r>
          </a:p>
          <a:p>
            <a:pPr marL="342900" indent="-342900" algn="l">
              <a:lnSpc>
                <a:spcPct val="170000"/>
              </a:lnSpc>
              <a:buFont typeface="Arial" panose="020B0604020202020204" pitchFamily="34" charset="0"/>
              <a:buChar char="•"/>
            </a:pPr>
            <a:r>
              <a:rPr lang="en-GB" sz="3000" b="1" dirty="0">
                <a:solidFill>
                  <a:schemeClr val="tx2"/>
                </a:solidFill>
              </a:rPr>
              <a:t>Gibbs Reflective Cycle</a:t>
            </a:r>
          </a:p>
          <a:p>
            <a:pPr marL="342900" indent="-342900" algn="l">
              <a:lnSpc>
                <a:spcPct val="170000"/>
              </a:lnSpc>
              <a:buFont typeface="Arial" panose="020B0604020202020204" pitchFamily="34" charset="0"/>
              <a:buChar char="•"/>
            </a:pPr>
            <a:r>
              <a:rPr lang="en-GB" sz="3000" b="1" dirty="0">
                <a:solidFill>
                  <a:schemeClr val="tx2"/>
                </a:solidFill>
              </a:rPr>
              <a:t>Kolb’s Experiential learning cycle</a:t>
            </a:r>
          </a:p>
          <a:p>
            <a:pPr marL="342900" indent="-342900" algn="just">
              <a:lnSpc>
                <a:spcPct val="170000"/>
              </a:lnSpc>
              <a:buFont typeface="Arial" panose="020B0604020202020204" pitchFamily="34" charset="0"/>
              <a:buChar char="•"/>
            </a:pPr>
            <a:r>
              <a:rPr lang="en-US" sz="3000" b="1" dirty="0">
                <a:solidFill>
                  <a:schemeClr val="tx2"/>
                </a:solidFill>
                <a:effectLst/>
                <a:ea typeface="Carlito"/>
                <a:cs typeface="Carlito"/>
              </a:rPr>
              <a:t>Schön </a:t>
            </a:r>
            <a:endParaRPr lang="en-GB" sz="3000" b="1" dirty="0">
              <a:solidFill>
                <a:schemeClr val="tx2"/>
              </a:solidFill>
              <a:effectLst/>
              <a:ea typeface="Carlito"/>
              <a:cs typeface="Carlito"/>
            </a:endParaRPr>
          </a:p>
        </p:txBody>
      </p:sp>
      <p:sp>
        <p:nvSpPr>
          <p:cNvPr id="4" name="Title 1">
            <a:extLst>
              <a:ext uri="{FF2B5EF4-FFF2-40B4-BE49-F238E27FC236}">
                <a16:creationId xmlns:a16="http://schemas.microsoft.com/office/drawing/2014/main" id="{830C4E3B-54BA-8D49-9BDE-6C6A5C7ED4E9}"/>
              </a:ext>
            </a:extLst>
          </p:cNvPr>
          <p:cNvSpPr>
            <a:spLocks noGrp="1"/>
          </p:cNvSpPr>
          <p:nvPr>
            <p:ph type="ctrTitle"/>
          </p:nvPr>
        </p:nvSpPr>
        <p:spPr>
          <a:xfrm>
            <a:off x="1127185" y="337359"/>
            <a:ext cx="9144000" cy="965229"/>
          </a:xfrm>
        </p:spPr>
        <p:txBody>
          <a:bodyPr>
            <a:noAutofit/>
          </a:bodyPr>
          <a:lstStyle/>
          <a:p>
            <a:pPr algn="ctr"/>
            <a:r>
              <a:rPr lang="en-GB" b="1" dirty="0">
                <a:solidFill>
                  <a:schemeClr val="tx2"/>
                </a:solidFill>
                <a:latin typeface="Freestyle Script" panose="030804020302050B0404" pitchFamily="66" charset="0"/>
              </a:rPr>
              <a:t>Reflective Models </a:t>
            </a:r>
          </a:p>
        </p:txBody>
      </p:sp>
    </p:spTree>
    <p:extLst>
      <p:ext uri="{BB962C8B-B14F-4D97-AF65-F5344CB8AC3E}">
        <p14:creationId xmlns:p14="http://schemas.microsoft.com/office/powerpoint/2010/main" val="2370067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30C4E3B-54BA-8D49-9BDE-6C6A5C7ED4E9}"/>
              </a:ext>
            </a:extLst>
          </p:cNvPr>
          <p:cNvSpPr>
            <a:spLocks noGrp="1"/>
          </p:cNvSpPr>
          <p:nvPr>
            <p:ph type="ctrTitle"/>
          </p:nvPr>
        </p:nvSpPr>
        <p:spPr>
          <a:xfrm>
            <a:off x="1127185" y="337359"/>
            <a:ext cx="9144000" cy="965229"/>
          </a:xfrm>
        </p:spPr>
        <p:txBody>
          <a:bodyPr>
            <a:noAutofit/>
          </a:bodyPr>
          <a:lstStyle/>
          <a:p>
            <a:pPr algn="ctr"/>
            <a:r>
              <a:rPr lang="en-GB" b="1" dirty="0">
                <a:solidFill>
                  <a:schemeClr val="tx2"/>
                </a:solidFill>
                <a:latin typeface="Freestyle Script" panose="030804020302050B0404" pitchFamily="66" charset="0"/>
              </a:rPr>
              <a:t>ERA Cycle </a:t>
            </a:r>
          </a:p>
        </p:txBody>
      </p:sp>
      <p:sp>
        <p:nvSpPr>
          <p:cNvPr id="5" name="Subtitle 4">
            <a:extLst>
              <a:ext uri="{FF2B5EF4-FFF2-40B4-BE49-F238E27FC236}">
                <a16:creationId xmlns:a16="http://schemas.microsoft.com/office/drawing/2014/main" id="{0CD35BFB-20C6-0809-8712-6F988D7F0B86}"/>
              </a:ext>
            </a:extLst>
          </p:cNvPr>
          <p:cNvSpPr>
            <a:spLocks noGrp="1"/>
          </p:cNvSpPr>
          <p:nvPr>
            <p:ph type="subTitle" idx="1"/>
          </p:nvPr>
        </p:nvSpPr>
        <p:spPr>
          <a:xfrm>
            <a:off x="849745" y="1575789"/>
            <a:ext cx="4257964" cy="1655762"/>
          </a:xfrm>
        </p:spPr>
        <p:txBody>
          <a:bodyPr>
            <a:normAutofit fontScale="25000" lnSpcReduction="20000"/>
          </a:bodyPr>
          <a:lstStyle/>
          <a:p>
            <a:pPr marL="0" indent="0" algn="l">
              <a:buNone/>
            </a:pPr>
            <a:r>
              <a:rPr lang="en-GB" sz="12000" b="1" dirty="0">
                <a:solidFill>
                  <a:schemeClr val="tx2"/>
                </a:solidFill>
              </a:rPr>
              <a:t>The ERA cycle (Jasper, 2013) is one of the simplest models of reflection and contains only three stages:</a:t>
            </a:r>
          </a:p>
          <a:p>
            <a:pPr marL="0" indent="0" algn="l">
              <a:buNone/>
            </a:pPr>
            <a:endParaRPr lang="en-GB" sz="12000" dirty="0">
              <a:solidFill>
                <a:schemeClr val="tx2"/>
              </a:solidFill>
            </a:endParaRPr>
          </a:p>
          <a:p>
            <a:pPr marL="914400" lvl="1" indent="-457200" algn="l">
              <a:buFont typeface="Arial" panose="020B0604020202020204" pitchFamily="34" charset="0"/>
              <a:buChar char="•"/>
            </a:pPr>
            <a:r>
              <a:rPr lang="en-GB" sz="12000" dirty="0">
                <a:solidFill>
                  <a:schemeClr val="tx2"/>
                </a:solidFill>
              </a:rPr>
              <a:t>Experience</a:t>
            </a:r>
          </a:p>
          <a:p>
            <a:pPr marL="914400" lvl="1" indent="-457200" algn="l">
              <a:buFont typeface="Arial" panose="020B0604020202020204" pitchFamily="34" charset="0"/>
              <a:buChar char="•"/>
            </a:pPr>
            <a:r>
              <a:rPr lang="en-GB" sz="12000" dirty="0">
                <a:solidFill>
                  <a:schemeClr val="tx2"/>
                </a:solidFill>
              </a:rPr>
              <a:t>Reflection</a:t>
            </a:r>
          </a:p>
          <a:p>
            <a:pPr marL="914400" lvl="1" indent="-457200" algn="l">
              <a:buFont typeface="Arial" panose="020B0604020202020204" pitchFamily="34" charset="0"/>
              <a:buChar char="•"/>
            </a:pPr>
            <a:r>
              <a:rPr lang="en-GB" sz="12000" dirty="0">
                <a:solidFill>
                  <a:schemeClr val="tx2"/>
                </a:solidFill>
              </a:rPr>
              <a:t>Action</a:t>
            </a:r>
          </a:p>
          <a:p>
            <a:endParaRPr lang="en-GB" dirty="0"/>
          </a:p>
        </p:txBody>
      </p:sp>
      <p:pic>
        <p:nvPicPr>
          <p:cNvPr id="6" name="Picture 2" descr="ERA Cycle">
            <a:extLst>
              <a:ext uri="{FF2B5EF4-FFF2-40B4-BE49-F238E27FC236}">
                <a16:creationId xmlns:a16="http://schemas.microsoft.com/office/drawing/2014/main" id="{B2A89AB8-6E41-7541-6BF8-4FA63383003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39" r="7981"/>
          <a:stretch/>
        </p:blipFill>
        <p:spPr bwMode="auto">
          <a:xfrm>
            <a:off x="5809880" y="1491906"/>
            <a:ext cx="5120255" cy="3479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0408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738A-4C5A-6D90-13FB-0A1730979D27}"/>
              </a:ext>
            </a:extLst>
          </p:cNvPr>
          <p:cNvSpPr txBox="1">
            <a:spLocks/>
          </p:cNvSpPr>
          <p:nvPr/>
        </p:nvSpPr>
        <p:spPr>
          <a:xfrm>
            <a:off x="1279585" y="489759"/>
            <a:ext cx="9144000" cy="96522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b="1" dirty="0">
                <a:solidFill>
                  <a:schemeClr val="tx2"/>
                </a:solidFill>
                <a:latin typeface="Freestyle Script" panose="030804020302050B0404" pitchFamily="66" charset="0"/>
              </a:rPr>
              <a:t>Gibbs’ Reflective Cycle</a:t>
            </a:r>
          </a:p>
        </p:txBody>
      </p:sp>
      <p:sp>
        <p:nvSpPr>
          <p:cNvPr id="11" name="Content Placeholder 2">
            <a:extLst>
              <a:ext uri="{FF2B5EF4-FFF2-40B4-BE49-F238E27FC236}">
                <a16:creationId xmlns:a16="http://schemas.microsoft.com/office/drawing/2014/main" id="{F2BCE489-FA53-1F2F-2B1E-9343FFFDB9ED}"/>
              </a:ext>
            </a:extLst>
          </p:cNvPr>
          <p:cNvSpPr txBox="1">
            <a:spLocks/>
          </p:cNvSpPr>
          <p:nvPr/>
        </p:nvSpPr>
        <p:spPr>
          <a:xfrm>
            <a:off x="1047299" y="1638538"/>
            <a:ext cx="4306754" cy="3999629"/>
          </a:xfrm>
          <a:prstGeom prst="rect">
            <a:avLst/>
          </a:prstGeom>
        </p:spPr>
        <p:txBody>
          <a:bodyPr vert="horz" lIns="91440" tIns="45720" rIns="91440" bIns="45720" rtlCol="0">
            <a:normAutofit fontScale="77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buFont typeface="Wingdings" panose="05000000000000000000" pitchFamily="2" charset="2"/>
              <a:buChar char="§"/>
            </a:pPr>
            <a:r>
              <a:rPr lang="en-GB" sz="2400" i="0" dirty="0">
                <a:solidFill>
                  <a:schemeClr val="tx2"/>
                </a:solidFill>
                <a:effectLst/>
              </a:rPr>
              <a:t>This model builds on the other three and adds more stages. It is one of the more complex models of reflection, but it may be that you find having multiple stages of the process to guide you reassuring.</a:t>
            </a:r>
          </a:p>
          <a:p>
            <a:pPr algn="l">
              <a:buFont typeface="Wingdings" panose="05000000000000000000" pitchFamily="2" charset="2"/>
              <a:buChar char="§"/>
            </a:pPr>
            <a:r>
              <a:rPr lang="en-GB" sz="2400" i="0" dirty="0">
                <a:solidFill>
                  <a:schemeClr val="tx2"/>
                </a:solidFill>
                <a:effectLst/>
              </a:rPr>
              <a:t>Gibb's cycle contains 6 stages:</a:t>
            </a:r>
          </a:p>
          <a:p>
            <a:pPr marL="342900" indent="-342900" algn="l">
              <a:buFont typeface="Arial" panose="020B0604020202020204" pitchFamily="34" charset="0"/>
              <a:buChar char="•"/>
            </a:pPr>
            <a:endParaRPr lang="en-GB" sz="2400" i="0" dirty="0">
              <a:solidFill>
                <a:schemeClr val="tx2"/>
              </a:solidFill>
              <a:effectLst/>
            </a:endParaRPr>
          </a:p>
          <a:p>
            <a:pPr algn="l">
              <a:buFont typeface="Arial" panose="020B0604020202020204" pitchFamily="34" charset="0"/>
              <a:buChar char="•"/>
            </a:pPr>
            <a:r>
              <a:rPr lang="en-GB" sz="2400" i="0" dirty="0">
                <a:solidFill>
                  <a:schemeClr val="tx2"/>
                </a:solidFill>
                <a:effectLst/>
              </a:rPr>
              <a:t>Description</a:t>
            </a:r>
          </a:p>
          <a:p>
            <a:pPr algn="l">
              <a:buFont typeface="Arial" panose="020B0604020202020204" pitchFamily="34" charset="0"/>
              <a:buChar char="•"/>
            </a:pPr>
            <a:r>
              <a:rPr lang="en-GB" sz="2400" i="0" dirty="0">
                <a:solidFill>
                  <a:schemeClr val="tx2"/>
                </a:solidFill>
                <a:effectLst/>
              </a:rPr>
              <a:t>Feelings</a:t>
            </a:r>
          </a:p>
          <a:p>
            <a:pPr algn="l">
              <a:buFont typeface="Arial" panose="020B0604020202020204" pitchFamily="34" charset="0"/>
              <a:buChar char="•"/>
            </a:pPr>
            <a:r>
              <a:rPr lang="en-GB" sz="2400" i="0" dirty="0">
                <a:solidFill>
                  <a:schemeClr val="tx2"/>
                </a:solidFill>
                <a:effectLst/>
              </a:rPr>
              <a:t>Evaluation</a:t>
            </a:r>
          </a:p>
          <a:p>
            <a:pPr algn="l">
              <a:buFont typeface="Arial" panose="020B0604020202020204" pitchFamily="34" charset="0"/>
              <a:buChar char="•"/>
            </a:pPr>
            <a:r>
              <a:rPr lang="en-GB" sz="2400" i="0" dirty="0">
                <a:solidFill>
                  <a:schemeClr val="tx2"/>
                </a:solidFill>
                <a:effectLst/>
              </a:rPr>
              <a:t>Analysis</a:t>
            </a:r>
          </a:p>
          <a:p>
            <a:pPr algn="l">
              <a:buFont typeface="Arial" panose="020B0604020202020204" pitchFamily="34" charset="0"/>
              <a:buChar char="•"/>
            </a:pPr>
            <a:r>
              <a:rPr lang="en-GB" sz="2400" i="0" dirty="0">
                <a:solidFill>
                  <a:schemeClr val="tx2"/>
                </a:solidFill>
                <a:effectLst/>
              </a:rPr>
              <a:t>Conclusion</a:t>
            </a:r>
          </a:p>
          <a:p>
            <a:pPr algn="l">
              <a:buFont typeface="Arial" panose="020B0604020202020204" pitchFamily="34" charset="0"/>
              <a:buChar char="•"/>
            </a:pPr>
            <a:r>
              <a:rPr lang="en-GB" sz="2400" i="0" dirty="0">
                <a:solidFill>
                  <a:schemeClr val="tx2"/>
                </a:solidFill>
                <a:effectLst/>
              </a:rPr>
              <a:t>Action plan</a:t>
            </a:r>
          </a:p>
          <a:p>
            <a:endParaRPr lang="en-GB" dirty="0">
              <a:solidFill>
                <a:schemeClr val="tx2"/>
              </a:solidFill>
            </a:endParaRPr>
          </a:p>
        </p:txBody>
      </p:sp>
      <p:pic>
        <p:nvPicPr>
          <p:cNvPr id="4" name="Picture 3">
            <a:extLst>
              <a:ext uri="{FF2B5EF4-FFF2-40B4-BE49-F238E27FC236}">
                <a16:creationId xmlns:a16="http://schemas.microsoft.com/office/drawing/2014/main" id="{CD4F7365-A5A1-A997-4A43-EE3CB6C640EA}"/>
              </a:ext>
            </a:extLst>
          </p:cNvPr>
          <p:cNvPicPr>
            <a:picLocks noChangeAspect="1"/>
          </p:cNvPicPr>
          <p:nvPr/>
        </p:nvPicPr>
        <p:blipFill>
          <a:blip r:embed="rId2"/>
          <a:stretch>
            <a:fillRect/>
          </a:stretch>
        </p:blipFill>
        <p:spPr>
          <a:xfrm>
            <a:off x="6640072" y="1558506"/>
            <a:ext cx="4168827" cy="3893006"/>
          </a:xfrm>
          <a:prstGeom prst="rect">
            <a:avLst/>
          </a:prstGeom>
        </p:spPr>
      </p:pic>
    </p:spTree>
    <p:extLst>
      <p:ext uri="{BB962C8B-B14F-4D97-AF65-F5344CB8AC3E}">
        <p14:creationId xmlns:p14="http://schemas.microsoft.com/office/powerpoint/2010/main" val="3463072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738A-4C5A-6D90-13FB-0A1730979D27}"/>
              </a:ext>
            </a:extLst>
          </p:cNvPr>
          <p:cNvSpPr txBox="1">
            <a:spLocks/>
          </p:cNvSpPr>
          <p:nvPr/>
        </p:nvSpPr>
        <p:spPr>
          <a:xfrm>
            <a:off x="1279585" y="489759"/>
            <a:ext cx="9144000" cy="96522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b="1" dirty="0">
                <a:solidFill>
                  <a:schemeClr val="tx2"/>
                </a:solidFill>
                <a:latin typeface="Freestyle Script" panose="030804020302050B0404" pitchFamily="66" charset="0"/>
              </a:rPr>
              <a:t>Kolb’s Experiential Learning Cycle</a:t>
            </a:r>
          </a:p>
        </p:txBody>
      </p:sp>
      <p:sp>
        <p:nvSpPr>
          <p:cNvPr id="11" name="Content Placeholder 2">
            <a:extLst>
              <a:ext uri="{FF2B5EF4-FFF2-40B4-BE49-F238E27FC236}">
                <a16:creationId xmlns:a16="http://schemas.microsoft.com/office/drawing/2014/main" id="{F2BCE489-FA53-1F2F-2B1E-9343FFFDB9ED}"/>
              </a:ext>
            </a:extLst>
          </p:cNvPr>
          <p:cNvSpPr txBox="1">
            <a:spLocks/>
          </p:cNvSpPr>
          <p:nvPr/>
        </p:nvSpPr>
        <p:spPr>
          <a:xfrm>
            <a:off x="1047299" y="1638538"/>
            <a:ext cx="4306754" cy="3999629"/>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300" dirty="0">
                <a:solidFill>
                  <a:schemeClr val="tx2"/>
                </a:solidFill>
              </a:rPr>
              <a:t>Kolb's model (1984) takes things a step further. Based on theories about how people learn, this model centres on the concept of developing understanding through actual experiences and contains 4 key stages:</a:t>
            </a:r>
          </a:p>
          <a:p>
            <a:pPr algn="l"/>
            <a:endParaRPr lang="en-GB" sz="2300" dirty="0">
              <a:solidFill>
                <a:schemeClr val="tx2"/>
              </a:solidFill>
            </a:endParaRPr>
          </a:p>
          <a:p>
            <a:pPr marL="800100" lvl="1" indent="-342900" algn="l">
              <a:buFont typeface="Arial" panose="020B0604020202020204" pitchFamily="34" charset="0"/>
              <a:buChar char="•"/>
            </a:pPr>
            <a:r>
              <a:rPr lang="en-GB" sz="2300" dirty="0">
                <a:solidFill>
                  <a:schemeClr val="tx2"/>
                </a:solidFill>
              </a:rPr>
              <a:t>Concrete experience</a:t>
            </a:r>
          </a:p>
          <a:p>
            <a:pPr marL="800100" lvl="1" indent="-342900" algn="l">
              <a:buFont typeface="Arial" panose="020B0604020202020204" pitchFamily="34" charset="0"/>
              <a:buChar char="•"/>
            </a:pPr>
            <a:r>
              <a:rPr lang="en-GB" sz="2300" dirty="0">
                <a:solidFill>
                  <a:schemeClr val="tx2"/>
                </a:solidFill>
              </a:rPr>
              <a:t>Reflective observation</a:t>
            </a:r>
          </a:p>
          <a:p>
            <a:pPr marL="800100" lvl="1" indent="-342900" algn="l">
              <a:buFont typeface="Arial" panose="020B0604020202020204" pitchFamily="34" charset="0"/>
              <a:buChar char="•"/>
            </a:pPr>
            <a:r>
              <a:rPr lang="en-GB" sz="2300">
                <a:solidFill>
                  <a:schemeClr val="tx2"/>
                </a:solidFill>
              </a:rPr>
              <a:t>Critical reflection</a:t>
            </a:r>
            <a:endParaRPr lang="en-GB" sz="2300" dirty="0">
              <a:solidFill>
                <a:schemeClr val="tx2"/>
              </a:solidFill>
            </a:endParaRPr>
          </a:p>
          <a:p>
            <a:pPr marL="800100" lvl="1" indent="-342900" algn="l">
              <a:buFont typeface="Arial" panose="020B0604020202020204" pitchFamily="34" charset="0"/>
              <a:buChar char="•"/>
            </a:pPr>
            <a:r>
              <a:rPr lang="en-GB" sz="2300" dirty="0">
                <a:solidFill>
                  <a:schemeClr val="tx2"/>
                </a:solidFill>
              </a:rPr>
              <a:t>Active experimentation</a:t>
            </a:r>
          </a:p>
          <a:p>
            <a:endParaRPr lang="en-GB" dirty="0">
              <a:solidFill>
                <a:schemeClr val="tx2"/>
              </a:solidFill>
            </a:endParaRPr>
          </a:p>
        </p:txBody>
      </p:sp>
      <p:pic>
        <p:nvPicPr>
          <p:cNvPr id="12" name="Picture 11">
            <a:extLst>
              <a:ext uri="{FF2B5EF4-FFF2-40B4-BE49-F238E27FC236}">
                <a16:creationId xmlns:a16="http://schemas.microsoft.com/office/drawing/2014/main" id="{9B2847C5-3677-F015-72E3-AD5517003A41}"/>
              </a:ext>
            </a:extLst>
          </p:cNvPr>
          <p:cNvPicPr>
            <a:picLocks noChangeAspect="1"/>
          </p:cNvPicPr>
          <p:nvPr/>
        </p:nvPicPr>
        <p:blipFill>
          <a:blip r:embed="rId2"/>
          <a:stretch>
            <a:fillRect/>
          </a:stretch>
        </p:blipFill>
        <p:spPr>
          <a:xfrm>
            <a:off x="5734049" y="1856829"/>
            <a:ext cx="5547067" cy="2858046"/>
          </a:xfrm>
          <a:prstGeom prst="rect">
            <a:avLst/>
          </a:prstGeom>
        </p:spPr>
      </p:pic>
    </p:spTree>
    <p:extLst>
      <p:ext uri="{BB962C8B-B14F-4D97-AF65-F5344CB8AC3E}">
        <p14:creationId xmlns:p14="http://schemas.microsoft.com/office/powerpoint/2010/main" val="1980563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738A-4C5A-6D90-13FB-0A1730979D27}"/>
              </a:ext>
            </a:extLst>
          </p:cNvPr>
          <p:cNvSpPr txBox="1">
            <a:spLocks/>
          </p:cNvSpPr>
          <p:nvPr/>
        </p:nvSpPr>
        <p:spPr>
          <a:xfrm>
            <a:off x="1279585" y="489759"/>
            <a:ext cx="9144000" cy="96522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50000"/>
              </a:lnSpc>
            </a:pPr>
            <a:r>
              <a:rPr lang="en-US" sz="6000" b="1" dirty="0">
                <a:solidFill>
                  <a:schemeClr val="tx2"/>
                </a:solidFill>
                <a:effectLst/>
                <a:latin typeface="Freestyle Script" panose="030804020302050B0404" pitchFamily="66" charset="0"/>
                <a:ea typeface="Carlito"/>
                <a:cs typeface="Carlito"/>
              </a:rPr>
              <a:t>Schön </a:t>
            </a:r>
            <a:endParaRPr lang="en-GB" sz="6000" dirty="0">
              <a:solidFill>
                <a:schemeClr val="tx2"/>
              </a:solidFill>
              <a:effectLst/>
              <a:latin typeface="Freestyle Script" panose="030804020302050B0404" pitchFamily="66" charset="0"/>
              <a:ea typeface="Carlito"/>
              <a:cs typeface="Carlito"/>
            </a:endParaRPr>
          </a:p>
        </p:txBody>
      </p:sp>
      <p:sp>
        <p:nvSpPr>
          <p:cNvPr id="11" name="Content Placeholder 2">
            <a:extLst>
              <a:ext uri="{FF2B5EF4-FFF2-40B4-BE49-F238E27FC236}">
                <a16:creationId xmlns:a16="http://schemas.microsoft.com/office/drawing/2014/main" id="{F2BCE489-FA53-1F2F-2B1E-9343FFFDB9ED}"/>
              </a:ext>
            </a:extLst>
          </p:cNvPr>
          <p:cNvSpPr txBox="1">
            <a:spLocks/>
          </p:cNvSpPr>
          <p:nvPr/>
        </p:nvSpPr>
        <p:spPr>
          <a:xfrm>
            <a:off x="567465" y="1454988"/>
            <a:ext cx="5806174" cy="3999629"/>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dirty="0">
                <a:solidFill>
                  <a:schemeClr val="tx2"/>
                </a:solidFill>
              </a:rPr>
              <a:t>‘Reflection in action’ Reflection in action – This is reflecting as you go (immediately), where you reflect on your actions during an event This isn't going well, what can I do now to improve things? Or this is going well; how can I maintain the momentum? Making informed decisions based on spontaneous, split-second reflections. </a:t>
            </a:r>
          </a:p>
          <a:p>
            <a:pPr algn="l"/>
            <a:endParaRPr lang="en-GB" sz="2000" dirty="0">
              <a:solidFill>
                <a:schemeClr val="tx2"/>
              </a:solidFill>
            </a:endParaRPr>
          </a:p>
          <a:p>
            <a:pPr algn="l"/>
            <a:r>
              <a:rPr lang="en-GB" sz="2000" dirty="0">
                <a:solidFill>
                  <a:schemeClr val="tx2"/>
                </a:solidFill>
              </a:rPr>
              <a:t>Reflection on action – You recall incidents after the event has passed, thinking in depth on how you can improve your practice. You may think over something spontaneously while travelling or resting or you may put specific time aside and formally structure your reflections.</a:t>
            </a:r>
          </a:p>
        </p:txBody>
      </p:sp>
      <p:pic>
        <p:nvPicPr>
          <p:cNvPr id="3" name="Picture 2">
            <a:extLst>
              <a:ext uri="{FF2B5EF4-FFF2-40B4-BE49-F238E27FC236}">
                <a16:creationId xmlns:a16="http://schemas.microsoft.com/office/drawing/2014/main" id="{9B0C0ED9-EB7B-0B31-27C3-081E1487942D}"/>
              </a:ext>
            </a:extLst>
          </p:cNvPr>
          <p:cNvPicPr>
            <a:picLocks noChangeAspect="1"/>
          </p:cNvPicPr>
          <p:nvPr/>
        </p:nvPicPr>
        <p:blipFill rotWithShape="1">
          <a:blip r:embed="rId2"/>
          <a:srcRect b="13639"/>
          <a:stretch/>
        </p:blipFill>
        <p:spPr>
          <a:xfrm>
            <a:off x="6837373" y="1454988"/>
            <a:ext cx="4298332" cy="3295600"/>
          </a:xfrm>
          <a:prstGeom prst="rect">
            <a:avLst/>
          </a:prstGeom>
        </p:spPr>
      </p:pic>
    </p:spTree>
    <p:extLst>
      <p:ext uri="{BB962C8B-B14F-4D97-AF65-F5344CB8AC3E}">
        <p14:creationId xmlns:p14="http://schemas.microsoft.com/office/powerpoint/2010/main" val="3532632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1C63A4-C8F3-AE88-3BF1-A2BAB74173F6}"/>
              </a:ext>
            </a:extLst>
          </p:cNvPr>
          <p:cNvPicPr>
            <a:picLocks noChangeAspect="1"/>
          </p:cNvPicPr>
          <p:nvPr/>
        </p:nvPicPr>
        <p:blipFill>
          <a:blip r:embed="rId2"/>
          <a:stretch>
            <a:fillRect/>
          </a:stretch>
        </p:blipFill>
        <p:spPr>
          <a:xfrm>
            <a:off x="0" y="12465"/>
            <a:ext cx="12192000" cy="6833070"/>
          </a:xfrm>
          <a:prstGeom prst="rect">
            <a:avLst/>
          </a:prstGeom>
        </p:spPr>
      </p:pic>
    </p:spTree>
    <p:extLst>
      <p:ext uri="{BB962C8B-B14F-4D97-AF65-F5344CB8AC3E}">
        <p14:creationId xmlns:p14="http://schemas.microsoft.com/office/powerpoint/2010/main" val="1871202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4FC53D9-3BA3-D657-46BD-8ABB00783629}"/>
              </a:ext>
            </a:extLst>
          </p:cNvPr>
          <p:cNvSpPr txBox="1">
            <a:spLocks/>
          </p:cNvSpPr>
          <p:nvPr/>
        </p:nvSpPr>
        <p:spPr>
          <a:xfrm>
            <a:off x="1037106" y="1636143"/>
            <a:ext cx="9628958" cy="3999629"/>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sz="2000" dirty="0">
              <a:solidFill>
                <a:schemeClr val="tx2"/>
              </a:solidFill>
            </a:endParaRPr>
          </a:p>
        </p:txBody>
      </p:sp>
      <p:sp>
        <p:nvSpPr>
          <p:cNvPr id="10" name="Title 12">
            <a:extLst>
              <a:ext uri="{FF2B5EF4-FFF2-40B4-BE49-F238E27FC236}">
                <a16:creationId xmlns:a16="http://schemas.microsoft.com/office/drawing/2014/main" id="{717C362B-D2AF-2F55-DB82-01CDDB1E7D9F}"/>
              </a:ext>
            </a:extLst>
          </p:cNvPr>
          <p:cNvSpPr txBox="1">
            <a:spLocks/>
          </p:cNvSpPr>
          <p:nvPr/>
        </p:nvSpPr>
        <p:spPr>
          <a:xfrm>
            <a:off x="-586597" y="0"/>
            <a:ext cx="12836106"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spcAft>
                <a:spcPts val="600"/>
              </a:spcAft>
            </a:pPr>
            <a:r>
              <a:rPr lang="en-US" b="1">
                <a:ln w="0"/>
                <a:solidFill>
                  <a:schemeClr val="tx2"/>
                </a:solidFill>
                <a:latin typeface="Freestyle Script" panose="030804020302050B0404" pitchFamily="66" charset="0"/>
              </a:rPr>
              <a:t>Learning Logs – One per Module </a:t>
            </a:r>
            <a:endParaRPr lang="en-US" b="1" dirty="0">
              <a:ln w="0"/>
              <a:solidFill>
                <a:schemeClr val="tx2"/>
              </a:solidFill>
              <a:latin typeface="Freestyle Script" panose="030804020302050B0404" pitchFamily="66" charset="0"/>
            </a:endParaRPr>
          </a:p>
        </p:txBody>
      </p:sp>
      <p:pic>
        <p:nvPicPr>
          <p:cNvPr id="12" name="Picture 2">
            <a:extLst>
              <a:ext uri="{FF2B5EF4-FFF2-40B4-BE49-F238E27FC236}">
                <a16:creationId xmlns:a16="http://schemas.microsoft.com/office/drawing/2014/main" id="{E6C1C35E-4269-C86D-7877-E79E01B990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4633" y="1535682"/>
            <a:ext cx="6257925" cy="368617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Text&#10;&#10;Description automatically generated with medium confidence">
            <a:extLst>
              <a:ext uri="{FF2B5EF4-FFF2-40B4-BE49-F238E27FC236}">
                <a16:creationId xmlns:a16="http://schemas.microsoft.com/office/drawing/2014/main" id="{1AA5BF9D-51C0-0551-EB65-AED9530546D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88686" y="1636143"/>
            <a:ext cx="2413465" cy="905048"/>
          </a:xfrm>
          <a:prstGeom prst="rect">
            <a:avLst/>
          </a:prstGeom>
        </p:spPr>
      </p:pic>
      <p:sp>
        <p:nvSpPr>
          <p:cNvPr id="14" name="TextBox 13">
            <a:extLst>
              <a:ext uri="{FF2B5EF4-FFF2-40B4-BE49-F238E27FC236}">
                <a16:creationId xmlns:a16="http://schemas.microsoft.com/office/drawing/2014/main" id="{0BB9EF16-5900-2BA0-BE5C-C92DD06A597E}"/>
              </a:ext>
            </a:extLst>
          </p:cNvPr>
          <p:cNvSpPr txBox="1"/>
          <p:nvPr/>
        </p:nvSpPr>
        <p:spPr>
          <a:xfrm>
            <a:off x="6242650" y="2641652"/>
            <a:ext cx="6006859" cy="2400657"/>
          </a:xfrm>
          <a:prstGeom prst="rect">
            <a:avLst/>
          </a:prstGeom>
          <a:noFill/>
        </p:spPr>
        <p:txBody>
          <a:bodyPr wrap="square" rtlCol="0">
            <a:spAutoFit/>
          </a:bodyPr>
          <a:lstStyle/>
          <a:p>
            <a:pPr algn="ctr"/>
            <a:r>
              <a:rPr lang="en-GB" sz="5000" b="1" dirty="0">
                <a:solidFill>
                  <a:schemeClr val="tx2"/>
                </a:solidFill>
              </a:rPr>
              <a:t>Thursday 22</a:t>
            </a:r>
            <a:r>
              <a:rPr lang="en-GB" sz="5000" b="1" baseline="30000" dirty="0">
                <a:solidFill>
                  <a:schemeClr val="tx2"/>
                </a:solidFill>
              </a:rPr>
              <a:t>nd</a:t>
            </a:r>
            <a:r>
              <a:rPr lang="en-GB" sz="5000" b="1" dirty="0">
                <a:solidFill>
                  <a:schemeClr val="tx2"/>
                </a:solidFill>
              </a:rPr>
              <a:t> February</a:t>
            </a:r>
          </a:p>
          <a:p>
            <a:pPr algn="ctr"/>
            <a:r>
              <a:rPr lang="en-GB" sz="5000" b="1" dirty="0">
                <a:solidFill>
                  <a:schemeClr val="tx2"/>
                </a:solidFill>
              </a:rPr>
              <a:t>by 23:59</a:t>
            </a:r>
          </a:p>
        </p:txBody>
      </p:sp>
    </p:spTree>
    <p:extLst>
      <p:ext uri="{BB962C8B-B14F-4D97-AF65-F5344CB8AC3E}">
        <p14:creationId xmlns:p14="http://schemas.microsoft.com/office/powerpoint/2010/main" val="4245990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738A-4C5A-6D90-13FB-0A1730979D27}"/>
              </a:ext>
            </a:extLst>
          </p:cNvPr>
          <p:cNvSpPr txBox="1">
            <a:spLocks/>
          </p:cNvSpPr>
          <p:nvPr/>
        </p:nvSpPr>
        <p:spPr>
          <a:xfrm>
            <a:off x="1279585" y="489759"/>
            <a:ext cx="9144000" cy="96522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50000"/>
              </a:lnSpc>
            </a:pPr>
            <a:r>
              <a:rPr lang="en-US" sz="6000" b="1" dirty="0">
                <a:solidFill>
                  <a:schemeClr val="tx2"/>
                </a:solidFill>
                <a:effectLst/>
                <a:latin typeface="Freestyle Script" panose="030804020302050B0404" pitchFamily="66" charset="0"/>
                <a:ea typeface="Carlito"/>
                <a:cs typeface="Carlito"/>
              </a:rPr>
              <a:t>BMIH </a:t>
            </a:r>
            <a:r>
              <a:rPr lang="en-US" sz="8000" b="1" dirty="0">
                <a:solidFill>
                  <a:schemeClr val="tx2"/>
                </a:solidFill>
                <a:effectLst/>
                <a:latin typeface="Freestyle Script" panose="030804020302050B0404" pitchFamily="66" charset="0"/>
                <a:ea typeface="Carlito"/>
                <a:cs typeface="Carlito"/>
              </a:rPr>
              <a:t>6002 </a:t>
            </a:r>
            <a:endParaRPr lang="en-GB" sz="8000" dirty="0">
              <a:solidFill>
                <a:schemeClr val="tx2"/>
              </a:solidFill>
              <a:effectLst/>
              <a:latin typeface="Freestyle Script" panose="030804020302050B0404" pitchFamily="66" charset="0"/>
              <a:ea typeface="Carlito"/>
              <a:cs typeface="Carlito"/>
            </a:endParaRPr>
          </a:p>
        </p:txBody>
      </p:sp>
      <p:sp>
        <p:nvSpPr>
          <p:cNvPr id="4" name="Content Placeholder 2">
            <a:extLst>
              <a:ext uri="{FF2B5EF4-FFF2-40B4-BE49-F238E27FC236}">
                <a16:creationId xmlns:a16="http://schemas.microsoft.com/office/drawing/2014/main" id="{94FC53D9-3BA3-D657-46BD-8ABB00783629}"/>
              </a:ext>
            </a:extLst>
          </p:cNvPr>
          <p:cNvSpPr txBox="1">
            <a:spLocks/>
          </p:cNvSpPr>
          <p:nvPr/>
        </p:nvSpPr>
        <p:spPr>
          <a:xfrm>
            <a:off x="1037106" y="1636143"/>
            <a:ext cx="9628958" cy="3999629"/>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sz="2000" dirty="0">
              <a:solidFill>
                <a:schemeClr val="tx2"/>
              </a:solidFill>
            </a:endParaRPr>
          </a:p>
        </p:txBody>
      </p:sp>
      <p:sp>
        <p:nvSpPr>
          <p:cNvPr id="6" name="TextBox 5">
            <a:extLst>
              <a:ext uri="{FF2B5EF4-FFF2-40B4-BE49-F238E27FC236}">
                <a16:creationId xmlns:a16="http://schemas.microsoft.com/office/drawing/2014/main" id="{7673E6E6-D3CD-6351-EA2A-F23DD8509965}"/>
              </a:ext>
            </a:extLst>
          </p:cNvPr>
          <p:cNvSpPr txBox="1"/>
          <p:nvPr/>
        </p:nvSpPr>
        <p:spPr>
          <a:xfrm>
            <a:off x="561974" y="1962819"/>
            <a:ext cx="11068051" cy="4001095"/>
          </a:xfrm>
          <a:prstGeom prst="rect">
            <a:avLst/>
          </a:prstGeom>
          <a:noFill/>
        </p:spPr>
        <p:txBody>
          <a:bodyPr wrap="square">
            <a:spAutoFit/>
          </a:bodyPr>
          <a:lstStyle/>
          <a:p>
            <a:pPr algn="just" hangingPunct="0"/>
            <a:endParaRPr lang="en-GB" b="1" dirty="0">
              <a:solidFill>
                <a:schemeClr val="tx2"/>
              </a:solidFill>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16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Using a model of reflection, reflect on your experience shadowing a supervisory position in the food and beverage department. Your log should critically analyse the importance of work-based skills and technical knowledge required to meet guest service standards. </a:t>
            </a:r>
          </a:p>
          <a:p>
            <a:pPr algn="just"/>
            <a:r>
              <a:rPr lang="en-GB" sz="16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p>
          <a:p>
            <a:pPr marL="285750" indent="-285750" algn="just">
              <a:buFont typeface="Arial" panose="020B0604020202020204" pitchFamily="34" charset="0"/>
              <a:buChar char="•"/>
            </a:pPr>
            <a:r>
              <a:rPr lang="en-GB" sz="16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In your reflection, consider how this experience, alongside personal and vocational development (including previous industry experience / placement and academic journey) contribute to your understanding of the importance of communication, teamwork, task management, personal skills and guest services, within the food and beverage department. </a:t>
            </a:r>
          </a:p>
          <a:p>
            <a:pPr algn="just"/>
            <a:r>
              <a:rPr lang="en-GB" sz="16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p>
          <a:p>
            <a:pPr marL="285750" indent="-285750">
              <a:buFont typeface="Arial" panose="020B0604020202020204" pitchFamily="34" charset="0"/>
              <a:buChar char="•"/>
            </a:pPr>
            <a:r>
              <a:rPr lang="en-GB" sz="16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Reflect on your overall experience and consider an organisational issue that you encountered, such as policies and procedures, organisational aims and objectives, mission statement, staffing, training, competition, quality issues, management structures, working practices, marketing, health and safety, and guest service. Acknowledge the issue and put forward possible solutions based upon practical considerations and wherever possible utilise theories to reinforce discussions</a:t>
            </a:r>
            <a:endParaRPr lang="en-GB" sz="1600" dirty="0">
              <a:solidFill>
                <a:schemeClr val="tx2"/>
              </a:solidFill>
              <a:latin typeface="Arial" panose="020B0604020202020204" pitchFamily="34" charset="0"/>
              <a:ea typeface="Times New Roman" panose="02020603050405020304" pitchFamily="18" charset="0"/>
              <a:cs typeface="Arial" panose="020B0604020202020204" pitchFamily="34" charset="0"/>
            </a:endParaRPr>
          </a:p>
          <a:p>
            <a:pPr algn="just" hangingPunct="0"/>
            <a:endParaRPr lang="en-GB" sz="1200" dirty="0">
              <a:solidFill>
                <a:schemeClr val="tx2"/>
              </a:solidFill>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A3D88F2C-20C0-91F0-A249-813035C81756}"/>
              </a:ext>
            </a:extLst>
          </p:cNvPr>
          <p:cNvSpPr txBox="1"/>
          <p:nvPr/>
        </p:nvSpPr>
        <p:spPr>
          <a:xfrm>
            <a:off x="864578" y="1454988"/>
            <a:ext cx="6094562" cy="1015663"/>
          </a:xfrm>
          <a:prstGeom prst="rect">
            <a:avLst/>
          </a:prstGeom>
          <a:noFill/>
        </p:spPr>
        <p:txBody>
          <a:bodyPr wrap="square">
            <a:spAutoFit/>
          </a:bodyPr>
          <a:lstStyle/>
          <a:p>
            <a:pPr algn="just">
              <a:tabLst>
                <a:tab pos="270510" algn="l"/>
              </a:tabLst>
            </a:pPr>
            <a:r>
              <a:rPr lang="en-GB" sz="1800" b="1" dirty="0">
                <a:solidFill>
                  <a:schemeClr val="tx2"/>
                </a:solidFill>
                <a:effectLst/>
                <a:latin typeface="Arial" panose="020B0604020202020204" pitchFamily="34" charset="0"/>
                <a:ea typeface="Times New Roman" panose="02020603050405020304" pitchFamily="18" charset="0"/>
              </a:rPr>
              <a:t>Student Learning Log (50%)</a:t>
            </a:r>
          </a:p>
          <a:p>
            <a:pPr algn="l" hangingPunct="0">
              <a:lnSpc>
                <a:spcPct val="150000"/>
              </a:lnSpc>
            </a:pPr>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within the food and beverage department 1250 words (+/-10%)</a:t>
            </a:r>
            <a:endParaRPr lang="en-GB" sz="1400" b="1" dirty="0">
              <a:solidFill>
                <a:schemeClr val="tx2"/>
              </a:solidFill>
              <a:effectLst/>
              <a:latin typeface="Arial" panose="020B0604020202020204" pitchFamily="34" charset="0"/>
              <a:ea typeface="Times New Roman" panose="02020603050405020304" pitchFamily="18" charset="0"/>
            </a:endParaRPr>
          </a:p>
          <a:p>
            <a:pPr algn="just" hangingPunct="0"/>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pic>
        <p:nvPicPr>
          <p:cNvPr id="5" name="Picture 4" descr="A light bulb on a book&#10;&#10;Description automatically generated">
            <a:extLst>
              <a:ext uri="{FF2B5EF4-FFF2-40B4-BE49-F238E27FC236}">
                <a16:creationId xmlns:a16="http://schemas.microsoft.com/office/drawing/2014/main" id="{46A0093A-F53A-90EC-AEDC-E191F0F5F5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14366" y="227378"/>
            <a:ext cx="1804766" cy="1481525"/>
          </a:xfrm>
          <a:prstGeom prst="rect">
            <a:avLst/>
          </a:prstGeom>
        </p:spPr>
      </p:pic>
    </p:spTree>
    <p:extLst>
      <p:ext uri="{BB962C8B-B14F-4D97-AF65-F5344CB8AC3E}">
        <p14:creationId xmlns:p14="http://schemas.microsoft.com/office/powerpoint/2010/main" val="3495625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9E2260-B0B6-875E-0AF3-8EA54D278875}"/>
              </a:ext>
            </a:extLst>
          </p:cNvPr>
          <p:cNvSpPr txBox="1"/>
          <p:nvPr/>
        </p:nvSpPr>
        <p:spPr>
          <a:xfrm>
            <a:off x="879894" y="1400311"/>
            <a:ext cx="8020410" cy="3361113"/>
          </a:xfrm>
          <a:prstGeom prst="rect">
            <a:avLst/>
          </a:prstGeom>
          <a:noFill/>
        </p:spPr>
        <p:txBody>
          <a:bodyPr wrap="square">
            <a:spAutoFit/>
          </a:bodyPr>
          <a:lstStyle/>
          <a:p>
            <a:pPr algn="just">
              <a:tabLst>
                <a:tab pos="270510" algn="l"/>
              </a:tabLst>
            </a:pPr>
            <a:r>
              <a:rPr lang="en-GB" sz="1800" b="1"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The learning log should include</a:t>
            </a:r>
            <a:r>
              <a:rPr lang="en-GB" sz="1800" b="1" dirty="0">
                <a:solidFill>
                  <a:schemeClr val="tx2"/>
                </a:solidFill>
                <a:effectLst/>
                <a:latin typeface="Arial" panose="020B0604020202020204" pitchFamily="34" charset="0"/>
                <a:ea typeface="Times New Roman" panose="02020603050405020304" pitchFamily="18" charset="0"/>
              </a:rPr>
              <a:t>:</a:t>
            </a:r>
            <a:endParaRPr lang="en-GB" sz="1200" dirty="0">
              <a:solidFill>
                <a:schemeClr val="tx2"/>
              </a:solidFill>
              <a:effectLst/>
              <a:latin typeface="Times New Roman" panose="02020603050405020304" pitchFamily="18" charset="0"/>
              <a:ea typeface="Times New Roman" panose="02020603050405020304" pitchFamily="18" charset="0"/>
            </a:endParaRPr>
          </a:p>
          <a:p>
            <a:pPr algn="just">
              <a:tabLst>
                <a:tab pos="270510" algn="l"/>
              </a:tabLst>
            </a:pPr>
            <a:r>
              <a:rPr lang="en-GB" sz="1800" b="1"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dirty="0">
              <a:solidFill>
                <a:schemeClr val="tx2"/>
              </a:solidFill>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tabLst>
                <a:tab pos="270510" algn="l"/>
              </a:tabLst>
            </a:pPr>
            <a:r>
              <a:rPr lang="en-GB" sz="180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A brief overview of the hotel’s Food and beverage operation. </a:t>
            </a:r>
            <a:endParaRPr lang="en-GB" sz="1200" dirty="0">
              <a:solidFill>
                <a:schemeClr val="tx2"/>
              </a:solidFill>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tabLst>
                <a:tab pos="270510" algn="l"/>
              </a:tabLst>
            </a:pPr>
            <a:r>
              <a:rPr lang="en-GB" sz="180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Reference to the model of reflection used. </a:t>
            </a:r>
            <a:endParaRPr lang="en-GB" sz="1200" dirty="0">
              <a:solidFill>
                <a:schemeClr val="tx2"/>
              </a:solidFill>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tabLst>
                <a:tab pos="270510" algn="l"/>
              </a:tabLst>
            </a:pPr>
            <a:r>
              <a:rPr lang="en-GB" sz="180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Student’s placement learning objectives within the department.</a:t>
            </a:r>
            <a:endParaRPr lang="en-GB" sz="1200" dirty="0">
              <a:solidFill>
                <a:schemeClr val="tx2"/>
              </a:solidFill>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tabLst>
                <a:tab pos="270510" algn="l"/>
              </a:tabLst>
            </a:pPr>
            <a:r>
              <a:rPr lang="en-GB" sz="180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Future action plan based on experience in the department.</a:t>
            </a:r>
            <a:endParaRPr lang="en-GB" sz="1200" dirty="0">
              <a:solidFill>
                <a:schemeClr val="tx2"/>
              </a:solidFill>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chemeClr val="tx2"/>
                </a:solidFill>
                <a:effectLst/>
                <a:latin typeface="Arial" panose="020B0604020202020204" pitchFamily="34" charset="0"/>
                <a:ea typeface="Times New Roman" panose="02020603050405020304" pitchFamily="18" charset="0"/>
              </a:rPr>
              <a:t>Reference List</a:t>
            </a:r>
            <a:r>
              <a:rPr lang="en-GB" sz="1800" dirty="0">
                <a:solidFill>
                  <a:schemeClr val="tx2"/>
                </a:solidFill>
                <a:effectLst/>
                <a:latin typeface="Arial" panose="020B0604020202020204" pitchFamily="34" charset="0"/>
                <a:ea typeface="Times New Roman" panose="02020603050405020304" pitchFamily="18" charset="0"/>
              </a:rPr>
              <a:t> (minimum of 10-12 references)</a:t>
            </a:r>
            <a:endParaRPr lang="en-GB" sz="1200" dirty="0">
              <a:solidFill>
                <a:schemeClr val="tx2"/>
              </a:solidFill>
              <a:effectLst/>
              <a:latin typeface="Times New Roman" panose="02020603050405020304" pitchFamily="18" charset="0"/>
              <a:ea typeface="Times New Roman" panose="02020603050405020304" pitchFamily="18" charset="0"/>
            </a:endParaRPr>
          </a:p>
          <a:p>
            <a:pPr marL="457200" algn="just">
              <a:lnSpc>
                <a:spcPct val="150000"/>
              </a:lnSpc>
              <a:spcAft>
                <a:spcPts val="800"/>
              </a:spcAft>
              <a:tabLst>
                <a:tab pos="270510" algn="l"/>
              </a:tabLs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p:txBody>
      </p:sp>
      <p:sp>
        <p:nvSpPr>
          <p:cNvPr id="5" name="Title 1">
            <a:extLst>
              <a:ext uri="{FF2B5EF4-FFF2-40B4-BE49-F238E27FC236}">
                <a16:creationId xmlns:a16="http://schemas.microsoft.com/office/drawing/2014/main" id="{31DF8281-B0F6-A1C2-051D-95B45C9921C1}"/>
              </a:ext>
            </a:extLst>
          </p:cNvPr>
          <p:cNvSpPr txBox="1">
            <a:spLocks/>
          </p:cNvSpPr>
          <p:nvPr/>
        </p:nvSpPr>
        <p:spPr>
          <a:xfrm>
            <a:off x="879894" y="435082"/>
            <a:ext cx="9144000" cy="96522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50000"/>
              </a:lnSpc>
            </a:pPr>
            <a:r>
              <a:rPr lang="en-US" sz="6000" b="1" dirty="0">
                <a:solidFill>
                  <a:schemeClr val="tx2"/>
                </a:solidFill>
                <a:effectLst/>
                <a:latin typeface="Freestyle Script" panose="030804020302050B0404" pitchFamily="66" charset="0"/>
                <a:ea typeface="Carlito"/>
                <a:cs typeface="Carlito"/>
              </a:rPr>
              <a:t>BMIH </a:t>
            </a:r>
            <a:r>
              <a:rPr lang="en-US" sz="8000" b="1" dirty="0">
                <a:solidFill>
                  <a:schemeClr val="tx2"/>
                </a:solidFill>
                <a:effectLst/>
                <a:latin typeface="Freestyle Script" panose="030804020302050B0404" pitchFamily="66" charset="0"/>
                <a:ea typeface="Carlito"/>
                <a:cs typeface="Carlito"/>
              </a:rPr>
              <a:t>6002 </a:t>
            </a:r>
            <a:endParaRPr lang="en-GB" sz="8000" dirty="0">
              <a:solidFill>
                <a:schemeClr val="tx2"/>
              </a:solidFill>
              <a:effectLst/>
              <a:latin typeface="Freestyle Script" panose="030804020302050B0404" pitchFamily="66" charset="0"/>
              <a:ea typeface="Carlito"/>
              <a:cs typeface="Carlito"/>
            </a:endParaRPr>
          </a:p>
        </p:txBody>
      </p:sp>
      <p:pic>
        <p:nvPicPr>
          <p:cNvPr id="6" name="Picture 5" descr="A light bulb on a book&#10;&#10;Description automatically generated">
            <a:extLst>
              <a:ext uri="{FF2B5EF4-FFF2-40B4-BE49-F238E27FC236}">
                <a16:creationId xmlns:a16="http://schemas.microsoft.com/office/drawing/2014/main" id="{FBB8DFD6-7DF3-4C1C-8B94-357B03B1D9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5406" y="1400311"/>
            <a:ext cx="2739437" cy="2248793"/>
          </a:xfrm>
          <a:prstGeom prst="rect">
            <a:avLst/>
          </a:prstGeom>
        </p:spPr>
      </p:pic>
    </p:spTree>
    <p:extLst>
      <p:ext uri="{BB962C8B-B14F-4D97-AF65-F5344CB8AC3E}">
        <p14:creationId xmlns:p14="http://schemas.microsoft.com/office/powerpoint/2010/main" val="2382143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738A-4C5A-6D90-13FB-0A1730979D27}"/>
              </a:ext>
            </a:extLst>
          </p:cNvPr>
          <p:cNvSpPr txBox="1">
            <a:spLocks/>
          </p:cNvSpPr>
          <p:nvPr/>
        </p:nvSpPr>
        <p:spPr>
          <a:xfrm>
            <a:off x="1279585" y="489759"/>
            <a:ext cx="9144000" cy="96522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50000"/>
              </a:lnSpc>
            </a:pPr>
            <a:r>
              <a:rPr lang="en-US" sz="6000" b="1" dirty="0">
                <a:solidFill>
                  <a:schemeClr val="tx2"/>
                </a:solidFill>
                <a:effectLst/>
                <a:latin typeface="Freestyle Script" panose="030804020302050B0404" pitchFamily="66" charset="0"/>
                <a:ea typeface="Carlito"/>
                <a:cs typeface="Carlito"/>
              </a:rPr>
              <a:t>BMIH </a:t>
            </a:r>
            <a:r>
              <a:rPr lang="en-US" sz="8000" b="1" dirty="0">
                <a:solidFill>
                  <a:schemeClr val="tx2"/>
                </a:solidFill>
                <a:effectLst/>
                <a:latin typeface="Freestyle Script" panose="030804020302050B0404" pitchFamily="66" charset="0"/>
                <a:ea typeface="Carlito"/>
                <a:cs typeface="Carlito"/>
              </a:rPr>
              <a:t>6003 </a:t>
            </a:r>
            <a:endParaRPr lang="en-GB" sz="8000" dirty="0">
              <a:solidFill>
                <a:schemeClr val="tx2"/>
              </a:solidFill>
              <a:effectLst/>
              <a:latin typeface="Freestyle Script" panose="030804020302050B0404" pitchFamily="66" charset="0"/>
              <a:ea typeface="Carlito"/>
              <a:cs typeface="Carlito"/>
            </a:endParaRPr>
          </a:p>
        </p:txBody>
      </p:sp>
      <p:sp>
        <p:nvSpPr>
          <p:cNvPr id="4" name="Content Placeholder 2">
            <a:extLst>
              <a:ext uri="{FF2B5EF4-FFF2-40B4-BE49-F238E27FC236}">
                <a16:creationId xmlns:a16="http://schemas.microsoft.com/office/drawing/2014/main" id="{94FC53D9-3BA3-D657-46BD-8ABB00783629}"/>
              </a:ext>
            </a:extLst>
          </p:cNvPr>
          <p:cNvSpPr txBox="1">
            <a:spLocks/>
          </p:cNvSpPr>
          <p:nvPr/>
        </p:nvSpPr>
        <p:spPr>
          <a:xfrm>
            <a:off x="1037106" y="1636143"/>
            <a:ext cx="9628958" cy="3999629"/>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sz="2000" dirty="0">
              <a:solidFill>
                <a:schemeClr val="tx2"/>
              </a:solidFill>
            </a:endParaRPr>
          </a:p>
        </p:txBody>
      </p:sp>
      <p:sp>
        <p:nvSpPr>
          <p:cNvPr id="6" name="TextBox 5">
            <a:extLst>
              <a:ext uri="{FF2B5EF4-FFF2-40B4-BE49-F238E27FC236}">
                <a16:creationId xmlns:a16="http://schemas.microsoft.com/office/drawing/2014/main" id="{7673E6E6-D3CD-6351-EA2A-F23DD8509965}"/>
              </a:ext>
            </a:extLst>
          </p:cNvPr>
          <p:cNvSpPr txBox="1"/>
          <p:nvPr/>
        </p:nvSpPr>
        <p:spPr>
          <a:xfrm>
            <a:off x="525850" y="2374807"/>
            <a:ext cx="11318217" cy="3412729"/>
          </a:xfrm>
          <a:prstGeom prst="rect">
            <a:avLst/>
          </a:prstGeom>
          <a:noFill/>
        </p:spPr>
        <p:txBody>
          <a:bodyPr wrap="square">
            <a:spAutoFit/>
          </a:bodyPr>
          <a:lstStyle/>
          <a:p>
            <a:pPr marL="285750" indent="-285750" algn="just">
              <a:buFont typeface="Arial" panose="020B0604020202020204" pitchFamily="34" charset="0"/>
              <a:buChar char="•"/>
            </a:pPr>
            <a:r>
              <a:rPr lang="en-GB" sz="16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Using a model of reflection, reflect on your experience shadowing a supervisory position within one of the following departments reception / front office, Housekeeping, leisure club or meetings and events. Your log should critically analyse the importance of work-based skills and technical knowledge required to meet guest service operations in that area. </a:t>
            </a:r>
          </a:p>
          <a:p>
            <a:pPr algn="just"/>
            <a:r>
              <a:rPr lang="en-GB" sz="16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p>
          <a:p>
            <a:pPr marL="285750" indent="-285750" algn="just">
              <a:buFont typeface="Arial" panose="020B0604020202020204" pitchFamily="34" charset="0"/>
              <a:buChar char="•"/>
            </a:pPr>
            <a:r>
              <a:rPr lang="en-GB" sz="16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In your reflection, consider how this experience, alongside personal and vocational development (including previous industry experience / placement and academic journey) contribute to your understanding of the importance of communication, teamwork, task management, personal skills to achieve and manage guest service expectations.  </a:t>
            </a:r>
          </a:p>
          <a:p>
            <a:pPr algn="just"/>
            <a:r>
              <a:rPr lang="en-GB" sz="16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p>
          <a:p>
            <a:pPr marL="285750" indent="-285750" algn="just">
              <a:buFont typeface="Arial" panose="020B0604020202020204" pitchFamily="34" charset="0"/>
              <a:buChar char="•"/>
            </a:pPr>
            <a:r>
              <a:rPr lang="en-GB" sz="16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Reflect on your overall experience and consider one situation that you encountered in terms of guest service, such as a guest complaint or issue. Acknowledge how the situation was dealt with and put forward possible alternative solutions based upon practical considerations and wherever possible utilise theories to reinforce discussions. </a:t>
            </a:r>
          </a:p>
          <a:p>
            <a:pPr algn="l" hangingPunct="0">
              <a:lnSpc>
                <a:spcPct val="150000"/>
              </a:lnSpc>
            </a:pPr>
            <a:endParaRPr lang="en-GB" sz="1800" dirty="0">
              <a:solidFill>
                <a:schemeClr val="tx2"/>
              </a:solidFill>
              <a:effectLst/>
              <a:latin typeface="Times New Roman" panose="02020603050405020304" pitchFamily="18" charset="0"/>
              <a:ea typeface="Times New Roman" panose="02020603050405020304" pitchFamily="18" charset="0"/>
            </a:endParaRPr>
          </a:p>
        </p:txBody>
      </p:sp>
      <p:sp>
        <p:nvSpPr>
          <p:cNvPr id="3" name="TextBox 2">
            <a:extLst>
              <a:ext uri="{FF2B5EF4-FFF2-40B4-BE49-F238E27FC236}">
                <a16:creationId xmlns:a16="http://schemas.microsoft.com/office/drawing/2014/main" id="{0FA6AC9A-774E-8C1B-7FD4-9A3193C38397}"/>
              </a:ext>
            </a:extLst>
          </p:cNvPr>
          <p:cNvSpPr txBox="1"/>
          <p:nvPr/>
        </p:nvSpPr>
        <p:spPr>
          <a:xfrm>
            <a:off x="826518" y="1454988"/>
            <a:ext cx="10050134" cy="738664"/>
          </a:xfrm>
          <a:prstGeom prst="rect">
            <a:avLst/>
          </a:prstGeom>
          <a:noFill/>
        </p:spPr>
        <p:txBody>
          <a:bodyPr wrap="square">
            <a:spAutoFit/>
          </a:bodyPr>
          <a:lstStyle/>
          <a:p>
            <a:pPr algn="just">
              <a:tabLst>
                <a:tab pos="270510" algn="l"/>
              </a:tabLst>
            </a:pPr>
            <a:r>
              <a:rPr lang="en-GB" sz="1800" b="1" dirty="0">
                <a:solidFill>
                  <a:schemeClr val="tx2"/>
                </a:solidFill>
                <a:effectLst/>
                <a:latin typeface="Arial" panose="020B0604020202020204" pitchFamily="34" charset="0"/>
                <a:ea typeface="Times New Roman" panose="02020603050405020304" pitchFamily="18" charset="0"/>
              </a:rPr>
              <a:t>Student Learning Log (50%)</a:t>
            </a:r>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within guest service operations either the reception/front office, Housekeeping, Leisure club or meetings and events department 1250 words (+/-10%)</a:t>
            </a:r>
            <a:endParaRPr lang="en-GB" sz="12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pic>
        <p:nvPicPr>
          <p:cNvPr id="7" name="Picture 6" descr="A stack of books with a red book&#10;&#10;Description automatically generated">
            <a:extLst>
              <a:ext uri="{FF2B5EF4-FFF2-40B4-BE49-F238E27FC236}">
                <a16:creationId xmlns:a16="http://schemas.microsoft.com/office/drawing/2014/main" id="{B54769A3-5B4F-5097-9E65-B9F112DAD2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7541" y="99691"/>
            <a:ext cx="1278942" cy="1355297"/>
          </a:xfrm>
          <a:prstGeom prst="rect">
            <a:avLst/>
          </a:prstGeom>
        </p:spPr>
      </p:pic>
    </p:spTree>
    <p:extLst>
      <p:ext uri="{BB962C8B-B14F-4D97-AF65-F5344CB8AC3E}">
        <p14:creationId xmlns:p14="http://schemas.microsoft.com/office/powerpoint/2010/main" val="3095210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9E2260-B0B6-875E-0AF3-8EA54D278875}"/>
              </a:ext>
            </a:extLst>
          </p:cNvPr>
          <p:cNvSpPr txBox="1"/>
          <p:nvPr/>
        </p:nvSpPr>
        <p:spPr>
          <a:xfrm>
            <a:off x="997069" y="1522010"/>
            <a:ext cx="8020410" cy="3361113"/>
          </a:xfrm>
          <a:prstGeom prst="rect">
            <a:avLst/>
          </a:prstGeom>
          <a:noFill/>
        </p:spPr>
        <p:txBody>
          <a:bodyPr wrap="square">
            <a:spAutoFit/>
          </a:bodyPr>
          <a:lstStyle/>
          <a:p>
            <a:pPr algn="just">
              <a:tabLst>
                <a:tab pos="270510" algn="l"/>
              </a:tabLst>
            </a:pPr>
            <a:r>
              <a:rPr lang="en-GB" sz="1800" b="1"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The learning log should include</a:t>
            </a:r>
            <a:r>
              <a:rPr lang="en-GB" sz="1800" b="1" dirty="0">
                <a:solidFill>
                  <a:schemeClr val="tx2"/>
                </a:solidFill>
                <a:effectLst/>
                <a:latin typeface="Arial" panose="020B0604020202020204" pitchFamily="34" charset="0"/>
                <a:ea typeface="Times New Roman" panose="02020603050405020304" pitchFamily="18" charset="0"/>
              </a:rPr>
              <a:t>:</a:t>
            </a:r>
            <a:endParaRPr lang="en-GB" sz="1200" dirty="0">
              <a:solidFill>
                <a:schemeClr val="tx2"/>
              </a:solidFill>
              <a:effectLst/>
              <a:latin typeface="Times New Roman" panose="02020603050405020304" pitchFamily="18" charset="0"/>
              <a:ea typeface="Times New Roman" panose="02020603050405020304" pitchFamily="18" charset="0"/>
            </a:endParaRPr>
          </a:p>
          <a:p>
            <a:pPr algn="just">
              <a:tabLst>
                <a:tab pos="270510" algn="l"/>
              </a:tabLst>
            </a:pPr>
            <a:r>
              <a:rPr lang="en-GB" sz="1800" b="1"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dirty="0">
              <a:solidFill>
                <a:schemeClr val="tx2"/>
              </a:solidFill>
              <a:effectLst/>
              <a:latin typeface="Times New Roman" panose="02020603050405020304" pitchFamily="18" charset="0"/>
              <a:ea typeface="Times New Roman" panose="02020603050405020304" pitchFamily="18" charset="0"/>
            </a:endParaRPr>
          </a:p>
          <a:p>
            <a:pPr marL="342900" lvl="0" indent="-342900" algn="just" rtl="0">
              <a:lnSpc>
                <a:spcPct val="150000"/>
              </a:lnSpc>
              <a:spcAft>
                <a:spcPts val="800"/>
              </a:spcAft>
              <a:buFont typeface="Symbol" panose="05050102010706020507" pitchFamily="18" charset="2"/>
              <a:buChar char=""/>
              <a:tabLst>
                <a:tab pos="270510" algn="l"/>
              </a:tabLst>
            </a:pPr>
            <a:r>
              <a:rPr lang="en-GB" sz="180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A brief overview of the chosen department. </a:t>
            </a:r>
            <a:endParaRPr lang="en-GB" sz="1800" dirty="0">
              <a:solidFill>
                <a:schemeClr val="tx2"/>
              </a:solidFill>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tabLst>
                <a:tab pos="270510" algn="l"/>
              </a:tabLst>
            </a:pPr>
            <a:r>
              <a:rPr lang="en-GB" sz="180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Reference to the model of reflection used.</a:t>
            </a:r>
            <a:endParaRPr lang="en-GB" sz="1800" dirty="0">
              <a:solidFill>
                <a:schemeClr val="tx2"/>
              </a:solidFill>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tabLst>
                <a:tab pos="270510" algn="l"/>
              </a:tabLst>
            </a:pPr>
            <a:r>
              <a:rPr lang="en-GB" sz="180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Student’s placement learning objectives within the department.</a:t>
            </a:r>
            <a:endParaRPr lang="en-GB" sz="1800" dirty="0">
              <a:solidFill>
                <a:schemeClr val="tx2"/>
              </a:solidFill>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tabLst>
                <a:tab pos="270510" algn="l"/>
              </a:tabLst>
            </a:pPr>
            <a:r>
              <a:rPr lang="en-GB" sz="180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Future action plan based on experience in the department.</a:t>
            </a:r>
            <a:endParaRPr lang="en-GB" sz="1800" dirty="0">
              <a:solidFill>
                <a:schemeClr val="tx2"/>
              </a:solidFill>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chemeClr val="tx2"/>
                </a:solidFill>
                <a:effectLst/>
                <a:latin typeface="Arial" panose="020B0604020202020204" pitchFamily="34" charset="0"/>
                <a:ea typeface="Times New Roman" panose="02020603050405020304" pitchFamily="18" charset="0"/>
              </a:rPr>
              <a:t>Reference List</a:t>
            </a:r>
            <a:r>
              <a:rPr lang="en-GB" sz="1800" dirty="0">
                <a:solidFill>
                  <a:schemeClr val="tx2"/>
                </a:solidFill>
                <a:effectLst/>
                <a:latin typeface="Arial" panose="020B0604020202020204" pitchFamily="34" charset="0"/>
                <a:ea typeface="Times New Roman" panose="02020603050405020304" pitchFamily="18" charset="0"/>
              </a:rPr>
              <a:t> (minimum of 10-12 references)</a:t>
            </a:r>
            <a:endParaRPr lang="en-GB" sz="1800" dirty="0">
              <a:solidFill>
                <a:schemeClr val="tx2"/>
              </a:solidFill>
              <a:effectLst/>
              <a:latin typeface="Times New Roman" panose="02020603050405020304" pitchFamily="18" charset="0"/>
              <a:ea typeface="Times New Roman" panose="02020603050405020304" pitchFamily="18" charset="0"/>
            </a:endParaRPr>
          </a:p>
          <a:p>
            <a:pPr marL="457200" algn="just">
              <a:lnSpc>
                <a:spcPct val="150000"/>
              </a:lnSpc>
              <a:spcAft>
                <a:spcPts val="800"/>
              </a:spcAft>
              <a:tabLst>
                <a:tab pos="270510" algn="l"/>
              </a:tabLs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p:txBody>
      </p:sp>
      <p:sp>
        <p:nvSpPr>
          <p:cNvPr id="5" name="Title 1">
            <a:extLst>
              <a:ext uri="{FF2B5EF4-FFF2-40B4-BE49-F238E27FC236}">
                <a16:creationId xmlns:a16="http://schemas.microsoft.com/office/drawing/2014/main" id="{31DF8281-B0F6-A1C2-051D-95B45C9921C1}"/>
              </a:ext>
            </a:extLst>
          </p:cNvPr>
          <p:cNvSpPr txBox="1">
            <a:spLocks/>
          </p:cNvSpPr>
          <p:nvPr/>
        </p:nvSpPr>
        <p:spPr>
          <a:xfrm>
            <a:off x="879894" y="435082"/>
            <a:ext cx="9144000" cy="96522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50000"/>
              </a:lnSpc>
            </a:pPr>
            <a:r>
              <a:rPr lang="en-US" sz="6000" b="1" dirty="0">
                <a:solidFill>
                  <a:schemeClr val="tx2"/>
                </a:solidFill>
                <a:effectLst/>
                <a:latin typeface="Freestyle Script" panose="030804020302050B0404" pitchFamily="66" charset="0"/>
                <a:ea typeface="Carlito"/>
                <a:cs typeface="Carlito"/>
              </a:rPr>
              <a:t>BMIH </a:t>
            </a:r>
            <a:r>
              <a:rPr lang="en-US" sz="8000" b="1" dirty="0">
                <a:solidFill>
                  <a:schemeClr val="tx2"/>
                </a:solidFill>
                <a:effectLst/>
                <a:latin typeface="Freestyle Script" panose="030804020302050B0404" pitchFamily="66" charset="0"/>
                <a:ea typeface="Carlito"/>
                <a:cs typeface="Carlito"/>
              </a:rPr>
              <a:t>6003 </a:t>
            </a:r>
            <a:endParaRPr lang="en-GB" sz="8000" dirty="0">
              <a:solidFill>
                <a:schemeClr val="tx2"/>
              </a:solidFill>
              <a:effectLst/>
              <a:latin typeface="Freestyle Script" panose="030804020302050B0404" pitchFamily="66" charset="0"/>
              <a:ea typeface="Carlito"/>
              <a:cs typeface="Carlito"/>
            </a:endParaRPr>
          </a:p>
        </p:txBody>
      </p:sp>
      <p:pic>
        <p:nvPicPr>
          <p:cNvPr id="2" name="Picture 1" descr="A stack of books with a red book&#10;&#10;Description automatically generated">
            <a:extLst>
              <a:ext uri="{FF2B5EF4-FFF2-40B4-BE49-F238E27FC236}">
                <a16:creationId xmlns:a16="http://schemas.microsoft.com/office/drawing/2014/main" id="{F35213DA-F0C9-E133-7042-3235B1F94F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43620" y="1459665"/>
            <a:ext cx="2522001" cy="2672569"/>
          </a:xfrm>
          <a:prstGeom prst="rect">
            <a:avLst/>
          </a:prstGeom>
        </p:spPr>
      </p:pic>
    </p:spTree>
    <p:extLst>
      <p:ext uri="{BB962C8B-B14F-4D97-AF65-F5344CB8AC3E}">
        <p14:creationId xmlns:p14="http://schemas.microsoft.com/office/powerpoint/2010/main" val="6840191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738A-4C5A-6D90-13FB-0A1730979D27}"/>
              </a:ext>
            </a:extLst>
          </p:cNvPr>
          <p:cNvSpPr txBox="1">
            <a:spLocks/>
          </p:cNvSpPr>
          <p:nvPr/>
        </p:nvSpPr>
        <p:spPr>
          <a:xfrm>
            <a:off x="1279585" y="489759"/>
            <a:ext cx="9144000" cy="96522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50000"/>
              </a:lnSpc>
            </a:pPr>
            <a:r>
              <a:rPr lang="en-US" sz="6000" b="1" dirty="0">
                <a:solidFill>
                  <a:schemeClr val="tx2"/>
                </a:solidFill>
                <a:effectLst/>
                <a:latin typeface="Freestyle Script" panose="030804020302050B0404" pitchFamily="66" charset="0"/>
                <a:ea typeface="Carlito"/>
                <a:cs typeface="Carlito"/>
              </a:rPr>
              <a:t>BMIH </a:t>
            </a:r>
            <a:r>
              <a:rPr lang="en-US" sz="8000" b="1" dirty="0">
                <a:solidFill>
                  <a:schemeClr val="tx2"/>
                </a:solidFill>
                <a:effectLst/>
                <a:latin typeface="Freestyle Script" panose="030804020302050B0404" pitchFamily="66" charset="0"/>
                <a:ea typeface="Carlito"/>
                <a:cs typeface="Carlito"/>
              </a:rPr>
              <a:t>6004 </a:t>
            </a:r>
            <a:endParaRPr lang="en-GB" sz="8000" dirty="0">
              <a:solidFill>
                <a:schemeClr val="tx2"/>
              </a:solidFill>
              <a:effectLst/>
              <a:latin typeface="Freestyle Script" panose="030804020302050B0404" pitchFamily="66" charset="0"/>
              <a:ea typeface="Carlito"/>
              <a:cs typeface="Carlito"/>
            </a:endParaRPr>
          </a:p>
        </p:txBody>
      </p:sp>
      <p:sp>
        <p:nvSpPr>
          <p:cNvPr id="4" name="Content Placeholder 2">
            <a:extLst>
              <a:ext uri="{FF2B5EF4-FFF2-40B4-BE49-F238E27FC236}">
                <a16:creationId xmlns:a16="http://schemas.microsoft.com/office/drawing/2014/main" id="{94FC53D9-3BA3-D657-46BD-8ABB00783629}"/>
              </a:ext>
            </a:extLst>
          </p:cNvPr>
          <p:cNvSpPr txBox="1">
            <a:spLocks/>
          </p:cNvSpPr>
          <p:nvPr/>
        </p:nvSpPr>
        <p:spPr>
          <a:xfrm>
            <a:off x="1037106" y="1636143"/>
            <a:ext cx="9628958" cy="3999629"/>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sz="2000" dirty="0">
              <a:solidFill>
                <a:schemeClr val="tx2"/>
              </a:solidFill>
            </a:endParaRPr>
          </a:p>
        </p:txBody>
      </p:sp>
      <p:sp>
        <p:nvSpPr>
          <p:cNvPr id="6" name="TextBox 5">
            <a:extLst>
              <a:ext uri="{FF2B5EF4-FFF2-40B4-BE49-F238E27FC236}">
                <a16:creationId xmlns:a16="http://schemas.microsoft.com/office/drawing/2014/main" id="{7673E6E6-D3CD-6351-EA2A-F23DD8509965}"/>
              </a:ext>
            </a:extLst>
          </p:cNvPr>
          <p:cNvSpPr txBox="1"/>
          <p:nvPr/>
        </p:nvSpPr>
        <p:spPr>
          <a:xfrm>
            <a:off x="678431" y="2042996"/>
            <a:ext cx="10835138" cy="4401205"/>
          </a:xfrm>
          <a:prstGeom prst="rect">
            <a:avLst/>
          </a:prstGeom>
          <a:noFill/>
        </p:spPr>
        <p:txBody>
          <a:bodyPr wrap="square">
            <a:spAutoFit/>
          </a:bodyPr>
          <a:lstStyle/>
          <a:p>
            <a:pPr algn="just" hangingPunct="0"/>
            <a:endParaRPr lang="en-GB" b="1" dirty="0">
              <a:solidFill>
                <a:schemeClr val="tx2"/>
              </a:solidFill>
              <a:latin typeface="Arial" panose="020B0604020202020204" pitchFamily="34" charset="0"/>
              <a:ea typeface="Times New Roman" panose="02020603050405020304" pitchFamily="18" charset="0"/>
              <a:cs typeface="Arial" panose="020B0604020202020204" pitchFamily="34" charset="0"/>
            </a:endParaRPr>
          </a:p>
          <a:p>
            <a:pPr marL="285750" indent="-285750" algn="just" hangingPunct="0">
              <a:buFont typeface="Arial" panose="020B0604020202020204" pitchFamily="34" charset="0"/>
              <a:buChar char="•"/>
            </a:pPr>
            <a:r>
              <a:rPr lang="en-GB" sz="16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Using a model of reflection, reflect on your experience shadowing a supervisory or duty manager position within an administrative role. Your log should critically analyse the importance of work-based skills, analyse discuss issues relating to hotel administration. </a:t>
            </a:r>
          </a:p>
          <a:p>
            <a:pPr marL="285750" indent="-285750" algn="just" hangingPunct="0">
              <a:buFont typeface="Arial" panose="020B0604020202020204" pitchFamily="34" charset="0"/>
              <a:buChar char="•"/>
            </a:pPr>
            <a:endParaRPr lang="en-GB" sz="1600" dirty="0">
              <a:solidFill>
                <a:schemeClr val="tx2"/>
              </a:solidFill>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GB" sz="16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In your reflection, consider how this experience, alongside personal and vocational development (including previous industry experience / placement and academic journey) contribute to your understanding of the importance of communication, teamwork, task management, personal skills to achieve and manage guest service expectations.  </a:t>
            </a:r>
          </a:p>
          <a:p>
            <a:pPr algn="just"/>
            <a:endParaRPr lang="en-GB" sz="16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l" fontAlgn="auto" hangingPunct="1">
              <a:buFont typeface="Arial" panose="020B0604020202020204" pitchFamily="34" charset="0"/>
              <a:buChar char="•"/>
            </a:pPr>
            <a:r>
              <a:rPr lang="en-GB" sz="1600" b="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Reflect on your overall experience and identify an issue that you encountered in terms of administration, problems may focus on issues of performance, management, guest services, marketing, people management, culture, communication, teamwork, etc. Put forward possible solutions based upon practical considerations and wherever possible utilise theories to reinforce their discussions. As a result, they should put forward actionable solutions. </a:t>
            </a:r>
            <a:endParaRPr lang="en-GB" sz="16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algn="just" hangingPunct="0"/>
            <a:endParaRPr lang="en-GB" sz="1800" dirty="0">
              <a:solidFill>
                <a:schemeClr val="tx2"/>
              </a:solidFill>
              <a:effectLst/>
              <a:latin typeface="Arial" panose="020B0604020202020204" pitchFamily="34" charset="0"/>
              <a:ea typeface="Times New Roman" panose="02020603050405020304" pitchFamily="18" charset="0"/>
            </a:endParaRPr>
          </a:p>
          <a:p>
            <a:pPr algn="just" hangingPunct="0"/>
            <a:endParaRPr lang="en-GB" dirty="0">
              <a:solidFill>
                <a:schemeClr val="tx2"/>
              </a:solidFill>
              <a:latin typeface="Arial" panose="020B0604020202020204" pitchFamily="34" charset="0"/>
              <a:ea typeface="Times New Roman" panose="02020603050405020304" pitchFamily="18" charset="0"/>
            </a:endParaRPr>
          </a:p>
          <a:p>
            <a:pPr algn="just" hangingPunct="0"/>
            <a:endParaRPr lang="en-GB" sz="1800" dirty="0">
              <a:solidFill>
                <a:schemeClr val="tx2"/>
              </a:solidFill>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A3FC059C-F3AF-9140-4834-3C7A5947D8C2}"/>
              </a:ext>
            </a:extLst>
          </p:cNvPr>
          <p:cNvSpPr txBox="1"/>
          <p:nvPr/>
        </p:nvSpPr>
        <p:spPr>
          <a:xfrm>
            <a:off x="965978" y="1477991"/>
            <a:ext cx="9457607" cy="738664"/>
          </a:xfrm>
          <a:prstGeom prst="rect">
            <a:avLst/>
          </a:prstGeom>
          <a:noFill/>
        </p:spPr>
        <p:txBody>
          <a:bodyPr wrap="square">
            <a:spAutoFit/>
          </a:bodyPr>
          <a:lstStyle/>
          <a:p>
            <a:pPr algn="just">
              <a:tabLst>
                <a:tab pos="270510" algn="l"/>
              </a:tabLst>
            </a:pPr>
            <a:r>
              <a:rPr lang="en-GB" sz="1800" b="1" dirty="0">
                <a:solidFill>
                  <a:schemeClr val="tx2"/>
                </a:solidFill>
                <a:effectLst/>
                <a:latin typeface="Arial" panose="020B0604020202020204" pitchFamily="34" charset="0"/>
                <a:ea typeface="Times New Roman" panose="02020603050405020304" pitchFamily="18" charset="0"/>
              </a:rPr>
              <a:t>Student Learning Log (50%) </a:t>
            </a:r>
            <a:r>
              <a:rPr lang="en-GB" sz="1200"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within an administrative role within Front office, Back office, sales office, Human Resources, Finance or Revenue Management.   1250 words (+/-10%)</a:t>
            </a:r>
            <a:endParaRPr lang="en-GB" sz="1200" b="1" dirty="0">
              <a:solidFill>
                <a:schemeClr val="tx2"/>
              </a:solidFill>
              <a:effectLst/>
              <a:latin typeface="Arial" panose="020B0604020202020204" pitchFamily="34" charset="0"/>
              <a:ea typeface="Times New Roman" panose="02020603050405020304" pitchFamily="18" charset="0"/>
            </a:endParaRPr>
          </a:p>
          <a:p>
            <a:pPr algn="just">
              <a:tabLst>
                <a:tab pos="270510" algn="l"/>
              </a:tabLst>
            </a:pPr>
            <a:endParaRPr lang="en-GB" sz="1200" dirty="0">
              <a:solidFill>
                <a:schemeClr val="tx2"/>
              </a:solidFill>
              <a:effectLst/>
              <a:latin typeface="Times New Roman" panose="02020603050405020304" pitchFamily="18" charset="0"/>
              <a:ea typeface="Times New Roman" panose="02020603050405020304" pitchFamily="18" charset="0"/>
            </a:endParaRPr>
          </a:p>
        </p:txBody>
      </p:sp>
      <p:pic>
        <p:nvPicPr>
          <p:cNvPr id="8" name="Picture 7" descr="A cartoon of a book with arms up&#10;&#10;Description automatically generated">
            <a:extLst>
              <a:ext uri="{FF2B5EF4-FFF2-40B4-BE49-F238E27FC236}">
                <a16:creationId xmlns:a16="http://schemas.microsoft.com/office/drawing/2014/main" id="{D17B3FC2-EE49-1DA8-FD05-277CA9824D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65067" y="273800"/>
            <a:ext cx="1300344" cy="1271765"/>
          </a:xfrm>
          <a:prstGeom prst="rect">
            <a:avLst/>
          </a:prstGeom>
        </p:spPr>
      </p:pic>
    </p:spTree>
    <p:extLst>
      <p:ext uri="{BB962C8B-B14F-4D97-AF65-F5344CB8AC3E}">
        <p14:creationId xmlns:p14="http://schemas.microsoft.com/office/powerpoint/2010/main" val="362672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9E2260-B0B6-875E-0AF3-8EA54D278875}"/>
              </a:ext>
            </a:extLst>
          </p:cNvPr>
          <p:cNvSpPr txBox="1"/>
          <p:nvPr/>
        </p:nvSpPr>
        <p:spPr>
          <a:xfrm>
            <a:off x="879894" y="1489398"/>
            <a:ext cx="8020410" cy="3879203"/>
          </a:xfrm>
          <a:prstGeom prst="rect">
            <a:avLst/>
          </a:prstGeom>
          <a:noFill/>
        </p:spPr>
        <p:txBody>
          <a:bodyPr wrap="square">
            <a:spAutoFit/>
          </a:bodyPr>
          <a:lstStyle/>
          <a:p>
            <a:pPr algn="just">
              <a:tabLst>
                <a:tab pos="270510" algn="l"/>
              </a:tabLst>
            </a:pPr>
            <a:r>
              <a:rPr lang="en-GB" sz="1800" b="1"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The learning log should include</a:t>
            </a:r>
            <a:r>
              <a:rPr lang="en-GB" sz="1800" b="1" dirty="0">
                <a:solidFill>
                  <a:schemeClr val="tx2"/>
                </a:solidFill>
                <a:effectLst/>
                <a:latin typeface="Arial" panose="020B0604020202020204" pitchFamily="34" charset="0"/>
                <a:ea typeface="Times New Roman" panose="02020603050405020304" pitchFamily="18" charset="0"/>
              </a:rPr>
              <a:t>:</a:t>
            </a:r>
            <a:endParaRPr lang="en-GB" sz="1800" dirty="0">
              <a:solidFill>
                <a:schemeClr val="tx2"/>
              </a:solidFill>
              <a:effectLst/>
              <a:latin typeface="Times New Roman" panose="02020603050405020304" pitchFamily="18" charset="0"/>
              <a:ea typeface="Times New Roman" panose="02020603050405020304" pitchFamily="18" charset="0"/>
            </a:endParaRPr>
          </a:p>
          <a:p>
            <a:pPr algn="just">
              <a:tabLst>
                <a:tab pos="270510" algn="l"/>
              </a:tabLst>
            </a:pPr>
            <a:r>
              <a:rPr lang="en-GB" sz="1800" b="1"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solidFill>
                <a:schemeClr val="tx2"/>
              </a:solidFill>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tabLst>
                <a:tab pos="270510" algn="l"/>
              </a:tabLst>
            </a:pPr>
            <a:r>
              <a:rPr lang="en-GB" sz="180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A brief overview of the chosen area of administration.</a:t>
            </a:r>
            <a:endParaRPr lang="en-GB" sz="1800" dirty="0">
              <a:solidFill>
                <a:schemeClr val="tx2"/>
              </a:solidFill>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tabLst>
                <a:tab pos="270510" algn="l"/>
              </a:tabLst>
            </a:pPr>
            <a:r>
              <a:rPr lang="en-GB" sz="180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Reference to the model of reflection used.  </a:t>
            </a:r>
            <a:endParaRPr lang="en-GB" sz="1800" dirty="0">
              <a:solidFill>
                <a:schemeClr val="tx2"/>
              </a:solidFill>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tabLst>
                <a:tab pos="270510" algn="l"/>
              </a:tabLst>
            </a:pPr>
            <a:r>
              <a:rPr lang="en-GB" sz="180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Student’s placement learning objectives within the department.</a:t>
            </a:r>
            <a:endParaRPr lang="en-GB" sz="1800" dirty="0">
              <a:solidFill>
                <a:schemeClr val="tx2"/>
              </a:solidFill>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tabLst>
                <a:tab pos="270510" algn="l"/>
              </a:tabLst>
            </a:pPr>
            <a:r>
              <a:rPr lang="en-GB" sz="180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Future action plan based on experience in the department.</a:t>
            </a:r>
            <a:endParaRPr lang="en-GB" sz="1800" dirty="0">
              <a:solidFill>
                <a:schemeClr val="tx2"/>
              </a:solidFill>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chemeClr val="tx2"/>
                </a:solidFill>
                <a:effectLst/>
                <a:latin typeface="Arial" panose="020B0604020202020204" pitchFamily="34" charset="0"/>
                <a:ea typeface="Times New Roman" panose="02020603050405020304" pitchFamily="18" charset="0"/>
              </a:rPr>
              <a:t>Reference List</a:t>
            </a:r>
            <a:r>
              <a:rPr lang="en-GB" sz="1800" dirty="0">
                <a:solidFill>
                  <a:schemeClr val="tx2"/>
                </a:solidFill>
                <a:effectLst/>
                <a:latin typeface="Arial" panose="020B0604020202020204" pitchFamily="34" charset="0"/>
                <a:ea typeface="Times New Roman" panose="02020603050405020304" pitchFamily="18" charset="0"/>
              </a:rPr>
              <a:t> (minimum of 10-12 references)</a:t>
            </a:r>
            <a:endParaRPr lang="en-GB" sz="1800" dirty="0">
              <a:solidFill>
                <a:schemeClr val="tx2"/>
              </a:solidFill>
              <a:effectLst/>
              <a:latin typeface="Times New Roman" panose="02020603050405020304" pitchFamily="18" charset="0"/>
              <a:ea typeface="Times New Roman" panose="02020603050405020304" pitchFamily="18" charset="0"/>
            </a:endParaRPr>
          </a:p>
          <a:p>
            <a:pPr marL="457200" algn="just">
              <a:lnSpc>
                <a:spcPct val="150000"/>
              </a:lnSpc>
              <a:spcAft>
                <a:spcPts val="800"/>
              </a:spcAft>
              <a:tabLst>
                <a:tab pos="270510" algn="l"/>
              </a:tabLst>
            </a:pPr>
            <a:r>
              <a:rPr lang="en-GB" sz="180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solidFill>
                <a:schemeClr val="tx2"/>
              </a:solidFill>
              <a:effectLst/>
              <a:latin typeface="Times New Roman" panose="02020603050405020304" pitchFamily="18" charset="0"/>
              <a:ea typeface="Times New Roman" panose="02020603050405020304" pitchFamily="18" charset="0"/>
            </a:endParaRPr>
          </a:p>
          <a:p>
            <a:pPr marL="457200" algn="just">
              <a:lnSpc>
                <a:spcPct val="150000"/>
              </a:lnSpc>
              <a:spcAft>
                <a:spcPts val="800"/>
              </a:spcAft>
              <a:tabLst>
                <a:tab pos="270510" algn="l"/>
              </a:tabLs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p:txBody>
      </p:sp>
      <p:sp>
        <p:nvSpPr>
          <p:cNvPr id="5" name="Title 1">
            <a:extLst>
              <a:ext uri="{FF2B5EF4-FFF2-40B4-BE49-F238E27FC236}">
                <a16:creationId xmlns:a16="http://schemas.microsoft.com/office/drawing/2014/main" id="{31DF8281-B0F6-A1C2-051D-95B45C9921C1}"/>
              </a:ext>
            </a:extLst>
          </p:cNvPr>
          <p:cNvSpPr txBox="1">
            <a:spLocks/>
          </p:cNvSpPr>
          <p:nvPr/>
        </p:nvSpPr>
        <p:spPr>
          <a:xfrm>
            <a:off x="879894" y="435082"/>
            <a:ext cx="9144000" cy="96522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50000"/>
              </a:lnSpc>
            </a:pPr>
            <a:r>
              <a:rPr lang="en-US" sz="6000" b="1" dirty="0">
                <a:solidFill>
                  <a:schemeClr val="tx2"/>
                </a:solidFill>
                <a:effectLst/>
                <a:latin typeface="Freestyle Script" panose="030804020302050B0404" pitchFamily="66" charset="0"/>
                <a:ea typeface="Carlito"/>
                <a:cs typeface="Carlito"/>
              </a:rPr>
              <a:t>BMIH </a:t>
            </a:r>
            <a:r>
              <a:rPr lang="en-US" sz="8000" b="1" dirty="0">
                <a:solidFill>
                  <a:schemeClr val="tx2"/>
                </a:solidFill>
                <a:effectLst/>
                <a:latin typeface="Freestyle Script" panose="030804020302050B0404" pitchFamily="66" charset="0"/>
                <a:ea typeface="Carlito"/>
                <a:cs typeface="Carlito"/>
              </a:rPr>
              <a:t>6004 </a:t>
            </a:r>
            <a:endParaRPr lang="en-GB" sz="8000" dirty="0">
              <a:solidFill>
                <a:schemeClr val="tx2"/>
              </a:solidFill>
              <a:effectLst/>
              <a:latin typeface="Freestyle Script" panose="030804020302050B0404" pitchFamily="66" charset="0"/>
              <a:ea typeface="Carlito"/>
              <a:cs typeface="Carlito"/>
            </a:endParaRPr>
          </a:p>
        </p:txBody>
      </p:sp>
      <p:pic>
        <p:nvPicPr>
          <p:cNvPr id="2" name="Picture 1" descr="A cartoon of a book with arms up&#10;&#10;Description automatically generated">
            <a:extLst>
              <a:ext uri="{FF2B5EF4-FFF2-40B4-BE49-F238E27FC236}">
                <a16:creationId xmlns:a16="http://schemas.microsoft.com/office/drawing/2014/main" id="{BF1D33CA-FB4F-32DD-99DE-6C0F2958EF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56591" y="1400311"/>
            <a:ext cx="3055515" cy="2988361"/>
          </a:xfrm>
          <a:prstGeom prst="rect">
            <a:avLst/>
          </a:prstGeom>
        </p:spPr>
      </p:pic>
    </p:spTree>
    <p:extLst>
      <p:ext uri="{BB962C8B-B14F-4D97-AF65-F5344CB8AC3E}">
        <p14:creationId xmlns:p14="http://schemas.microsoft.com/office/powerpoint/2010/main" val="20209384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web page&#10;&#10;Description automatically generated">
            <a:extLst>
              <a:ext uri="{FF2B5EF4-FFF2-40B4-BE49-F238E27FC236}">
                <a16:creationId xmlns:a16="http://schemas.microsoft.com/office/drawing/2014/main" id="{7C7FDF88-9918-B0CD-BA13-ACD4F936F58D}"/>
              </a:ext>
            </a:extLst>
          </p:cNvPr>
          <p:cNvPicPr>
            <a:picLocks noChangeAspect="1"/>
          </p:cNvPicPr>
          <p:nvPr/>
        </p:nvPicPr>
        <p:blipFill rotWithShape="1">
          <a:blip r:embed="rId2"/>
          <a:srcRect l="433" r="1" b="1"/>
          <a:stretch/>
        </p:blipFill>
        <p:spPr>
          <a:xfrm>
            <a:off x="120650" y="68263"/>
            <a:ext cx="11950700" cy="6721475"/>
          </a:xfrm>
          <a:prstGeom prst="rect">
            <a:avLst/>
          </a:prstGeom>
          <a:noFill/>
        </p:spPr>
      </p:pic>
      <p:sp>
        <p:nvSpPr>
          <p:cNvPr id="5" name="Title 1">
            <a:extLst>
              <a:ext uri="{FF2B5EF4-FFF2-40B4-BE49-F238E27FC236}">
                <a16:creationId xmlns:a16="http://schemas.microsoft.com/office/drawing/2014/main" id="{31DF8281-B0F6-A1C2-051D-95B45C9921C1}"/>
              </a:ext>
            </a:extLst>
          </p:cNvPr>
          <p:cNvSpPr txBox="1">
            <a:spLocks/>
          </p:cNvSpPr>
          <p:nvPr/>
        </p:nvSpPr>
        <p:spPr>
          <a:xfrm>
            <a:off x="879894" y="435082"/>
            <a:ext cx="9144000" cy="96522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50000"/>
              </a:lnSpc>
            </a:pPr>
            <a:endParaRPr lang="en-GB" sz="8000" dirty="0">
              <a:solidFill>
                <a:schemeClr val="tx2"/>
              </a:solidFill>
              <a:effectLst/>
              <a:latin typeface="Freestyle Script" panose="030804020302050B0404" pitchFamily="66" charset="0"/>
              <a:ea typeface="Carlito"/>
              <a:cs typeface="Carlito"/>
            </a:endParaRPr>
          </a:p>
        </p:txBody>
      </p:sp>
    </p:spTree>
    <p:extLst>
      <p:ext uri="{BB962C8B-B14F-4D97-AF65-F5344CB8AC3E}">
        <p14:creationId xmlns:p14="http://schemas.microsoft.com/office/powerpoint/2010/main" val="3065458184"/>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29ABBDED-2BDD-42A7-8595-7C1383BC0010}" vid="{AC59B2B0-57E1-45AD-91B1-5242610B2CE9}"/>
    </a:ext>
  </a:extLst>
</a:theme>
</file>

<file path=docProps/app.xml><?xml version="1.0" encoding="utf-8"?>
<Properties xmlns="http://schemas.openxmlformats.org/officeDocument/2006/extended-properties" xmlns:vt="http://schemas.openxmlformats.org/officeDocument/2006/docPropsVTypes">
  <Template>Theme1</Template>
  <TotalTime>0</TotalTime>
  <Words>1152</Words>
  <Application>Microsoft Office PowerPoint</Application>
  <PresentationFormat>Widescreen</PresentationFormat>
  <Paragraphs>100</Paragraphs>
  <Slides>18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Calibri</vt:lpstr>
      <vt:lpstr>Calibri Light</vt:lpstr>
      <vt:lpstr>Freestyle Script</vt:lpstr>
      <vt:lpstr>Symbol</vt:lpstr>
      <vt:lpstr>Times New Roman</vt:lpstr>
      <vt:lpstr>Wingdings</vt:lpstr>
      <vt:lpstr>Theme1</vt:lpstr>
      <vt:lpstr>PowerPoint Presentation</vt:lpstr>
      <vt:lpstr>PowerPoint Presentation</vt:lpstr>
      <vt:lpstr>Reflective Writing </vt:lpstr>
      <vt:lpstr>Reflection in Academia</vt:lpstr>
      <vt:lpstr>Reflective Models </vt:lpstr>
      <vt:lpstr>ERA Cycle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Writing</dc:title>
  <dc:creator>Natalie Brailsford</dc:creator>
  <cp:lastModifiedBy>Natalie Brailsford</cp:lastModifiedBy>
  <cp:revision>2</cp:revision>
  <dcterms:created xsi:type="dcterms:W3CDTF">2023-09-29T08:51:32Z</dcterms:created>
  <dcterms:modified xsi:type="dcterms:W3CDTF">2024-01-23T10:15:21Z</dcterms:modified>
</cp:coreProperties>
</file>