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1497" r:id="rId2"/>
    <p:sldId id="1498" r:id="rId3"/>
    <p:sldId id="1514" r:id="rId4"/>
    <p:sldId id="1515" r:id="rId5"/>
    <p:sldId id="1499" r:id="rId6"/>
    <p:sldId id="1516" r:id="rId7"/>
    <p:sldId id="1513" r:id="rId8"/>
    <p:sldId id="1502" r:id="rId9"/>
    <p:sldId id="1503" r:id="rId10"/>
    <p:sldId id="1506" r:id="rId11"/>
    <p:sldId id="1511" r:id="rId12"/>
    <p:sldId id="151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
    <a:wholeTbl>
      <a:tcTxStyle>
        <a:font>
          <a:latin typeface="+mn-lt"/>
          <a:ea typeface="+mn-ea"/>
          <a:cs typeface="+mn-cs"/>
        </a:font>
        <a:srgbClr val="000000"/>
      </a:tcTxStyle>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fill>
          <a:solidFill>
            <a:srgbClr val="156082"/>
          </a:solidFill>
        </a:fill>
      </a:tcStyle>
    </a:wholeTbl>
    <a:band1H>
      <a:tcStyle>
        <a:tcBdr/>
        <a:fill>
          <a:solidFill>
            <a:srgbClr val="156082"/>
          </a:solidFill>
        </a:fill>
      </a:tcStyle>
    </a:band1H>
    <a:band2H>
      <a:tcStyle>
        <a:tcBdr/>
        <a:fill>
          <a:solidFill>
            <a:srgbClr val="156082"/>
          </a:solidFill>
        </a:fill>
      </a:tcStyle>
    </a:band2H>
    <a:band1V>
      <a:tcStyle>
        <a:tcBdr>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fill>
          <a:solidFill>
            <a:srgbClr val="156082"/>
          </a:solidFill>
        </a:fill>
      </a:tcStyle>
    </a:band1V>
    <a:band2V>
      <a:tcStyle>
        <a:tcBdr/>
        <a:fill>
          <a:solidFill>
            <a:srgbClr val="156082"/>
          </a:solidFill>
        </a:fill>
      </a:tcStyle>
    </a:band2V>
    <a:lastCol>
      <a:tcTxStyle b="on">
        <a:font>
          <a:latin typeface=""/>
          <a:ea typeface=""/>
          <a:cs typeface=""/>
        </a:font>
      </a:tcTxStyle>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fill>
          <a:solidFill>
            <a:srgbClr val="156082"/>
          </a:solidFill>
        </a:fill>
      </a:tcStyle>
    </a:lastCol>
    <a:firstCol>
      <a:tcTxStyle b="on">
        <a:font>
          <a:latin typeface=""/>
          <a:ea typeface=""/>
          <a:cs typeface=""/>
        </a:font>
      </a:tcTxStyle>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fill>
          <a:solidFill>
            <a:srgbClr val="156082"/>
          </a:solidFill>
        </a:fill>
      </a:tcStyle>
    </a:firstCol>
    <a:lastRow>
      <a:tcTxStyle b="on">
        <a:font>
          <a:latin typeface=""/>
          <a:ea typeface=""/>
          <a:cs typeface=""/>
        </a:font>
      </a:tcTxStyle>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fill>
          <a:solidFill>
            <a:srgbClr val="156082"/>
          </a:solidFill>
        </a:fill>
      </a:tcStyle>
    </a:lastRow>
    <a:firstRow>
      <a:tcTxStyle b="on">
        <a:font>
          <a:latin typeface="+mn-lt"/>
          <a:ea typeface="+mn-ea"/>
          <a:cs typeface="+mn-cs"/>
        </a:font>
        <a:srgbClr val="FFFFFF"/>
      </a:tcTxStyle>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op>
            <a:ln w="3172" cap="flat" cmpd="sng" algn="ctr">
              <a:solidFill>
                <a:srgbClr val="156082"/>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156082"/>
          </a:solidFill>
        </a:fill>
      </a:tcStyle>
    </a:firstRow>
  </a:tblStyle>
  <a:tblStyle styleId="{8A107856-5554-42FB-B03E-39F5DBC370BA}" styleName="">
    <a:wholeTbl>
      <a:tcTxStyle>
        <a:font>
          <a:latin typeface="+mn-lt"/>
          <a:ea typeface="+mn-ea"/>
          <a:cs typeface="+mn-cs"/>
        </a:font>
        <a:srgbClr val="000000"/>
      </a:tcTxStyle>
      <a:tcStyle>
        <a:tcBdr>
          <a:left>
            <a:ln w="12701" cap="flat" cmpd="sng" algn="ctr">
              <a:solidFill>
                <a:srgbClr val="E97132"/>
              </a:solidFill>
              <a:prstDash val="solid"/>
              <a:round/>
              <a:headEnd type="none" w="med" len="med"/>
              <a:tailEnd type="none" w="med" len="med"/>
            </a:ln>
          </a:left>
          <a:right>
            <a:ln w="12701" cap="flat" cmpd="sng" algn="ctr">
              <a:solidFill>
                <a:srgbClr val="E97132"/>
              </a:solidFill>
              <a:prstDash val="solid"/>
              <a:round/>
              <a:headEnd type="none" w="med" len="med"/>
              <a:tailEnd type="none" w="med" len="med"/>
            </a:ln>
          </a:right>
          <a:top>
            <a:ln w="12701" cap="flat" cmpd="sng" algn="ctr">
              <a:solidFill>
                <a:srgbClr val="E97132"/>
              </a:solidFill>
              <a:prstDash val="solid"/>
              <a:round/>
              <a:headEnd type="none" w="med" len="med"/>
              <a:tailEnd type="none" w="med" len="med"/>
            </a:ln>
          </a:top>
          <a:bottom>
            <a:ln w="12701" cap="flat" cmpd="sng" algn="ctr">
              <a:solidFill>
                <a:srgbClr val="E97132"/>
              </a:solidFill>
              <a:prstDash val="solid"/>
              <a:round/>
              <a:headEnd type="none" w="med" len="med"/>
              <a:tailEnd type="none" w="med" len="med"/>
            </a:ln>
          </a:bottom>
        </a:tcBdr>
        <a:fill>
          <a:solidFill>
            <a:srgbClr val="FBEBE8"/>
          </a:solidFill>
        </a:fill>
      </a:tcStyle>
    </a:wholeTbl>
    <a:band1H>
      <a:tcStyle>
        <a:tcBdr/>
        <a:fill>
          <a:solidFill>
            <a:srgbClr val="F7D5CD"/>
          </a:solidFill>
        </a:fill>
      </a:tcStyle>
    </a:band1H>
    <a:band1V>
      <a:tcStyle>
        <a:tcBdr/>
        <a:fill>
          <a:solidFill>
            <a:srgbClr val="F7D5CD"/>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E97132"/>
              </a:solidFill>
              <a:prstDash val="solid"/>
              <a:round/>
              <a:headEnd type="none" w="med" len="med"/>
              <a:tailEnd type="none" w="med" len="med"/>
            </a:ln>
          </a:top>
        </a:tcBdr>
        <a:fill>
          <a:solidFill>
            <a:srgbClr val="FBEBE8"/>
          </a:solidFill>
        </a:fill>
      </a:tcStyle>
    </a:lastRow>
    <a:firstRow>
      <a:tcTxStyle b="on">
        <a:font>
          <a:latin typeface=""/>
          <a:ea typeface=""/>
          <a:cs typeface=""/>
        </a:font>
      </a:tcTxStyle>
      <a:tcStyle>
        <a:tcBdr/>
        <a:fill>
          <a:solidFill>
            <a:srgbClr val="FBEBE8"/>
          </a:solidFill>
        </a:fill>
      </a:tcStyle>
    </a:firstRow>
  </a:tblStyle>
  <a:tblStyle styleId="{D7AC3CCA-C797-4891-BE02-D94E43425B78}"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1V>
      <a:tcStyle>
        <a:tcBdr/>
        <a:fill>
          <a:solidFill>
            <a:srgbClr val="CBCBCB"/>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000000"/>
              </a:solidFill>
              <a:prstDash val="solid"/>
              <a:round/>
              <a:headEnd type="none" w="med" len="med"/>
              <a:tailEnd type="none" w="med" len="med"/>
            </a:ln>
          </a:top>
        </a:tcBdr>
        <a:fill>
          <a:solidFill>
            <a:srgbClr val="E7E7E7"/>
          </a:solidFill>
        </a:fill>
      </a:tcStyle>
    </a:lastRow>
    <a:firstRow>
      <a:tcTxStyle b="on">
        <a:font>
          <a:latin typeface=""/>
          <a:ea typeface=""/>
          <a:cs typeface=""/>
        </a:font>
      </a:tcTxStyle>
      <a:tcStyle>
        <a:tcBdr/>
        <a:fill>
          <a:solidFill>
            <a:srgbClr val="E7E7E7"/>
          </a:solidFill>
        </a:fill>
      </a:tcStyle>
    </a:firstRow>
  </a:tblStyle>
  <a:tblStyle styleId="{5FD0F851-EC5A-4D38-B0AD-8093EC10F338}" styleName="">
    <a:wholeTbl>
      <a:tcTxStyle>
        <a:font>
          <a:latin typeface="+mn-lt"/>
          <a:ea typeface="+mn-ea"/>
          <a:cs typeface="+mn-cs"/>
        </a:font>
        <a:srgbClr val="000000"/>
      </a:tcTxStyle>
      <a:tcStyle>
        <a:tcBdr>
          <a:top>
            <a:ln w="12701" cap="flat" cmpd="sng" algn="ctr">
              <a:solidFill>
                <a:srgbClr val="A02B93"/>
              </a:solidFill>
              <a:prstDash val="solid"/>
              <a:round/>
              <a:headEnd type="none" w="med" len="med"/>
              <a:tailEnd type="none" w="med" len="med"/>
            </a:ln>
          </a:top>
          <a:bottom>
            <a:ln w="12701" cap="flat" cmpd="sng" algn="ctr">
              <a:solidFill>
                <a:srgbClr val="A02B93"/>
              </a:solidFill>
              <a:prstDash val="solid"/>
              <a:round/>
              <a:headEnd type="none" w="med" len="med"/>
              <a:tailEnd type="none" w="med" len="med"/>
            </a:ln>
          </a:bottom>
        </a:tcBdr>
      </a:tcStyle>
    </a:wholeTbl>
    <a:band1H>
      <a:tcStyle>
        <a:tcBdr/>
        <a:fill>
          <a:solidFill>
            <a:srgbClr val="A02B93"/>
          </a:solidFill>
        </a:fill>
      </a:tcStyle>
    </a:band1H>
    <a:band2H>
      <a:tcStyle>
        <a:tcBdr/>
      </a:tcStyle>
    </a:band2H>
    <a:band1V>
      <a:tcStyle>
        <a:tcBdr/>
        <a:fill>
          <a:solidFill>
            <a:srgbClr val="A02B93"/>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A02B93"/>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A02B93"/>
              </a:solidFill>
              <a:prstDash val="solid"/>
              <a:round/>
              <a:headEnd type="none" w="med" len="med"/>
              <a:tailEnd type="none" w="med" len="med"/>
            </a:ln>
          </a:bottom>
        </a:tcBdr>
      </a:tcStyle>
    </a:firstRow>
  </a:tblStyle>
  <a:tblStyle styleId="{0E3FDE45-AF77-4B5C-9715-49D594BDF05E}" styleName="">
    <a:wholeTbl>
      <a:tcTxStyle>
        <a:font>
          <a:latin typeface="+mn-lt"/>
          <a:ea typeface="+mn-ea"/>
          <a:cs typeface="+mn-cs"/>
        </a:font>
        <a:srgbClr val="000000"/>
      </a:tcTxStyle>
      <a:tcStyle>
        <a:tcBdr>
          <a:top>
            <a:ln w="12701" cap="flat" cmpd="sng" algn="ctr">
              <a:solidFill>
                <a:srgbClr val="E97132"/>
              </a:solidFill>
              <a:prstDash val="solid"/>
              <a:round/>
              <a:headEnd type="none" w="med" len="med"/>
              <a:tailEnd type="none" w="med" len="med"/>
            </a:ln>
          </a:top>
          <a:bottom>
            <a:ln w="12701" cap="flat" cmpd="sng" algn="ctr">
              <a:solidFill>
                <a:srgbClr val="E97132"/>
              </a:solidFill>
              <a:prstDash val="solid"/>
              <a:round/>
              <a:headEnd type="none" w="med" len="med"/>
              <a:tailEnd type="none" w="med" len="med"/>
            </a:ln>
          </a:bottom>
        </a:tcBdr>
      </a:tcStyle>
    </a:wholeTbl>
    <a:band1H>
      <a:tcStyle>
        <a:tcBdr/>
        <a:fill>
          <a:solidFill>
            <a:srgbClr val="E97132"/>
          </a:solidFill>
        </a:fill>
      </a:tcStyle>
    </a:band1H>
    <a:band2H>
      <a:tcStyle>
        <a:tcBdr/>
      </a:tcStyle>
    </a:band2H>
    <a:band1V>
      <a:tcStyle>
        <a:tcBdr/>
        <a:fill>
          <a:solidFill>
            <a:srgbClr val="E97132"/>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E97132"/>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E97132"/>
              </a:solidFill>
              <a:prstDash val="solid"/>
              <a:round/>
              <a:headEnd type="none" w="med" len="med"/>
              <a:tailEnd type="none" w="med" len="med"/>
            </a:ln>
          </a:bottom>
        </a:tcBdr>
      </a:tcStyle>
    </a:firstRow>
  </a:tblStyle>
  <a:tblStyle styleId="{5940675A-B579-460E-94D1-54222C63F5D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tblStyle>
  <a:tblStyle styleId="{9D7B26C5-4107-4FEC-AEDC-1716B250A1EF}" styleName="">
    <a:wholeTbl>
      <a:tcTxStyle>
        <a:font>
          <a:latin typeface="+mn-lt"/>
          <a:ea typeface="+mn-ea"/>
          <a:cs typeface="+mn-cs"/>
        </a:font>
        <a:srgbClr val="000000"/>
      </a:tcTxStyle>
      <a:tcStyle>
        <a:tcBdr>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band1H>
      <a:tcStyle>
        <a:tcBdr/>
        <a:fill>
          <a:solidFill>
            <a:srgbClr val="000000"/>
          </a:solidFill>
        </a:fill>
      </a:tcStyle>
    </a:band1H>
    <a:band2H>
      <a:tcStyle>
        <a:tcBdr/>
      </a:tcStyle>
    </a:band2H>
    <a:band1V>
      <a:tcStyle>
        <a:tcBdr/>
        <a:fill>
          <a:solidFill>
            <a:srgbClr val="000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0000"/>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0000"/>
              </a:solidFill>
              <a:prstDash val="solid"/>
              <a:round/>
              <a:headEnd type="none" w="med" len="med"/>
              <a:tailEnd type="none" w="med" len="med"/>
            </a:ln>
          </a:bottom>
        </a:tcBdr>
      </a:tcStyle>
    </a:firstRow>
  </a:tblStyle>
  <a:tblStyle styleId="{C083E6E3-FA7D-4D7B-A595-EF9225AFEA82}" styleName="">
    <a:wholeTbl>
      <a:tcTxStyle>
        <a:font>
          <a:latin typeface="+mn-lt"/>
          <a:ea typeface="+mn-ea"/>
          <a:cs typeface="+mn-cs"/>
        </a:font>
        <a:srgbClr val="000000"/>
      </a:tcTxStyle>
      <a:tcStyle>
        <a:tcBdr>
          <a:top>
            <a:ln w="12701" cap="flat" cmpd="sng" algn="ctr">
              <a:solidFill>
                <a:srgbClr val="196B24"/>
              </a:solidFill>
              <a:prstDash val="solid"/>
              <a:round/>
              <a:headEnd type="none" w="med" len="med"/>
              <a:tailEnd type="none" w="med" len="med"/>
            </a:ln>
          </a:top>
          <a:bottom>
            <a:ln w="12701" cap="flat" cmpd="sng" algn="ctr">
              <a:solidFill>
                <a:srgbClr val="196B24"/>
              </a:solidFill>
              <a:prstDash val="solid"/>
              <a:round/>
              <a:headEnd type="none" w="med" len="med"/>
              <a:tailEnd type="none" w="med" len="med"/>
            </a:ln>
          </a:bottom>
        </a:tcBdr>
      </a:tcStyle>
    </a:wholeTbl>
    <a:band1H>
      <a:tcStyle>
        <a:tcBdr/>
        <a:fill>
          <a:solidFill>
            <a:srgbClr val="196B24"/>
          </a:solidFill>
        </a:fill>
      </a:tcStyle>
    </a:band1H>
    <a:band2H>
      <a:tcStyle>
        <a:tcBdr/>
      </a:tcStyle>
    </a:band2H>
    <a:band1V>
      <a:tcStyle>
        <a:tcBdr/>
        <a:fill>
          <a:solidFill>
            <a:srgbClr val="196B24"/>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196B24"/>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196B24"/>
              </a:solidFill>
              <a:prstDash val="solid"/>
              <a:round/>
              <a:headEnd type="none" w="med" len="med"/>
              <a:tailEnd type="none" w="med" len="med"/>
            </a:ln>
          </a:bottom>
        </a:tcBdr>
      </a:tcStyle>
    </a:firstRow>
  </a:tblStyle>
  <a:tblStyle styleId="{69CF1AB2-1976-4502-BF36-3FF5EA218861}" styleName="">
    <a:wholeTbl>
      <a:tcTxStyle>
        <a:font>
          <a:latin typeface="+mn-lt"/>
          <a:ea typeface="+mn-ea"/>
          <a:cs typeface="+mn-cs"/>
        </a:font>
        <a:srgbClr val="000000"/>
      </a:tcTxStyle>
      <a:tcStyle>
        <a:tcBdr>
          <a:left>
            <a:ln w="12701" cap="flat" cmpd="sng" algn="ctr">
              <a:solidFill>
                <a:srgbClr val="156082"/>
              </a:solidFill>
              <a:prstDash val="solid"/>
              <a:round/>
              <a:headEnd type="none" w="med" len="med"/>
              <a:tailEnd type="none" w="med" len="med"/>
            </a:ln>
          </a:left>
          <a:right>
            <a:ln w="12701" cap="flat" cmpd="sng" algn="ctr">
              <a:solidFill>
                <a:srgbClr val="156082"/>
              </a:solidFill>
              <a:prstDash val="solid"/>
              <a:round/>
              <a:headEnd type="none" w="med" len="med"/>
              <a:tailEnd type="none" w="med" len="med"/>
            </a:ln>
          </a:right>
          <a:top>
            <a:ln w="12701" cap="flat" cmpd="sng" algn="ctr">
              <a:solidFill>
                <a:srgbClr val="156082"/>
              </a:solidFill>
              <a:prstDash val="solid"/>
              <a:round/>
              <a:headEnd type="none" w="med" len="med"/>
              <a:tailEnd type="none" w="med" len="med"/>
            </a:ln>
          </a:top>
          <a:bottom>
            <a:ln w="12701" cap="flat" cmpd="sng" algn="ctr">
              <a:solidFill>
                <a:srgbClr val="156082"/>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1V>
      <a:tcStyle>
        <a:tcBdr/>
        <a:fill>
          <a:solidFill>
            <a:srgbClr val="CCD2D8"/>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156082"/>
              </a:solidFill>
              <a:prstDash val="solid"/>
              <a:round/>
              <a:headEnd type="none" w="med" len="med"/>
              <a:tailEnd type="none" w="med" len="med"/>
            </a:ln>
          </a:top>
        </a:tcBdr>
        <a:fill>
          <a:solidFill>
            <a:srgbClr val="E7EAED"/>
          </a:solidFill>
        </a:fill>
      </a:tcStyle>
    </a:lastRow>
    <a:firstRow>
      <a:tcTxStyle b="on">
        <a:font>
          <a:latin typeface=""/>
          <a:ea typeface=""/>
          <a:cs typeface=""/>
        </a:font>
      </a:tcTxStyle>
      <a:tcStyle>
        <a:tcBdr/>
        <a:fill>
          <a:solidFill>
            <a:srgbClr val="E7EAED"/>
          </a:solidFill>
        </a:fill>
      </a:tcStyle>
    </a:firstRow>
  </a:tblStyle>
  <a:tblStyle styleId="{912C8C85-51F0-491E-9774-3900AFEF0FD7}" styleName="">
    <a:wholeTbl>
      <a:tcTxStyle>
        <a:font>
          <a:latin typeface="+mn-lt"/>
          <a:ea typeface="+mn-ea"/>
          <a:cs typeface="+mn-cs"/>
        </a:font>
        <a:srgbClr val="000000"/>
      </a:tcTxStyle>
      <a:tcStyle>
        <a:tcBdr>
          <a:left>
            <a:ln w="3172" cap="flat" cmpd="sng" algn="ctr">
              <a:solidFill>
                <a:srgbClr val="4EA72E"/>
              </a:solidFill>
              <a:prstDash val="solid"/>
              <a:round/>
              <a:headEnd type="none" w="med" len="med"/>
              <a:tailEnd type="none" w="med" len="med"/>
            </a:ln>
          </a:left>
          <a:right>
            <a:ln w="3172" cap="flat" cmpd="sng" algn="ctr">
              <a:solidFill>
                <a:srgbClr val="4EA72E"/>
              </a:solidFill>
              <a:prstDash val="solid"/>
              <a:round/>
              <a:headEnd type="none" w="med" len="med"/>
              <a:tailEnd type="none" w="med" len="med"/>
            </a:ln>
          </a:right>
          <a:top>
            <a:ln w="3172" cap="flat" cmpd="sng" algn="ctr">
              <a:solidFill>
                <a:srgbClr val="4EA72E"/>
              </a:solidFill>
              <a:prstDash val="solid"/>
              <a:round/>
              <a:headEnd type="none" w="med" len="med"/>
              <a:tailEnd type="none" w="med" len="med"/>
            </a:ln>
          </a:top>
          <a:bottom>
            <a:ln w="3172" cap="flat" cmpd="sng" algn="ctr">
              <a:solidFill>
                <a:srgbClr val="4EA72E"/>
              </a:solidFill>
              <a:prstDash val="solid"/>
              <a:round/>
              <a:headEnd type="none" w="med" len="med"/>
              <a:tailEnd type="none" w="med" len="med"/>
            </a:ln>
          </a:bottom>
        </a:tcBdr>
      </a:tcStyle>
    </a:wholeTbl>
    <a:band1H>
      <a:tcStyle>
        <a:tcBdr>
          <a:top>
            <a:ln w="3172" cap="flat" cmpd="sng" algn="ctr">
              <a:solidFill>
                <a:srgbClr val="4EA72E"/>
              </a:solidFill>
              <a:prstDash val="solid"/>
              <a:round/>
              <a:headEnd type="none" w="med" len="med"/>
              <a:tailEnd type="none" w="med" len="med"/>
            </a:ln>
          </a:top>
          <a:bottom>
            <a:ln w="3172" cap="flat" cmpd="sng" algn="ctr">
              <a:solidFill>
                <a:srgbClr val="4EA72E"/>
              </a:solidFill>
              <a:prstDash val="solid"/>
              <a:round/>
              <a:headEnd type="none" w="med" len="med"/>
              <a:tailEnd type="none" w="med" len="med"/>
            </a:ln>
          </a:bottom>
        </a:tcBdr>
      </a:tcStyle>
    </a:band1H>
    <a:band1V>
      <a:tcStyle>
        <a:tcBdr>
          <a:left>
            <a:ln w="3172" cap="flat" cmpd="sng" algn="ctr">
              <a:solidFill>
                <a:srgbClr val="4EA72E"/>
              </a:solidFill>
              <a:prstDash val="solid"/>
              <a:round/>
              <a:headEnd type="none" w="med" len="med"/>
              <a:tailEnd type="none" w="med" len="med"/>
            </a:ln>
          </a:left>
          <a:right>
            <a:ln w="3172" cap="flat" cmpd="sng" algn="ctr">
              <a:solidFill>
                <a:srgbClr val="4EA72E"/>
              </a:solidFill>
              <a:prstDash val="solid"/>
              <a:round/>
              <a:headEnd type="none" w="med" len="med"/>
              <a:tailEnd type="none" w="med" len="med"/>
            </a:ln>
          </a:right>
        </a:tcBdr>
      </a:tcStyle>
    </a:band1V>
    <a:band2V>
      <a:tcStyle>
        <a:tcBdr>
          <a:left>
            <a:ln w="3172" cap="flat" cmpd="sng" algn="ctr">
              <a:solidFill>
                <a:srgbClr val="4EA72E"/>
              </a:solidFill>
              <a:prstDash val="solid"/>
              <a:round/>
              <a:headEnd type="none" w="med" len="med"/>
              <a:tailEnd type="none" w="med" len="med"/>
            </a:ln>
          </a:left>
          <a:right>
            <a:ln w="3172" cap="flat" cmpd="sng" algn="ctr">
              <a:solidFill>
                <a:srgbClr val="4EA72E"/>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4EA72E"/>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4EA72E"/>
          </a:solidFill>
        </a:fill>
      </a:tcStyle>
    </a:firstRow>
  </a:tblStyle>
  <a:tblStyle styleId="{17292A2E-F333-43FB-9621-5CBBE7FDCDCB}" styleName="">
    <a:wholeTbl>
      <a:tcTxStyle>
        <a:font>
          <a:latin typeface="+mn-lt"/>
          <a:ea typeface="+mn-ea"/>
          <a:cs typeface="+mn-cs"/>
        </a:font>
        <a:srgbClr val="000000"/>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tcStyle>
    </a:wholeTbl>
    <a:band1H>
      <a:tcStyle>
        <a:tcBdr>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tcStyle>
    </a:band1H>
    <a:band1V>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cBdr>
      </a:tcStyle>
    </a:band1V>
    <a:band2V>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F9E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0F9ED5"/>
          </a:solidFill>
        </a:fill>
      </a:tcStyle>
    </a:firstRow>
  </a:tblStyle>
  <a:tblStyle styleId="{16D9F66E-5EB9-4882-86FB-DCBF35E3C3E4}" styleName="">
    <a:wholeTbl>
      <a:tcTxStyle>
        <a:font>
          <a:latin typeface="+mn-lt"/>
          <a:ea typeface="+mn-ea"/>
          <a:cs typeface="+mn-cs"/>
        </a:font>
        <a:srgbClr val="000000"/>
      </a:tcTxStyle>
      <a:tcStyle>
        <a:tcBdr>
          <a:left>
            <a:ln w="12701" cap="flat" cmpd="sng" algn="ctr">
              <a:solidFill>
                <a:srgbClr val="4EA72E"/>
              </a:solidFill>
              <a:prstDash val="solid"/>
              <a:round/>
              <a:headEnd type="none" w="med" len="med"/>
              <a:tailEnd type="none" w="med" len="med"/>
            </a:ln>
          </a:left>
          <a:right>
            <a:ln w="12701" cap="flat" cmpd="sng" algn="ctr">
              <a:solidFill>
                <a:srgbClr val="4EA72E"/>
              </a:solidFill>
              <a:prstDash val="solid"/>
              <a:round/>
              <a:headEnd type="none" w="med" len="med"/>
              <a:tailEnd type="none" w="med" len="med"/>
            </a:ln>
          </a:right>
          <a:top>
            <a:ln w="12701" cap="flat" cmpd="sng" algn="ctr">
              <a:solidFill>
                <a:srgbClr val="4EA72E"/>
              </a:solidFill>
              <a:prstDash val="solid"/>
              <a:round/>
              <a:headEnd type="none" w="med" len="med"/>
              <a:tailEnd type="none" w="med" len="med"/>
            </a:ln>
          </a:top>
          <a:bottom>
            <a:ln w="12701" cap="flat" cmpd="sng" algn="ctr">
              <a:solidFill>
                <a:srgbClr val="4EA72E"/>
              </a:solidFill>
              <a:prstDash val="solid"/>
              <a:round/>
              <a:headEnd type="none" w="med" len="med"/>
              <a:tailEnd type="none" w="med" len="med"/>
            </a:ln>
          </a:bottom>
        </a:tcBdr>
        <a:fill>
          <a:solidFill>
            <a:srgbClr val="E9F1E8"/>
          </a:solidFill>
        </a:fill>
      </a:tcStyle>
    </a:wholeTbl>
    <a:band1H>
      <a:tcStyle>
        <a:tcBdr/>
        <a:fill>
          <a:solidFill>
            <a:srgbClr val="D0E1CD"/>
          </a:solidFill>
        </a:fill>
      </a:tcStyle>
    </a:band1H>
    <a:band1V>
      <a:tcStyle>
        <a:tcBdr/>
        <a:fill>
          <a:solidFill>
            <a:srgbClr val="D0E1CD"/>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4EA72E"/>
              </a:solidFill>
              <a:prstDash val="solid"/>
              <a:round/>
              <a:headEnd type="none" w="med" len="med"/>
              <a:tailEnd type="none" w="med" len="med"/>
            </a:ln>
          </a:top>
        </a:tcBdr>
        <a:fill>
          <a:solidFill>
            <a:srgbClr val="E9F1E8"/>
          </a:solidFill>
        </a:fill>
      </a:tcStyle>
    </a:lastRow>
    <a:firstRow>
      <a:tcTxStyle b="on">
        <a:font>
          <a:latin typeface=""/>
          <a:ea typeface=""/>
          <a:cs typeface=""/>
        </a:font>
      </a:tcTxStyle>
      <a:tcStyle>
        <a:tcBdr/>
        <a:fill>
          <a:solidFill>
            <a:srgbClr val="E9F1E8"/>
          </a:solidFill>
        </a:fill>
      </a:tcStyle>
    </a:firstRow>
  </a:tblStyle>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0505E3EF-67EA-436B-97B2-0124C06EBD24}" styleName="">
    <a:wholeTbl>
      <a:tcTxStyle>
        <a:font>
          <a:latin typeface="+mn-lt"/>
          <a:ea typeface="+mn-ea"/>
          <a:cs typeface="+mn-cs"/>
        </a:font>
        <a:srgbClr val="000000"/>
      </a:tcTxStyle>
      <a:tcStyle>
        <a:tcBdr>
          <a:left>
            <a:ln w="12701" cap="flat" cmpd="sng" algn="ctr">
              <a:solidFill>
                <a:srgbClr val="196B24"/>
              </a:solidFill>
              <a:prstDash val="solid"/>
              <a:round/>
              <a:headEnd type="none" w="med" len="med"/>
              <a:tailEnd type="none" w="med" len="med"/>
            </a:ln>
          </a:left>
          <a:right>
            <a:ln w="12701" cap="flat" cmpd="sng" algn="ctr">
              <a:solidFill>
                <a:srgbClr val="196B24"/>
              </a:solidFill>
              <a:prstDash val="solid"/>
              <a:round/>
              <a:headEnd type="none" w="med" len="med"/>
              <a:tailEnd type="none" w="med" len="med"/>
            </a:ln>
          </a:right>
          <a:top>
            <a:ln w="12701" cap="flat" cmpd="sng" algn="ctr">
              <a:solidFill>
                <a:srgbClr val="196B24"/>
              </a:solidFill>
              <a:prstDash val="solid"/>
              <a:round/>
              <a:headEnd type="none" w="med" len="med"/>
              <a:tailEnd type="none" w="med" len="med"/>
            </a:ln>
          </a:top>
          <a:bottom>
            <a:ln w="12701" cap="flat" cmpd="sng" algn="ctr">
              <a:solidFill>
                <a:srgbClr val="196B24"/>
              </a:solidFill>
              <a:prstDash val="solid"/>
              <a:round/>
              <a:headEnd type="none" w="med" len="med"/>
              <a:tailEnd type="none" w="med" len="med"/>
            </a:ln>
          </a:bottom>
        </a:tcBdr>
        <a:fill>
          <a:solidFill>
            <a:srgbClr val="E7EBE8"/>
          </a:solidFill>
        </a:fill>
      </a:tcStyle>
    </a:wholeTbl>
    <a:band1H>
      <a:tcStyle>
        <a:tcBdr/>
        <a:fill>
          <a:solidFill>
            <a:srgbClr val="CCD4CC"/>
          </a:solidFill>
        </a:fill>
      </a:tcStyle>
    </a:band1H>
    <a:band1V>
      <a:tcStyle>
        <a:tcBdr/>
        <a:fill>
          <a:solidFill>
            <a:srgbClr val="CCD4CC"/>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196B24"/>
              </a:solidFill>
              <a:prstDash val="solid"/>
              <a:round/>
              <a:headEnd type="none" w="med" len="med"/>
              <a:tailEnd type="none" w="med" len="med"/>
            </a:ln>
          </a:top>
        </a:tcBdr>
        <a:fill>
          <a:solidFill>
            <a:srgbClr val="E7EBE8"/>
          </a:solidFill>
        </a:fill>
      </a:tcStyle>
    </a:lastRow>
    <a:firstRow>
      <a:tcTxStyle b="on">
        <a:font>
          <a:latin typeface=""/>
          <a:ea typeface=""/>
          <a:cs typeface=""/>
        </a:font>
      </a:tcTxStyle>
      <a:tcStyle>
        <a:tcBdr/>
        <a:fill>
          <a:solidFill>
            <a:srgbClr val="E7EBE8"/>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tcStyle>
    </a:wholeTbl>
    <a:band1H>
      <a:tcStyle>
        <a:tcBdr>
          <a:top>
            <a:ln w="3172" cap="flat" cmpd="sng" algn="ctr">
              <a:solidFill>
                <a:srgbClr val="156082"/>
              </a:solidFill>
              <a:prstDash val="solid"/>
              <a:round/>
              <a:headEnd type="none" w="med" len="med"/>
              <a:tailEnd type="none" w="med" len="med"/>
            </a:ln>
          </a:top>
          <a:bottom>
            <a:ln w="3172" cap="flat" cmpd="sng" algn="ctr">
              <a:solidFill>
                <a:srgbClr val="156082"/>
              </a:solidFill>
              <a:prstDash val="solid"/>
              <a:round/>
              <a:headEnd type="none" w="med" len="med"/>
              <a:tailEnd type="none" w="med" len="med"/>
            </a:ln>
          </a:bottom>
        </a:tcBdr>
      </a:tcStyle>
    </a:band1H>
    <a:band1V>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cBdr>
      </a:tcStyle>
    </a:band1V>
    <a:band2V>
      <a:tcStyle>
        <a:tcBdr>
          <a:left>
            <a:ln w="3172" cap="flat" cmpd="sng" algn="ctr">
              <a:solidFill>
                <a:srgbClr val="156082"/>
              </a:solidFill>
              <a:prstDash val="solid"/>
              <a:round/>
              <a:headEnd type="none" w="med" len="med"/>
              <a:tailEnd type="none" w="med" len="med"/>
            </a:ln>
          </a:left>
          <a:right>
            <a:ln w="3172" cap="flat" cmpd="sng" algn="ctr">
              <a:solidFill>
                <a:srgbClr val="156082"/>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156082"/>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156082"/>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156082"/>
              </a:solidFill>
              <a:prstDash val="solid"/>
              <a:round/>
              <a:headEnd type="none" w="med" len="med"/>
              <a:tailEnd type="none" w="med" len="med"/>
            </a:ln>
          </a:top>
          <a:bottom>
            <a:ln w="12701" cap="flat" cmpd="sng" algn="ctr">
              <a:solidFill>
                <a:srgbClr val="156082"/>
              </a:solidFill>
              <a:prstDash val="solid"/>
              <a:round/>
              <a:headEnd type="none" w="med" len="med"/>
              <a:tailEnd type="none" w="med" len="med"/>
            </a:ln>
          </a:bottom>
        </a:tcBdr>
      </a:tcStyle>
    </a:wholeTbl>
    <a:band1H>
      <a:tcStyle>
        <a:tcBdr/>
        <a:fill>
          <a:solidFill>
            <a:srgbClr val="156082"/>
          </a:solidFill>
        </a:fill>
      </a:tcStyle>
    </a:band1H>
    <a:band2H>
      <a:tcStyle>
        <a:tcBdr/>
      </a:tcStyle>
    </a:band2H>
    <a:band1V>
      <a:tcStyle>
        <a:tcBdr/>
        <a:fill>
          <a:solidFill>
            <a:srgbClr val="156082"/>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156082"/>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156082"/>
              </a:solidFill>
              <a:prstDash val="solid"/>
              <a:round/>
              <a:headEnd type="none" w="med" len="med"/>
              <a:tailEnd type="none" w="med" len="med"/>
            </a:ln>
          </a:bottom>
        </a:tcBdr>
      </a:tcStyle>
    </a:firstRow>
  </a:tblStyle>
  <a:tblStyle styleId="{C4B1156A-380E-4F78-BDF5-A606A8083BF9}" styleName="">
    <a:wholeTbl>
      <a:tcTxStyle>
        <a:font>
          <a:latin typeface="+mn-lt"/>
          <a:ea typeface="+mn-ea"/>
          <a:cs typeface="+mn-cs"/>
        </a:font>
        <a:srgbClr val="000000"/>
      </a:tcTxStyle>
      <a:tcStyle>
        <a:tcBdr>
          <a:left>
            <a:ln w="12701" cap="flat" cmpd="sng" algn="ctr">
              <a:solidFill>
                <a:srgbClr val="0F9ED5"/>
              </a:solidFill>
              <a:prstDash val="solid"/>
              <a:round/>
              <a:headEnd type="none" w="med" len="med"/>
              <a:tailEnd type="none" w="med" len="med"/>
            </a:ln>
          </a:left>
          <a:right>
            <a:ln w="12701" cap="flat" cmpd="sng" algn="ctr">
              <a:solidFill>
                <a:srgbClr val="0F9ED5"/>
              </a:solidFill>
              <a:prstDash val="solid"/>
              <a:round/>
              <a:headEnd type="none" w="med" len="med"/>
              <a:tailEnd type="none" w="med" len="med"/>
            </a:ln>
          </a:right>
          <a:top>
            <a:ln w="12701" cap="flat" cmpd="sng" algn="ctr">
              <a:solidFill>
                <a:srgbClr val="0F9ED5"/>
              </a:solidFill>
              <a:prstDash val="solid"/>
              <a:round/>
              <a:headEnd type="none" w="med" len="med"/>
              <a:tailEnd type="none" w="med" len="med"/>
            </a:ln>
          </a:top>
          <a:bottom>
            <a:ln w="12701" cap="flat" cmpd="sng" algn="ctr">
              <a:solidFill>
                <a:srgbClr val="0F9ED5"/>
              </a:solidFill>
              <a:prstDash val="solid"/>
              <a:round/>
              <a:headEnd type="none" w="med" len="med"/>
              <a:tailEnd type="none" w="med" len="med"/>
            </a:ln>
          </a:bottom>
        </a:tcBdr>
        <a:fill>
          <a:solidFill>
            <a:srgbClr val="E7F0F7"/>
          </a:solidFill>
        </a:fill>
      </a:tcStyle>
    </a:wholeTbl>
    <a:band1H>
      <a:tcStyle>
        <a:tcBdr/>
        <a:fill>
          <a:solidFill>
            <a:srgbClr val="CCDFEF"/>
          </a:solidFill>
        </a:fill>
      </a:tcStyle>
    </a:band1H>
    <a:band1V>
      <a:tcStyle>
        <a:tcBdr/>
        <a:fill>
          <a:solidFill>
            <a:srgbClr val="CCDFEF"/>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0F9ED5"/>
              </a:solidFill>
              <a:prstDash val="solid"/>
              <a:round/>
              <a:headEnd type="none" w="med" len="med"/>
              <a:tailEnd type="none" w="med" len="med"/>
            </a:ln>
          </a:top>
        </a:tcBdr>
        <a:fill>
          <a:solidFill>
            <a:srgbClr val="E7F0F7"/>
          </a:solidFill>
        </a:fill>
      </a:tcStyle>
    </a:lastRow>
    <a:firstRow>
      <a:tcTxStyle b="on">
        <a:font>
          <a:latin typeface=""/>
          <a:ea typeface=""/>
          <a:cs typeface=""/>
        </a:font>
      </a:tcTxStyle>
      <a:tcStyle>
        <a:tcBdr/>
        <a:fill>
          <a:solidFill>
            <a:srgbClr val="E7F0F7"/>
          </a:solidFill>
        </a:fill>
      </a:tcStyle>
    </a:firstRow>
  </a:tblStyle>
  <a:tblStyle styleId="{D27102A9-8310-4765-A935-A1911B00CA55}" styleName="">
    <a:wholeTbl>
      <a:tcTxStyle>
        <a:font>
          <a:latin typeface="+mn-lt"/>
          <a:ea typeface="+mn-ea"/>
          <a:cs typeface="+mn-cs"/>
        </a:font>
        <a:srgbClr val="000000"/>
      </a:tcTxStyle>
      <a:tcStyle>
        <a:tcBdr>
          <a:top>
            <a:ln w="12701" cap="flat" cmpd="sng" algn="ctr">
              <a:solidFill>
                <a:srgbClr val="0F9ED5"/>
              </a:solidFill>
              <a:prstDash val="solid"/>
              <a:round/>
              <a:headEnd type="none" w="med" len="med"/>
              <a:tailEnd type="none" w="med" len="med"/>
            </a:ln>
          </a:top>
          <a:bottom>
            <a:ln w="12701" cap="flat" cmpd="sng" algn="ctr">
              <a:solidFill>
                <a:srgbClr val="0F9ED5"/>
              </a:solidFill>
              <a:prstDash val="solid"/>
              <a:round/>
              <a:headEnd type="none" w="med" len="med"/>
              <a:tailEnd type="none" w="med" len="med"/>
            </a:ln>
          </a:bottom>
        </a:tcBdr>
      </a:tcStyle>
    </a:wholeTbl>
    <a:band1H>
      <a:tcStyle>
        <a:tcBdr/>
        <a:fill>
          <a:solidFill>
            <a:srgbClr val="0F9ED5"/>
          </a:solidFill>
        </a:fill>
      </a:tcStyle>
    </a:band1H>
    <a:band2H>
      <a:tcStyle>
        <a:tcBdr/>
      </a:tcStyle>
    </a:band2H>
    <a:band1V>
      <a:tcStyle>
        <a:tcBdr/>
        <a:fill>
          <a:solidFill>
            <a:srgbClr val="0F9ED5"/>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F9ED5"/>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F9ED5"/>
              </a:solidFill>
              <a:prstDash val="solid"/>
              <a:round/>
              <a:headEnd type="none" w="med" len="med"/>
              <a:tailEnd type="none" w="med" len="med"/>
            </a:ln>
          </a:bottom>
        </a:tcBdr>
      </a:tcStyle>
    </a:firstRow>
  </a:tblStyle>
  <a:tblStyle styleId="{2D5ABB26-0587-4C30-8999-92F81FD0307C}" styleName="">
    <a:wholeTbl>
      <a:tcTxStyle>
        <a:font>
          <a:latin typeface="+mn-lt"/>
          <a:ea typeface="+mn-ea"/>
          <a:cs typeface="+mn-cs"/>
        </a:font>
        <a:srgbClr val="000000"/>
      </a:tcTxStyle>
      <a:tcStyle>
        <a:tcBdr/>
      </a:tcStyle>
    </a:wholeTbl>
  </a:tblStyle>
  <a:tblStyle styleId="{D113A9D2-9D6B-4929-AA2D-F23B5EE8CBE7}" styleName="">
    <a:wholeTbl>
      <a:tcTxStyle>
        <a:font>
          <a:latin typeface="+mn-lt"/>
          <a:ea typeface="+mn-ea"/>
          <a:cs typeface="+mn-cs"/>
        </a:font>
        <a:srgbClr val="FFFFFF"/>
      </a:tcTxStyle>
      <a:tcStyle>
        <a:tcBdr>
          <a:left>
            <a:ln w="3172" cap="flat" cmpd="sng" algn="ctr">
              <a:solidFill>
                <a:srgbClr val="BCC5CD"/>
              </a:solidFill>
              <a:prstDash val="solid"/>
              <a:round/>
              <a:headEnd type="none" w="med" len="med"/>
              <a:tailEnd type="none" w="med" len="med"/>
            </a:ln>
          </a:left>
          <a:right>
            <a:ln w="3172" cap="flat" cmpd="sng" algn="ctr">
              <a:solidFill>
                <a:srgbClr val="BCC5CD"/>
              </a:solidFill>
              <a:prstDash val="solid"/>
              <a:round/>
              <a:headEnd type="none" w="med" len="med"/>
              <a:tailEnd type="none" w="med" len="med"/>
            </a:ln>
          </a:right>
          <a:top>
            <a:ln w="3172" cap="flat" cmpd="sng" algn="ctr">
              <a:solidFill>
                <a:srgbClr val="BCC5CD"/>
              </a:solidFill>
              <a:prstDash val="solid"/>
              <a:round/>
              <a:headEnd type="none" w="med" len="med"/>
              <a:tailEnd type="none" w="med" len="med"/>
            </a:ln>
          </a:top>
          <a:bottom>
            <a:ln w="3172" cap="flat" cmpd="sng" algn="ctr">
              <a:solidFill>
                <a:srgbClr val="BCC5CD"/>
              </a:solidFill>
              <a:prstDash val="solid"/>
              <a:round/>
              <a:headEnd type="none" w="med" len="med"/>
              <a:tailEnd type="none" w="med" len="med"/>
            </a:ln>
          </a:bottom>
        </a:tcBdr>
        <a:fill>
          <a:solidFill>
            <a:srgbClr val="156082"/>
          </a:solidFill>
        </a:fill>
      </a:tcStyle>
    </a:wholeTbl>
    <a:band1H>
      <a:tcStyle>
        <a:tcBdr/>
        <a:fill>
          <a:solidFill>
            <a:srgbClr val="FFFFFF"/>
          </a:solidFill>
        </a:fill>
      </a:tcStyle>
    </a:band1H>
    <a:band1V>
      <a:tcStyle>
        <a:tcBdr/>
        <a:fill>
          <a:solidFill>
            <a:srgbClr val="FFFFFF"/>
          </a:solidFill>
        </a:fill>
      </a:tcStyle>
    </a:band1V>
    <a:lastCol>
      <a:tcTxStyle b="on">
        <a:font>
          <a:latin typeface=""/>
          <a:ea typeface=""/>
          <a:cs typeface=""/>
        </a:font>
      </a:tcTxStyle>
      <a:tcStyle>
        <a:tcBdr>
          <a:left>
            <a:ln w="3172" cap="flat" cmpd="sng" algn="ctr">
              <a:solidFill>
                <a:srgbClr val="FFFFFF"/>
              </a:solidFill>
              <a:prstDash val="solid"/>
              <a:round/>
              <a:headEnd type="none" w="med" len="med"/>
              <a:tailEnd type="none" w="med" len="med"/>
            </a:ln>
          </a:left>
        </a:tcBdr>
        <a:fill>
          <a:solidFill>
            <a:srgbClr val="156082"/>
          </a:solidFill>
        </a:fill>
      </a:tcStyle>
    </a:lastCol>
    <a:firstCol>
      <a:tcTxStyle b="on">
        <a:font>
          <a:latin typeface=""/>
          <a:ea typeface=""/>
          <a:cs typeface=""/>
        </a:font>
      </a:tcTxStyle>
      <a:tcStyle>
        <a:tcBdr>
          <a:right>
            <a:ln w="3172" cap="flat" cmpd="sng" algn="ctr">
              <a:solidFill>
                <a:srgbClr val="FFFFFF"/>
              </a:solidFill>
              <a:prstDash val="solid"/>
              <a:round/>
              <a:headEnd type="none" w="med" len="med"/>
              <a:tailEnd type="none" w="med" len="med"/>
            </a:ln>
          </a:right>
        </a:tcBdr>
        <a:fill>
          <a:solidFill>
            <a:srgbClr val="156082"/>
          </a:solidFill>
        </a:fill>
      </a:tcStyle>
    </a:firstCol>
    <a:lastRow>
      <a:tcTxStyle b="on">
        <a:font>
          <a:latin typeface=""/>
          <a:ea typeface=""/>
          <a:cs typeface=""/>
        </a:font>
      </a:tcTxStyle>
      <a:tcStyle>
        <a:tcBdr>
          <a:top>
            <a:ln w="3172"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
          <a:ea typeface=""/>
          <a:cs typeface=""/>
        </a:font>
      </a:tcTxStyle>
      <a:tcStyle>
        <a:tcBdr>
          <a:bottom>
            <a:ln w="3172" cap="flat" cmpd="sng" algn="ctr">
              <a:solidFill>
                <a:srgbClr val="FFFFFF"/>
              </a:solidFill>
              <a:prstDash val="solid"/>
              <a:round/>
              <a:headEnd type="none" w="med" len="med"/>
              <a:tailEnd type="none" w="med" len="med"/>
            </a:ln>
          </a:bottom>
        </a:tcBdr>
        <a:fill>
          <a:solidFill>
            <a:srgbClr val="156082"/>
          </a:solidFill>
        </a:fill>
      </a:tcStyle>
    </a:firstRow>
  </a:tblStyle>
  <a:tblStyle styleId="{7E9639D4-E3E2-4D34-9284-5A2195B3D0D7}" styleName="">
    <a:wholeTbl>
      <a:tcTxStyle>
        <a:font>
          <a:latin typeface="+mn-lt"/>
          <a:ea typeface="+mn-ea"/>
          <a:cs typeface="+mn-cs"/>
        </a:font>
        <a:srgbClr val="000000"/>
      </a:tcTxStyle>
      <a:tcStyle>
        <a:tcBdr>
          <a:left>
            <a:ln w="3172" cap="flat" cmpd="sng" algn="ctr">
              <a:solidFill>
                <a:srgbClr val="000000"/>
              </a:solidFill>
              <a:prstDash val="solid"/>
              <a:round/>
              <a:headEnd type="none" w="med" len="med"/>
              <a:tailEnd type="none" w="med" len="med"/>
            </a:ln>
          </a:left>
          <a:right>
            <a:ln w="3172" cap="flat" cmpd="sng" algn="ctr">
              <a:solidFill>
                <a:srgbClr val="000000"/>
              </a:solidFill>
              <a:prstDash val="solid"/>
              <a:round/>
              <a:headEnd type="none" w="med" len="med"/>
              <a:tailEnd type="none" w="med" len="med"/>
            </a:ln>
          </a:right>
          <a:top>
            <a:ln w="3172" cap="flat" cmpd="sng" algn="ctr">
              <a:solidFill>
                <a:srgbClr val="000000"/>
              </a:solidFill>
              <a:prstDash val="solid"/>
              <a:round/>
              <a:headEnd type="none" w="med" len="med"/>
              <a:tailEnd type="none" w="med" len="med"/>
            </a:ln>
          </a:top>
          <a:bottom>
            <a:ln w="3172" cap="flat" cmpd="sng" algn="ctr">
              <a:solidFill>
                <a:srgbClr val="000000"/>
              </a:solidFill>
              <a:prstDash val="solid"/>
              <a:round/>
              <a:headEnd type="none" w="med" len="med"/>
              <a:tailEnd type="none" w="med" len="med"/>
            </a:ln>
          </a:bottom>
        </a:tcBdr>
      </a:tcStyle>
    </a:wholeTbl>
    <a:band1H>
      <a:tcStyle>
        <a:tcBdr>
          <a:top>
            <a:ln w="3172" cap="flat" cmpd="sng" algn="ctr">
              <a:solidFill>
                <a:srgbClr val="000000"/>
              </a:solidFill>
              <a:prstDash val="solid"/>
              <a:round/>
              <a:headEnd type="none" w="med" len="med"/>
              <a:tailEnd type="none" w="med" len="med"/>
            </a:ln>
          </a:top>
          <a:bottom>
            <a:ln w="3172" cap="flat" cmpd="sng" algn="ctr">
              <a:solidFill>
                <a:srgbClr val="000000"/>
              </a:solidFill>
              <a:prstDash val="solid"/>
              <a:round/>
              <a:headEnd type="none" w="med" len="med"/>
              <a:tailEnd type="none" w="med" len="med"/>
            </a:ln>
          </a:bottom>
        </a:tcBdr>
      </a:tcStyle>
    </a:band1H>
    <a:band1V>
      <a:tcStyle>
        <a:tcBdr>
          <a:left>
            <a:ln w="3172" cap="flat" cmpd="sng" algn="ctr">
              <a:solidFill>
                <a:srgbClr val="000000"/>
              </a:solidFill>
              <a:prstDash val="solid"/>
              <a:round/>
              <a:headEnd type="none" w="med" len="med"/>
              <a:tailEnd type="none" w="med" len="med"/>
            </a:ln>
          </a:left>
          <a:right>
            <a:ln w="3172" cap="flat" cmpd="sng" algn="ctr">
              <a:solidFill>
                <a:srgbClr val="000000"/>
              </a:solidFill>
              <a:prstDash val="solid"/>
              <a:round/>
              <a:headEnd type="none" w="med" len="med"/>
              <a:tailEnd type="none" w="med" len="med"/>
            </a:ln>
          </a:right>
        </a:tcBdr>
      </a:tcStyle>
    </a:band1V>
    <a:band2V>
      <a:tcStyle>
        <a:tcBdr>
          <a:left>
            <a:ln w="3172" cap="flat" cmpd="sng" algn="ctr">
              <a:solidFill>
                <a:srgbClr val="000000"/>
              </a:solidFill>
              <a:prstDash val="solid"/>
              <a:round/>
              <a:headEnd type="none" w="med" len="med"/>
              <a:tailEnd type="none" w="med" len="med"/>
            </a:ln>
          </a:left>
          <a:right>
            <a:ln w="3172" cap="flat" cmpd="sng" algn="ctr">
              <a:solidFill>
                <a:srgbClr val="000000"/>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0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777724-5547-3F56-069D-FAA7173207D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p:txBody>
      </p:sp>
      <p:sp>
        <p:nvSpPr>
          <p:cNvPr id="3" name="Date Placeholder 2">
            <a:extLst>
              <a:ext uri="{FF2B5EF4-FFF2-40B4-BE49-F238E27FC236}">
                <a16:creationId xmlns:a16="http://schemas.microsoft.com/office/drawing/2014/main" id="{CAA5D5D2-4EC9-C3DB-1DA5-E5D6583CBD8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B2DF61D-9C62-4062-8DF7-9B5546661E2A}" type="datetime1">
              <a:rPr lang="en-US" sz="1200" b="0" i="0" u="none" strike="noStrike" kern="1200" cap="none" spc="0" baseline="0">
                <a:solidFill>
                  <a:srgbClr val="000000"/>
                </a:solidFill>
                <a:uFillTx/>
                <a:latin typeface="Aptos"/>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8/11/2026</a:t>
            </a:fld>
            <a:endParaRPr lang="en-US" sz="1200" b="0" i="0" u="none" strike="noStrike" kern="1200" cap="none" spc="0" baseline="0">
              <a:solidFill>
                <a:srgbClr val="000000"/>
              </a:solidFill>
              <a:uFillTx/>
              <a:latin typeface="Aptos"/>
            </a:endParaRPr>
          </a:p>
        </p:txBody>
      </p:sp>
      <p:sp>
        <p:nvSpPr>
          <p:cNvPr id="4" name="Footer Placeholder 3">
            <a:extLst>
              <a:ext uri="{FF2B5EF4-FFF2-40B4-BE49-F238E27FC236}">
                <a16:creationId xmlns:a16="http://schemas.microsoft.com/office/drawing/2014/main" id="{DB538851-A284-2FDA-532F-65FA33BFE00A}"/>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Aptos"/>
            </a:endParaRPr>
          </a:p>
        </p:txBody>
      </p:sp>
      <p:sp>
        <p:nvSpPr>
          <p:cNvPr id="5" name="Slide Number Placeholder 4">
            <a:extLst>
              <a:ext uri="{FF2B5EF4-FFF2-40B4-BE49-F238E27FC236}">
                <a16:creationId xmlns:a16="http://schemas.microsoft.com/office/drawing/2014/main" id="{C3F82482-37E8-8B96-9467-D260799DC8A7}"/>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B241F7-8F51-47DF-8A54-9C4659DF2C93}" type="slidenum">
              <a:t>‹#›</a:t>
            </a:fld>
            <a:endParaRPr lang="en-US"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27620885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C490FAD-922B-48A4-946F-E7EBD545EB9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3" name="Date Placeholder 2">
            <a:extLst>
              <a:ext uri="{FF2B5EF4-FFF2-40B4-BE49-F238E27FC236}">
                <a16:creationId xmlns:a16="http://schemas.microsoft.com/office/drawing/2014/main" id="{1B9372AB-42C3-9DF1-79F0-67384DAC53E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21992EC1-6E80-4AF0-9430-82B461F83A9C}" type="datetime1">
              <a:rPr lang="en-US"/>
              <a:pPr lvl="0"/>
              <a:t>8/11/2026</a:t>
            </a:fld>
            <a:endParaRPr lang="en-US"/>
          </a:p>
        </p:txBody>
      </p:sp>
      <p:sp>
        <p:nvSpPr>
          <p:cNvPr id="4" name="Slide Image Placeholder 3">
            <a:extLst>
              <a:ext uri="{FF2B5EF4-FFF2-40B4-BE49-F238E27FC236}">
                <a16:creationId xmlns:a16="http://schemas.microsoft.com/office/drawing/2014/main" id="{093811E6-FBA7-FD60-36A2-3243658899A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7A8729D-79FB-647E-040B-AFC66C8519A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5D96FD-B24D-D791-2227-C49767828F7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endParaRPr lang="en-US"/>
          </a:p>
        </p:txBody>
      </p:sp>
      <p:sp>
        <p:nvSpPr>
          <p:cNvPr id="7" name="Slide Number Placeholder 6">
            <a:extLst>
              <a:ext uri="{FF2B5EF4-FFF2-40B4-BE49-F238E27FC236}">
                <a16:creationId xmlns:a16="http://schemas.microsoft.com/office/drawing/2014/main" id="{B3DB4108-8E0E-3952-ECE1-95466050507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stStyle>
          <a:p>
            <a:pPr lvl="0"/>
            <a:fld id="{078D95E5-B3D1-49FC-B1B9-C8079FE55665}" type="slidenum">
              <a:t>‹#›</a:t>
            </a:fld>
            <a:endParaRPr lang="en-US"/>
          </a:p>
        </p:txBody>
      </p:sp>
    </p:spTree>
    <p:extLst>
      <p:ext uri="{BB962C8B-B14F-4D97-AF65-F5344CB8AC3E}">
        <p14:creationId xmlns:p14="http://schemas.microsoft.com/office/powerpoint/2010/main" val="407956778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33A4D-717C-44C5-B7A9-AC533BCB00A9}"/>
              </a:ext>
            </a:extLst>
          </p:cNvPr>
          <p:cNvSpPr txBox="1">
            <a:spLocks noGrp="1"/>
          </p:cNvSpPr>
          <p:nvPr>
            <p:ph type="title"/>
          </p:nvPr>
        </p:nvSpPr>
        <p:spPr>
          <a:xfrm>
            <a:off x="598328" y="5096042"/>
            <a:ext cx="10963052" cy="761201"/>
          </a:xfrm>
        </p:spPr>
        <p:txBody>
          <a:bodyPr anchor="b"/>
          <a:lstStyle>
            <a:lvl1pPr>
              <a:defRPr/>
            </a:lvl1pPr>
          </a:lstStyle>
          <a:p>
            <a:pPr lvl="0"/>
            <a:r>
              <a:rPr lang="en-US"/>
              <a:t>Click to edit Master title style</a:t>
            </a:r>
          </a:p>
        </p:txBody>
      </p:sp>
      <p:sp>
        <p:nvSpPr>
          <p:cNvPr id="3" name="Subtitle 2">
            <a:extLst>
              <a:ext uri="{FF2B5EF4-FFF2-40B4-BE49-F238E27FC236}">
                <a16:creationId xmlns:a16="http://schemas.microsoft.com/office/drawing/2014/main" id="{6A268C0D-ED22-52D4-6354-7B0A1DE0AB2B}"/>
              </a:ext>
            </a:extLst>
          </p:cNvPr>
          <p:cNvSpPr txBox="1">
            <a:spLocks noGrp="1"/>
          </p:cNvSpPr>
          <p:nvPr>
            <p:ph type="subTitle" idx="4294967295"/>
          </p:nvPr>
        </p:nvSpPr>
        <p:spPr>
          <a:xfrm>
            <a:off x="598328" y="5972632"/>
            <a:ext cx="10963052" cy="519882"/>
          </a:xfrm>
        </p:spPr>
        <p:txBody>
          <a:bodyPr/>
          <a:lstStyle>
            <a:lvl1pPr marL="0" indent="0">
              <a:buNone/>
              <a:defRPr/>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7FE51B40-B3FD-8B91-897B-F2E69CDF9F75}"/>
              </a:ext>
            </a:extLst>
          </p:cNvPr>
          <p:cNvCxnSpPr/>
          <p:nvPr/>
        </p:nvCxnSpPr>
        <p:spPr>
          <a:xfrm>
            <a:off x="429795" y="0"/>
            <a:ext cx="0" cy="6858000"/>
          </a:xfrm>
          <a:prstGeom prst="straightConnector1">
            <a:avLst/>
          </a:prstGeom>
          <a:noFill/>
          <a:ln w="6345" cap="flat">
            <a:solidFill>
              <a:srgbClr val="000000"/>
            </a:solidFill>
            <a:prstDash val="solid"/>
            <a:miter/>
          </a:ln>
        </p:spPr>
      </p:cxnSp>
      <p:sp>
        <p:nvSpPr>
          <p:cNvPr id="5" name="Footer Placeholder 7">
            <a:extLst>
              <a:ext uri="{FF2B5EF4-FFF2-40B4-BE49-F238E27FC236}">
                <a16:creationId xmlns:a16="http://schemas.microsoft.com/office/drawing/2014/main" id="{6DFC7DF8-5E47-302F-19D1-4FB5E6C5A8DF}"/>
              </a:ext>
            </a:extLst>
          </p:cNvPr>
          <p:cNvSpPr txBox="1">
            <a:spLocks noGrp="1"/>
          </p:cNvSpPr>
          <p:nvPr>
            <p:ph type="ftr" sz="quarter" idx="9"/>
          </p:nvPr>
        </p:nvSpPr>
        <p:spPr/>
        <p:txBody>
          <a:bodyPr/>
          <a:lstStyle>
            <a:lvl1pPr>
              <a:defRPr/>
            </a:lvl1pPr>
          </a:lstStyle>
          <a:p>
            <a:pPr lvl="0"/>
            <a:r>
              <a:rPr lang="en-US"/>
              <a:t>GROWTH MARKETING PLAN</a:t>
            </a:r>
          </a:p>
        </p:txBody>
      </p:sp>
      <p:sp>
        <p:nvSpPr>
          <p:cNvPr id="6" name="Date Placeholder 6">
            <a:extLst>
              <a:ext uri="{FF2B5EF4-FFF2-40B4-BE49-F238E27FC236}">
                <a16:creationId xmlns:a16="http://schemas.microsoft.com/office/drawing/2014/main" id="{43B59F56-F94C-8C99-7BE8-7AFAE2F4FAC2}"/>
              </a:ext>
            </a:extLst>
          </p:cNvPr>
          <p:cNvSpPr txBox="1">
            <a:spLocks noGrp="1"/>
          </p:cNvSpPr>
          <p:nvPr>
            <p:ph type="dt" sz="half" idx="7"/>
          </p:nvPr>
        </p:nvSpPr>
        <p:spPr/>
        <p:txBody>
          <a:bodyPr/>
          <a:lstStyle>
            <a:lvl1pPr>
              <a:defRPr/>
            </a:lvl1pPr>
          </a:lstStyle>
          <a:p>
            <a:pPr lvl="0"/>
            <a:fld id="{BE2524D7-0B56-4AFB-8C81-347B57A364D3}" type="datetime1">
              <a:rPr lang="en-US"/>
              <a:pPr lvl="0"/>
              <a:t>8/11/2026</a:t>
            </a:fld>
            <a:endParaRPr lang="en-US"/>
          </a:p>
        </p:txBody>
      </p:sp>
      <p:sp>
        <p:nvSpPr>
          <p:cNvPr id="7" name="Slide Number Placeholder 8">
            <a:extLst>
              <a:ext uri="{FF2B5EF4-FFF2-40B4-BE49-F238E27FC236}">
                <a16:creationId xmlns:a16="http://schemas.microsoft.com/office/drawing/2014/main" id="{B6C80CFB-6C79-0606-7238-52EF5A7104DF}"/>
              </a:ext>
            </a:extLst>
          </p:cNvPr>
          <p:cNvSpPr txBox="1">
            <a:spLocks noGrp="1"/>
          </p:cNvSpPr>
          <p:nvPr>
            <p:ph type="sldNum" sz="quarter" idx="8"/>
          </p:nvPr>
        </p:nvSpPr>
        <p:spPr/>
        <p:txBody>
          <a:bodyPr/>
          <a:lstStyle>
            <a:lvl1pPr>
              <a:defRPr/>
            </a:lvl1pPr>
          </a:lstStyle>
          <a:p>
            <a:pPr lvl="0"/>
            <a:fld id="{5FC679EC-6FE4-4CB3-B46C-184340EFF33B}" type="slidenum">
              <a:t>‹#›</a:t>
            </a:fld>
            <a:endParaRPr lang="en-US"/>
          </a:p>
        </p:txBody>
      </p:sp>
      <p:sp>
        <p:nvSpPr>
          <p:cNvPr id="8" name="Picture Placeholder 10">
            <a:extLst>
              <a:ext uri="{FF2B5EF4-FFF2-40B4-BE49-F238E27FC236}">
                <a16:creationId xmlns:a16="http://schemas.microsoft.com/office/drawing/2014/main" id="{492BDA00-7FC5-57C1-CC61-1B6ED303489E}"/>
              </a:ext>
            </a:extLst>
          </p:cNvPr>
          <p:cNvSpPr txBox="1">
            <a:spLocks noGrp="1"/>
          </p:cNvSpPr>
          <p:nvPr>
            <p:ph type="pic" idx="4294967295"/>
          </p:nvPr>
        </p:nvSpPr>
        <p:spPr>
          <a:xfrm>
            <a:off x="598328" y="0"/>
            <a:ext cx="11593668" cy="4723936"/>
          </a:xfrm>
          <a:blipFill>
            <a:blip r:embed="rId2">
              <a:alphaModFix amt="60000"/>
            </a:blip>
            <a:stretch>
              <a:fillRect/>
            </a:stretch>
          </a:blipFill>
        </p:spPr>
        <p:txBody>
          <a:bodyPr/>
          <a:lstStyle>
            <a:lvl1pPr marL="0" indent="0">
              <a:buNone/>
              <a:defRPr/>
            </a:lvl1pPr>
          </a:lstStyle>
          <a:p>
            <a:pPr lvl="0"/>
            <a:r>
              <a:rPr lang="en-US"/>
              <a:t>Click icon to add picture</a:t>
            </a:r>
          </a:p>
        </p:txBody>
      </p:sp>
    </p:spTree>
    <p:extLst>
      <p:ext uri="{BB962C8B-B14F-4D97-AF65-F5344CB8AC3E}">
        <p14:creationId xmlns:p14="http://schemas.microsoft.com/office/powerpoint/2010/main" val="2603625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33418-CCD2-84B2-9814-6D3219C9D29C}"/>
              </a:ext>
            </a:extLst>
          </p:cNvPr>
          <p:cNvSpPr txBox="1">
            <a:spLocks noGrp="1"/>
          </p:cNvSpPr>
          <p:nvPr>
            <p:ph type="title"/>
          </p:nvPr>
        </p:nvSpPr>
        <p:spPr/>
        <p:txBody>
          <a:bodyPr/>
          <a:lstStyle>
            <a:lvl1pPr>
              <a:defRPr/>
            </a:lvl1pPr>
          </a:lstStyle>
          <a:p>
            <a:pPr lvl="0"/>
            <a:r>
              <a:rPr lang="en-US"/>
              <a:t>Click to edit Master title style</a:t>
            </a:r>
          </a:p>
        </p:txBody>
      </p:sp>
      <p:cxnSp>
        <p:nvCxnSpPr>
          <p:cNvPr id="3" name="Straight Connector 6">
            <a:extLst>
              <a:ext uri="{FF2B5EF4-FFF2-40B4-BE49-F238E27FC236}">
                <a16:creationId xmlns:a16="http://schemas.microsoft.com/office/drawing/2014/main" id="{32FA74F8-B633-395E-FD14-DCDC61818BDE}"/>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4" name="Footer Placeholder 4">
            <a:extLst>
              <a:ext uri="{FF2B5EF4-FFF2-40B4-BE49-F238E27FC236}">
                <a16:creationId xmlns:a16="http://schemas.microsoft.com/office/drawing/2014/main" id="{0DF93487-CEE9-83E9-56D9-A32871DB26FA}"/>
              </a:ext>
            </a:extLst>
          </p:cNvPr>
          <p:cNvSpPr txBox="1">
            <a:spLocks noGrp="1"/>
          </p:cNvSpPr>
          <p:nvPr>
            <p:ph type="ftr" sz="quarter" idx="9"/>
          </p:nvPr>
        </p:nvSpPr>
        <p:spPr>
          <a:xfrm rot="16200004">
            <a:off x="-2067303" y="2241962"/>
            <a:ext cx="4564373" cy="429768"/>
          </a:xfrm>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D19BF48B-2B50-B6E8-0C91-FD17BD97455C}"/>
              </a:ext>
            </a:extLst>
          </p:cNvPr>
          <p:cNvSpPr txBox="1">
            <a:spLocks noGrp="1"/>
          </p:cNvSpPr>
          <p:nvPr>
            <p:ph type="dt" sz="half" idx="7"/>
          </p:nvPr>
        </p:nvSpPr>
        <p:spPr/>
        <p:txBody>
          <a:bodyPr/>
          <a:lstStyle>
            <a:lvl1pPr>
              <a:defRPr/>
            </a:lvl1pPr>
          </a:lstStyle>
          <a:p>
            <a:pPr lvl="0"/>
            <a:fld id="{2009CA47-8E27-4080-BF09-77067379913D}" type="datetime1">
              <a:rPr lang="en-US"/>
              <a:pPr lvl="0"/>
              <a:t>8/11/2026</a:t>
            </a:fld>
            <a:endParaRPr lang="en-US"/>
          </a:p>
        </p:txBody>
      </p:sp>
      <p:sp>
        <p:nvSpPr>
          <p:cNvPr id="6" name="Slide Number Placeholder 5">
            <a:extLst>
              <a:ext uri="{FF2B5EF4-FFF2-40B4-BE49-F238E27FC236}">
                <a16:creationId xmlns:a16="http://schemas.microsoft.com/office/drawing/2014/main" id="{B249BFE2-2118-421A-41E1-DF3EB4BF0984}"/>
              </a:ext>
            </a:extLst>
          </p:cNvPr>
          <p:cNvSpPr txBox="1">
            <a:spLocks noGrp="1"/>
          </p:cNvSpPr>
          <p:nvPr>
            <p:ph type="sldNum" sz="quarter" idx="8"/>
          </p:nvPr>
        </p:nvSpPr>
        <p:spPr/>
        <p:txBody>
          <a:bodyPr/>
          <a:lstStyle>
            <a:lvl1pPr>
              <a:defRPr/>
            </a:lvl1pPr>
          </a:lstStyle>
          <a:p>
            <a:pPr lvl="0"/>
            <a:fld id="{F061EAC7-240B-4500-A894-C3B5F93BE573}" type="slidenum">
              <a:t>‹#›</a:t>
            </a:fld>
            <a:endParaRPr lang="en-US"/>
          </a:p>
        </p:txBody>
      </p:sp>
      <p:sp>
        <p:nvSpPr>
          <p:cNvPr id="7" name="Content Placeholder 2">
            <a:extLst>
              <a:ext uri="{FF2B5EF4-FFF2-40B4-BE49-F238E27FC236}">
                <a16:creationId xmlns:a16="http://schemas.microsoft.com/office/drawing/2014/main" id="{8C0AE6FA-725E-149B-A215-383F32DE6D4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8">
            <a:extLst>
              <a:ext uri="{FF2B5EF4-FFF2-40B4-BE49-F238E27FC236}">
                <a16:creationId xmlns:a16="http://schemas.microsoft.com/office/drawing/2014/main" id="{F2192E86-C8FB-9C8E-BB32-91B7952BB22F}"/>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9519194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4B85D-9E8E-3C34-F86D-6E67397E96B2}"/>
              </a:ext>
            </a:extLst>
          </p:cNvPr>
          <p:cNvSpPr txBox="1">
            <a:spLocks noGrp="1"/>
          </p:cNvSpPr>
          <p:nvPr>
            <p:ph type="title"/>
          </p:nvPr>
        </p:nvSpPr>
        <p:spPr>
          <a:xfrm>
            <a:off x="7012213" y="1001716"/>
            <a:ext cx="4545747" cy="3358243"/>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961D8BDE-E6FC-14F3-D84A-3D504B3E2AE0}"/>
              </a:ext>
            </a:extLst>
          </p:cNvPr>
          <p:cNvSpPr txBox="1">
            <a:spLocks noGrp="1"/>
          </p:cNvSpPr>
          <p:nvPr>
            <p:ph type="subTitle" idx="4294967295"/>
          </p:nvPr>
        </p:nvSpPr>
        <p:spPr>
          <a:xfrm>
            <a:off x="7012213" y="4740953"/>
            <a:ext cx="4545747" cy="1482041"/>
          </a:xfrm>
        </p:spPr>
        <p:txBody>
          <a:bodyPr/>
          <a:lstStyle>
            <a:lvl1pPr marL="0" indent="0">
              <a:buNone/>
              <a:defRPr/>
            </a:lvl1pPr>
          </a:lstStyle>
          <a:p>
            <a:pPr lvl="0"/>
            <a:r>
              <a:rPr lang="en-US"/>
              <a:t>Click to edit Master subtitle style</a:t>
            </a:r>
          </a:p>
        </p:txBody>
      </p:sp>
      <p:cxnSp>
        <p:nvCxnSpPr>
          <p:cNvPr id="4" name="Straight Connector 7">
            <a:extLst>
              <a:ext uri="{FF2B5EF4-FFF2-40B4-BE49-F238E27FC236}">
                <a16:creationId xmlns:a16="http://schemas.microsoft.com/office/drawing/2014/main" id="{42A7E24D-D604-29E3-01FD-32E32BF8A799}"/>
              </a:ext>
            </a:extLst>
          </p:cNvPr>
          <p:cNvCxnSpPr/>
          <p:nvPr/>
        </p:nvCxnSpPr>
        <p:spPr>
          <a:xfrm>
            <a:off x="6754069" y="164153"/>
            <a:ext cx="5437927" cy="0"/>
          </a:xfrm>
          <a:prstGeom prst="straightConnector1">
            <a:avLst/>
          </a:prstGeom>
          <a:noFill/>
          <a:ln w="6345" cap="flat">
            <a:solidFill>
              <a:srgbClr val="000000"/>
            </a:solidFill>
            <a:prstDash val="solid"/>
            <a:miter/>
          </a:ln>
        </p:spPr>
      </p:cxnSp>
      <p:sp>
        <p:nvSpPr>
          <p:cNvPr id="5" name="Footer Placeholder 4">
            <a:extLst>
              <a:ext uri="{FF2B5EF4-FFF2-40B4-BE49-F238E27FC236}">
                <a16:creationId xmlns:a16="http://schemas.microsoft.com/office/drawing/2014/main" id="{6F357E06-8E0F-113C-FD31-B4E0FE2A27F3}"/>
              </a:ext>
            </a:extLst>
          </p:cNvPr>
          <p:cNvSpPr txBox="1">
            <a:spLocks noGrp="1"/>
          </p:cNvSpPr>
          <p:nvPr>
            <p:ph type="ftr" sz="quarter" idx="9"/>
          </p:nvPr>
        </p:nvSpPr>
        <p:spPr/>
        <p:txBody>
          <a:bodyPr/>
          <a:lstStyle>
            <a:lvl1pPr>
              <a:defRPr/>
            </a:lvl1pPr>
          </a:lstStyle>
          <a:p>
            <a:pPr lvl="0"/>
            <a:r>
              <a:rPr lang="en-US"/>
              <a:t>GROWTH MARKETING PLAN</a:t>
            </a:r>
          </a:p>
        </p:txBody>
      </p:sp>
      <p:sp>
        <p:nvSpPr>
          <p:cNvPr id="6" name="Date Placeholder 3">
            <a:extLst>
              <a:ext uri="{FF2B5EF4-FFF2-40B4-BE49-F238E27FC236}">
                <a16:creationId xmlns:a16="http://schemas.microsoft.com/office/drawing/2014/main" id="{FE3041D7-EFE9-4744-9164-5C39E023DF82}"/>
              </a:ext>
            </a:extLst>
          </p:cNvPr>
          <p:cNvSpPr txBox="1">
            <a:spLocks noGrp="1"/>
          </p:cNvSpPr>
          <p:nvPr>
            <p:ph type="dt" sz="half" idx="7"/>
          </p:nvPr>
        </p:nvSpPr>
        <p:spPr/>
        <p:txBody>
          <a:bodyPr/>
          <a:lstStyle>
            <a:lvl1pPr>
              <a:defRPr/>
            </a:lvl1pPr>
          </a:lstStyle>
          <a:p>
            <a:pPr lvl="0"/>
            <a:fld id="{793AFAB0-909A-40B9-A457-13C28136B839}" type="datetime1">
              <a:rPr lang="en-US"/>
              <a:pPr lvl="0"/>
              <a:t>8/11/2026</a:t>
            </a:fld>
            <a:endParaRPr lang="en-US"/>
          </a:p>
        </p:txBody>
      </p:sp>
      <p:sp>
        <p:nvSpPr>
          <p:cNvPr id="7" name="Slide Number Placeholder 5">
            <a:extLst>
              <a:ext uri="{FF2B5EF4-FFF2-40B4-BE49-F238E27FC236}">
                <a16:creationId xmlns:a16="http://schemas.microsoft.com/office/drawing/2014/main" id="{6702B236-6983-B4DD-163F-0C9B34A2404C}"/>
              </a:ext>
            </a:extLst>
          </p:cNvPr>
          <p:cNvSpPr txBox="1">
            <a:spLocks noGrp="1"/>
          </p:cNvSpPr>
          <p:nvPr>
            <p:ph type="sldNum" sz="quarter" idx="8"/>
          </p:nvPr>
        </p:nvSpPr>
        <p:spPr/>
        <p:txBody>
          <a:bodyPr/>
          <a:lstStyle>
            <a:lvl1pPr>
              <a:defRPr/>
            </a:lvl1pPr>
          </a:lstStyle>
          <a:p>
            <a:pPr lvl="0"/>
            <a:fld id="{2F5B9BFA-8589-4BAC-88B8-517DE8853D4D}" type="slidenum">
              <a:t>‹#›</a:t>
            </a:fld>
            <a:endParaRPr lang="en-US"/>
          </a:p>
        </p:txBody>
      </p:sp>
      <p:sp>
        <p:nvSpPr>
          <p:cNvPr id="8" name="Picture Placeholder 10">
            <a:extLst>
              <a:ext uri="{FF2B5EF4-FFF2-40B4-BE49-F238E27FC236}">
                <a16:creationId xmlns:a16="http://schemas.microsoft.com/office/drawing/2014/main" id="{D8FCB152-FF6E-11B0-697A-E38D202F3B89}"/>
              </a:ext>
            </a:extLst>
          </p:cNvPr>
          <p:cNvSpPr txBox="1">
            <a:spLocks noGrp="1"/>
          </p:cNvSpPr>
          <p:nvPr>
            <p:ph type="pic" idx="4294967295"/>
          </p:nvPr>
        </p:nvSpPr>
        <p:spPr>
          <a:xfrm>
            <a:off x="598328" y="0"/>
            <a:ext cx="5986622" cy="6858000"/>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8">
            <a:extLst>
              <a:ext uri="{FF2B5EF4-FFF2-40B4-BE49-F238E27FC236}">
                <a16:creationId xmlns:a16="http://schemas.microsoft.com/office/drawing/2014/main" id="{68333D51-6204-6AF4-AF12-98055C321648}"/>
              </a:ext>
            </a:extLst>
          </p:cNvPr>
          <p:cNvCxnSpPr/>
          <p:nvPr/>
        </p:nvCxnSpPr>
        <p:spPr>
          <a:xfrm>
            <a:off x="6754069" y="0"/>
            <a:ext cx="0" cy="6858000"/>
          </a:xfrm>
          <a:prstGeom prst="straightConnector1">
            <a:avLst/>
          </a:prstGeom>
          <a:noFill/>
          <a:ln w="6345" cap="flat">
            <a:solidFill>
              <a:srgbClr val="000000"/>
            </a:solidFill>
            <a:prstDash val="solid"/>
            <a:miter/>
          </a:ln>
        </p:spPr>
      </p:cxnSp>
      <p:cxnSp>
        <p:nvCxnSpPr>
          <p:cNvPr id="10" name="Straight Connector 12">
            <a:extLst>
              <a:ext uri="{FF2B5EF4-FFF2-40B4-BE49-F238E27FC236}">
                <a16:creationId xmlns:a16="http://schemas.microsoft.com/office/drawing/2014/main" id="{D400A772-5771-5808-4FB8-5EE82E034851}"/>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920885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9205-9E1F-9964-A414-C49AEEC5F67C}"/>
              </a:ext>
            </a:extLst>
          </p:cNvPr>
          <p:cNvSpPr txBox="1">
            <a:spLocks noGrp="1"/>
          </p:cNvSpPr>
          <p:nvPr>
            <p:ph type="title"/>
          </p:nvPr>
        </p:nvSpPr>
        <p:spPr>
          <a:xfrm>
            <a:off x="624827" y="1001716"/>
            <a:ext cx="4724073" cy="2980047"/>
          </a:xfrm>
        </p:spPr>
        <p:txBody>
          <a:bodyPr/>
          <a:lstStyle>
            <a:lvl1pPr>
              <a:defRPr/>
            </a:lvl1pPr>
          </a:lstStyle>
          <a:p>
            <a:pPr lvl="0"/>
            <a:r>
              <a:rPr lang="en-US"/>
              <a:t>Click to edit Master title style</a:t>
            </a:r>
          </a:p>
        </p:txBody>
      </p:sp>
      <p:sp>
        <p:nvSpPr>
          <p:cNvPr id="3" name="Subtitle 2">
            <a:extLst>
              <a:ext uri="{FF2B5EF4-FFF2-40B4-BE49-F238E27FC236}">
                <a16:creationId xmlns:a16="http://schemas.microsoft.com/office/drawing/2014/main" id="{FBA0CDA8-8B86-DEF8-D1BE-56BA3526BF55}"/>
              </a:ext>
            </a:extLst>
          </p:cNvPr>
          <p:cNvSpPr txBox="1">
            <a:spLocks noGrp="1"/>
          </p:cNvSpPr>
          <p:nvPr>
            <p:ph type="subTitle" idx="4294967295"/>
          </p:nvPr>
        </p:nvSpPr>
        <p:spPr>
          <a:xfrm>
            <a:off x="624827" y="4362766"/>
            <a:ext cx="4724073" cy="1860237"/>
          </a:xfrm>
        </p:spPr>
        <p:txBody>
          <a:bodyPr/>
          <a:lstStyle>
            <a:lvl1pPr marL="0" indent="0">
              <a:buNone/>
              <a:defRPr/>
            </a:lvl1pPr>
          </a:lstStyle>
          <a:p>
            <a:pPr lvl="0"/>
            <a:r>
              <a:rPr lang="en-US"/>
              <a:t>Click to edit Master subtitle style</a:t>
            </a:r>
          </a:p>
        </p:txBody>
      </p:sp>
      <p:cxnSp>
        <p:nvCxnSpPr>
          <p:cNvPr id="4" name="Straight Connector 4">
            <a:extLst>
              <a:ext uri="{FF2B5EF4-FFF2-40B4-BE49-F238E27FC236}">
                <a16:creationId xmlns:a16="http://schemas.microsoft.com/office/drawing/2014/main" id="{E14412DF-D41D-72E7-E684-CFF8AAAA315B}"/>
              </a:ext>
            </a:extLst>
          </p:cNvPr>
          <p:cNvCxnSpPr/>
          <p:nvPr/>
        </p:nvCxnSpPr>
        <p:spPr>
          <a:xfrm>
            <a:off x="429210" y="164153"/>
            <a:ext cx="5140409" cy="0"/>
          </a:xfrm>
          <a:prstGeom prst="straightConnector1">
            <a:avLst/>
          </a:prstGeom>
          <a:noFill/>
          <a:ln w="6345" cap="flat">
            <a:solidFill>
              <a:srgbClr val="000000"/>
            </a:solidFill>
            <a:prstDash val="solid"/>
            <a:miter/>
          </a:ln>
        </p:spPr>
      </p:cxnSp>
      <p:sp>
        <p:nvSpPr>
          <p:cNvPr id="5" name="Footer Placeholder 7">
            <a:extLst>
              <a:ext uri="{FF2B5EF4-FFF2-40B4-BE49-F238E27FC236}">
                <a16:creationId xmlns:a16="http://schemas.microsoft.com/office/drawing/2014/main" id="{7A78153F-B134-7B7C-FD17-8466E2F3562F}"/>
              </a:ext>
            </a:extLst>
          </p:cNvPr>
          <p:cNvSpPr txBox="1">
            <a:spLocks noGrp="1"/>
          </p:cNvSpPr>
          <p:nvPr>
            <p:ph type="ftr" sz="quarter" idx="9"/>
          </p:nvPr>
        </p:nvSpPr>
        <p:spPr>
          <a:xfrm rot="16200004">
            <a:off x="-2067733" y="2231456"/>
            <a:ext cx="4564373" cy="429768"/>
          </a:xfrm>
        </p:spPr>
        <p:txBody>
          <a:bodyPr/>
          <a:lstStyle>
            <a:lvl1pPr>
              <a:defRPr/>
            </a:lvl1pPr>
          </a:lstStyle>
          <a:p>
            <a:pPr lvl="0"/>
            <a:r>
              <a:rPr lang="en-US"/>
              <a:t>GROWTH MARKETING PLAN</a:t>
            </a:r>
          </a:p>
        </p:txBody>
      </p:sp>
      <p:sp>
        <p:nvSpPr>
          <p:cNvPr id="6" name="Date Placeholder 6">
            <a:extLst>
              <a:ext uri="{FF2B5EF4-FFF2-40B4-BE49-F238E27FC236}">
                <a16:creationId xmlns:a16="http://schemas.microsoft.com/office/drawing/2014/main" id="{76D7D4D9-0E64-BEB9-71DC-22726497B796}"/>
              </a:ext>
            </a:extLst>
          </p:cNvPr>
          <p:cNvSpPr txBox="1">
            <a:spLocks noGrp="1"/>
          </p:cNvSpPr>
          <p:nvPr>
            <p:ph type="dt" sz="half" idx="7"/>
          </p:nvPr>
        </p:nvSpPr>
        <p:spPr>
          <a:xfrm rot="16200004">
            <a:off x="-537357" y="5265453"/>
            <a:ext cx="1494477" cy="420624"/>
          </a:xfrm>
        </p:spPr>
        <p:txBody>
          <a:bodyPr/>
          <a:lstStyle>
            <a:lvl1pPr>
              <a:defRPr/>
            </a:lvl1pPr>
          </a:lstStyle>
          <a:p>
            <a:pPr lvl="0"/>
            <a:fld id="{39C2696F-D2F7-418D-8EE1-3C3E6E14D258}" type="datetime1">
              <a:rPr lang="en-US"/>
              <a:pPr lvl="0"/>
              <a:t>8/11/2026</a:t>
            </a:fld>
            <a:endParaRPr lang="en-US"/>
          </a:p>
        </p:txBody>
      </p:sp>
      <p:sp>
        <p:nvSpPr>
          <p:cNvPr id="7" name="Slide Number Placeholder 8">
            <a:extLst>
              <a:ext uri="{FF2B5EF4-FFF2-40B4-BE49-F238E27FC236}">
                <a16:creationId xmlns:a16="http://schemas.microsoft.com/office/drawing/2014/main" id="{47D78ADA-510C-F806-599D-FBED1741E9F7}"/>
              </a:ext>
            </a:extLst>
          </p:cNvPr>
          <p:cNvSpPr txBox="1">
            <a:spLocks noGrp="1"/>
          </p:cNvSpPr>
          <p:nvPr>
            <p:ph type="sldNum" sz="quarter" idx="8"/>
          </p:nvPr>
        </p:nvSpPr>
        <p:spPr>
          <a:xfrm>
            <a:off x="-429" y="6492870"/>
            <a:ext cx="429210" cy="365129"/>
          </a:xfrm>
        </p:spPr>
        <p:txBody>
          <a:bodyPr/>
          <a:lstStyle>
            <a:lvl1pPr>
              <a:defRPr/>
            </a:lvl1pPr>
          </a:lstStyle>
          <a:p>
            <a:pPr lvl="0"/>
            <a:fld id="{12619F2C-8189-4F6F-B55B-0652A20D6980}" type="slidenum">
              <a:t>‹#›</a:t>
            </a:fld>
            <a:endParaRPr lang="en-US"/>
          </a:p>
        </p:txBody>
      </p:sp>
      <p:sp>
        <p:nvSpPr>
          <p:cNvPr id="8" name="Picture Placeholder 10">
            <a:extLst>
              <a:ext uri="{FF2B5EF4-FFF2-40B4-BE49-F238E27FC236}">
                <a16:creationId xmlns:a16="http://schemas.microsoft.com/office/drawing/2014/main" id="{822397FC-4AED-D72A-EF3C-8AF822468B73}"/>
              </a:ext>
            </a:extLst>
          </p:cNvPr>
          <p:cNvSpPr txBox="1">
            <a:spLocks noGrp="1"/>
          </p:cNvSpPr>
          <p:nvPr>
            <p:ph type="pic" idx="4294967295"/>
          </p:nvPr>
        </p:nvSpPr>
        <p:spPr>
          <a:xfrm>
            <a:off x="5765246" y="0"/>
            <a:ext cx="6426750" cy="6858000"/>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9">
            <a:extLst>
              <a:ext uri="{FF2B5EF4-FFF2-40B4-BE49-F238E27FC236}">
                <a16:creationId xmlns:a16="http://schemas.microsoft.com/office/drawing/2014/main" id="{06106334-D3D1-48C3-8266-9400C3E0630F}"/>
              </a:ext>
            </a:extLst>
          </p:cNvPr>
          <p:cNvCxnSpPr/>
          <p:nvPr/>
        </p:nvCxnSpPr>
        <p:spPr>
          <a:xfrm>
            <a:off x="5569619" y="0"/>
            <a:ext cx="0" cy="6858000"/>
          </a:xfrm>
          <a:prstGeom prst="straightConnector1">
            <a:avLst/>
          </a:prstGeom>
          <a:noFill/>
          <a:ln w="6345" cap="flat">
            <a:solidFill>
              <a:srgbClr val="000000"/>
            </a:solidFill>
            <a:prstDash val="solid"/>
            <a:miter/>
          </a:ln>
        </p:spPr>
      </p:cxnSp>
      <p:cxnSp>
        <p:nvCxnSpPr>
          <p:cNvPr id="10" name="Straight Connector 11">
            <a:extLst>
              <a:ext uri="{FF2B5EF4-FFF2-40B4-BE49-F238E27FC236}">
                <a16:creationId xmlns:a16="http://schemas.microsoft.com/office/drawing/2014/main" id="{779EF211-FBD0-0DFF-1ABB-611B87F4093B}"/>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637852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27490-F494-3FB7-97D0-557055434AD0}"/>
              </a:ext>
            </a:extLst>
          </p:cNvPr>
          <p:cNvSpPr txBox="1">
            <a:spLocks noGrp="1"/>
          </p:cNvSpPr>
          <p:nvPr>
            <p:ph type="ctrTitle"/>
          </p:nvPr>
        </p:nvSpPr>
        <p:spPr>
          <a:xfrm>
            <a:off x="634026" y="1001716"/>
            <a:ext cx="7538423" cy="3457300"/>
          </a:xfrm>
        </p:spPr>
        <p:txBody>
          <a:bodyPr/>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CE70B8EA-95FE-B74F-5495-C7F99CD2D45B}"/>
              </a:ext>
            </a:extLst>
          </p:cNvPr>
          <p:cNvSpPr txBox="1">
            <a:spLocks noGrp="1"/>
          </p:cNvSpPr>
          <p:nvPr>
            <p:ph type="subTitle" idx="1"/>
          </p:nvPr>
        </p:nvSpPr>
        <p:spPr>
          <a:xfrm>
            <a:off x="634026" y="4728526"/>
            <a:ext cx="6595448" cy="1494477"/>
          </a:xfrm>
        </p:spPr>
        <p:txBody>
          <a:bodyPr anchor="b"/>
          <a:lstStyle>
            <a:lvl1pPr marL="0" indent="0">
              <a:buNone/>
              <a:defRPr/>
            </a:lvl1pPr>
          </a:lstStyle>
          <a:p>
            <a:pPr lvl="0"/>
            <a:r>
              <a:rPr lang="en-US"/>
              <a:t>Click to edit Master subtitle style</a:t>
            </a:r>
          </a:p>
        </p:txBody>
      </p:sp>
      <p:cxnSp>
        <p:nvCxnSpPr>
          <p:cNvPr id="4" name="Straight Connector 7">
            <a:extLst>
              <a:ext uri="{FF2B5EF4-FFF2-40B4-BE49-F238E27FC236}">
                <a16:creationId xmlns:a16="http://schemas.microsoft.com/office/drawing/2014/main" id="{36C56384-6C7E-4B6A-7E69-6085BCEA8EF9}"/>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5" name="Footer Placeholder 4">
            <a:extLst>
              <a:ext uri="{FF2B5EF4-FFF2-40B4-BE49-F238E27FC236}">
                <a16:creationId xmlns:a16="http://schemas.microsoft.com/office/drawing/2014/main" id="{C6B8858E-EA6B-C865-AA52-75D578D558AC}"/>
              </a:ext>
            </a:extLst>
          </p:cNvPr>
          <p:cNvSpPr txBox="1">
            <a:spLocks noGrp="1"/>
          </p:cNvSpPr>
          <p:nvPr>
            <p:ph type="ftr" sz="quarter" idx="9"/>
          </p:nvPr>
        </p:nvSpPr>
        <p:spPr/>
        <p:txBody>
          <a:bodyPr/>
          <a:lstStyle>
            <a:lvl1pPr>
              <a:defRPr/>
            </a:lvl1pPr>
          </a:lstStyle>
          <a:p>
            <a:pPr lvl="0"/>
            <a:r>
              <a:rPr lang="en-US"/>
              <a:t>GROWTH MARKETING PLAN</a:t>
            </a:r>
          </a:p>
        </p:txBody>
      </p:sp>
      <p:sp>
        <p:nvSpPr>
          <p:cNvPr id="6" name="Date Placeholder 3">
            <a:extLst>
              <a:ext uri="{FF2B5EF4-FFF2-40B4-BE49-F238E27FC236}">
                <a16:creationId xmlns:a16="http://schemas.microsoft.com/office/drawing/2014/main" id="{324C2C6D-C447-83E5-27E3-7234FAD1BE44}"/>
              </a:ext>
            </a:extLst>
          </p:cNvPr>
          <p:cNvSpPr txBox="1">
            <a:spLocks noGrp="1"/>
          </p:cNvSpPr>
          <p:nvPr>
            <p:ph type="dt" sz="half" idx="7"/>
          </p:nvPr>
        </p:nvSpPr>
        <p:spPr/>
        <p:txBody>
          <a:bodyPr/>
          <a:lstStyle>
            <a:lvl1pPr>
              <a:defRPr/>
            </a:lvl1pPr>
          </a:lstStyle>
          <a:p>
            <a:pPr lvl="0"/>
            <a:fld id="{A2FCBE08-B20A-4DD6-80D6-692CA37042E2}" type="datetime1">
              <a:rPr lang="en-US"/>
              <a:pPr lvl="0"/>
              <a:t>8/11/2026</a:t>
            </a:fld>
            <a:endParaRPr lang="en-US"/>
          </a:p>
        </p:txBody>
      </p:sp>
      <p:sp>
        <p:nvSpPr>
          <p:cNvPr id="7" name="Slide Number Placeholder 5">
            <a:extLst>
              <a:ext uri="{FF2B5EF4-FFF2-40B4-BE49-F238E27FC236}">
                <a16:creationId xmlns:a16="http://schemas.microsoft.com/office/drawing/2014/main" id="{8C26D8A2-93F0-688F-F712-12F41BC00BA0}"/>
              </a:ext>
            </a:extLst>
          </p:cNvPr>
          <p:cNvSpPr txBox="1">
            <a:spLocks noGrp="1"/>
          </p:cNvSpPr>
          <p:nvPr>
            <p:ph type="sldNum" sz="quarter" idx="8"/>
          </p:nvPr>
        </p:nvSpPr>
        <p:spPr/>
        <p:txBody>
          <a:bodyPr/>
          <a:lstStyle>
            <a:lvl1pPr>
              <a:defRPr/>
            </a:lvl1pPr>
          </a:lstStyle>
          <a:p>
            <a:pPr lvl="0"/>
            <a:fld id="{8BDEF888-58A3-46D5-B362-C27BFCF3A3C8}" type="slidenum">
              <a:t>‹#›</a:t>
            </a:fld>
            <a:endParaRPr lang="en-US"/>
          </a:p>
        </p:txBody>
      </p:sp>
      <p:cxnSp>
        <p:nvCxnSpPr>
          <p:cNvPr id="8" name="Straight Connector 8">
            <a:extLst>
              <a:ext uri="{FF2B5EF4-FFF2-40B4-BE49-F238E27FC236}">
                <a16:creationId xmlns:a16="http://schemas.microsoft.com/office/drawing/2014/main" id="{5FEF1DE1-D6F3-0CB2-F8B4-DA81A063B78B}"/>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270186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EC4E6-A5F7-1D8A-8D67-8DC40CA07765}"/>
              </a:ext>
            </a:extLst>
          </p:cNvPr>
          <p:cNvSpPr txBox="1">
            <a:spLocks noGrp="1"/>
          </p:cNvSpPr>
          <p:nvPr>
            <p:ph type="ctrTitle"/>
          </p:nvPr>
        </p:nvSpPr>
        <p:spPr>
          <a:xfrm>
            <a:off x="634026" y="1001716"/>
            <a:ext cx="8095018" cy="3361050"/>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68C5D7AB-BF4F-A9D4-1161-3B42BC78A7A9}"/>
              </a:ext>
            </a:extLst>
          </p:cNvPr>
          <p:cNvSpPr txBox="1">
            <a:spLocks noGrp="1"/>
          </p:cNvSpPr>
          <p:nvPr>
            <p:ph type="subTitle" idx="1"/>
          </p:nvPr>
        </p:nvSpPr>
        <p:spPr>
          <a:xfrm>
            <a:off x="634026" y="4728526"/>
            <a:ext cx="7538423" cy="1127756"/>
          </a:xfrm>
        </p:spPr>
        <p:txBody>
          <a:bodyPr/>
          <a:lstStyle>
            <a:lvl1pPr marL="0" indent="0">
              <a:buNone/>
              <a:defRPr/>
            </a:lvl1pPr>
          </a:lstStyle>
          <a:p>
            <a:pPr lvl="0"/>
            <a:r>
              <a:rPr lang="en-US"/>
              <a:t>Click to edit Master subtitle style</a:t>
            </a:r>
          </a:p>
        </p:txBody>
      </p:sp>
      <p:cxnSp>
        <p:nvCxnSpPr>
          <p:cNvPr id="4" name="Straight Connector 8">
            <a:extLst>
              <a:ext uri="{FF2B5EF4-FFF2-40B4-BE49-F238E27FC236}">
                <a16:creationId xmlns:a16="http://schemas.microsoft.com/office/drawing/2014/main" id="{764D4977-8448-30B2-98F2-308FDBEB5D4D}"/>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5" name="Footer Placeholder 4">
            <a:extLst>
              <a:ext uri="{FF2B5EF4-FFF2-40B4-BE49-F238E27FC236}">
                <a16:creationId xmlns:a16="http://schemas.microsoft.com/office/drawing/2014/main" id="{320851C4-E41E-04B4-AE75-2261148F1B86}"/>
              </a:ext>
            </a:extLst>
          </p:cNvPr>
          <p:cNvSpPr txBox="1">
            <a:spLocks noGrp="1"/>
          </p:cNvSpPr>
          <p:nvPr>
            <p:ph type="ftr" sz="quarter" idx="9"/>
          </p:nvPr>
        </p:nvSpPr>
        <p:spPr/>
        <p:txBody>
          <a:bodyPr/>
          <a:lstStyle>
            <a:lvl1pPr>
              <a:defRPr/>
            </a:lvl1pPr>
          </a:lstStyle>
          <a:p>
            <a:pPr lvl="0"/>
            <a:r>
              <a:rPr lang="en-US"/>
              <a:t>GROWTH MARKETING PLAN</a:t>
            </a:r>
          </a:p>
        </p:txBody>
      </p:sp>
      <p:sp>
        <p:nvSpPr>
          <p:cNvPr id="6" name="Date Placeholder 3">
            <a:extLst>
              <a:ext uri="{FF2B5EF4-FFF2-40B4-BE49-F238E27FC236}">
                <a16:creationId xmlns:a16="http://schemas.microsoft.com/office/drawing/2014/main" id="{AE1EABB9-F69C-B69E-3E12-3B90FCD099B0}"/>
              </a:ext>
            </a:extLst>
          </p:cNvPr>
          <p:cNvSpPr txBox="1">
            <a:spLocks noGrp="1"/>
          </p:cNvSpPr>
          <p:nvPr>
            <p:ph type="dt" sz="half" idx="7"/>
          </p:nvPr>
        </p:nvSpPr>
        <p:spPr/>
        <p:txBody>
          <a:bodyPr/>
          <a:lstStyle>
            <a:lvl1pPr>
              <a:defRPr/>
            </a:lvl1pPr>
          </a:lstStyle>
          <a:p>
            <a:pPr lvl="0"/>
            <a:fld id="{667DFDDC-A629-494F-A499-D3829D51B6A6}" type="datetime1">
              <a:rPr lang="en-US"/>
              <a:pPr lvl="0"/>
              <a:t>8/11/2026</a:t>
            </a:fld>
            <a:endParaRPr lang="en-US"/>
          </a:p>
        </p:txBody>
      </p:sp>
      <p:sp>
        <p:nvSpPr>
          <p:cNvPr id="7" name="Slide Number Placeholder 5">
            <a:extLst>
              <a:ext uri="{FF2B5EF4-FFF2-40B4-BE49-F238E27FC236}">
                <a16:creationId xmlns:a16="http://schemas.microsoft.com/office/drawing/2014/main" id="{4D7EE1DB-61EF-4628-731E-33F215DB4740}"/>
              </a:ext>
            </a:extLst>
          </p:cNvPr>
          <p:cNvSpPr txBox="1">
            <a:spLocks noGrp="1"/>
          </p:cNvSpPr>
          <p:nvPr>
            <p:ph type="sldNum" sz="quarter" idx="8"/>
          </p:nvPr>
        </p:nvSpPr>
        <p:spPr/>
        <p:txBody>
          <a:bodyPr/>
          <a:lstStyle>
            <a:lvl1pPr>
              <a:defRPr/>
            </a:lvl1pPr>
          </a:lstStyle>
          <a:p>
            <a:pPr lvl="0"/>
            <a:fld id="{4379506F-2FEC-45C4-B23C-0264AEC70CAB}" type="slidenum">
              <a:t>‹#›</a:t>
            </a:fld>
            <a:endParaRPr lang="en-US"/>
          </a:p>
        </p:txBody>
      </p:sp>
      <p:cxnSp>
        <p:nvCxnSpPr>
          <p:cNvPr id="8" name="Straight Connector 7">
            <a:extLst>
              <a:ext uri="{FF2B5EF4-FFF2-40B4-BE49-F238E27FC236}">
                <a16:creationId xmlns:a16="http://schemas.microsoft.com/office/drawing/2014/main" id="{F8F8F8D3-1660-0333-A322-8AA52F47A01B}"/>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938657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42693-724F-1C15-C072-EA4E6CFC0F6C}"/>
              </a:ext>
            </a:extLst>
          </p:cNvPr>
          <p:cNvSpPr txBox="1">
            <a:spLocks noGrp="1"/>
          </p:cNvSpPr>
          <p:nvPr>
            <p:ph type="ctrTitle"/>
          </p:nvPr>
        </p:nvSpPr>
        <p:spPr>
          <a:xfrm>
            <a:off x="2133606" y="1404262"/>
            <a:ext cx="7924803" cy="2577501"/>
          </a:xfrm>
        </p:spPr>
        <p:txBody>
          <a:bodyPr anchor="b" anchorCtr="1">
            <a:noAutofit/>
          </a:bodyPr>
          <a:lstStyle>
            <a:lvl1pPr algn="ctr">
              <a:defRPr sz="7200"/>
            </a:lvl1pPr>
          </a:lstStyle>
          <a:p>
            <a:pPr lvl="0"/>
            <a:r>
              <a:rPr lang="en-US"/>
              <a:t>Click to edit Master title style</a:t>
            </a:r>
          </a:p>
        </p:txBody>
      </p:sp>
      <p:sp>
        <p:nvSpPr>
          <p:cNvPr id="3" name="Subtitle 2">
            <a:extLst>
              <a:ext uri="{FF2B5EF4-FFF2-40B4-BE49-F238E27FC236}">
                <a16:creationId xmlns:a16="http://schemas.microsoft.com/office/drawing/2014/main" id="{89589F39-B3B4-1797-097E-DAFC592407B9}"/>
              </a:ext>
            </a:extLst>
          </p:cNvPr>
          <p:cNvSpPr txBox="1">
            <a:spLocks noGrp="1"/>
          </p:cNvSpPr>
          <p:nvPr>
            <p:ph type="subTitle" idx="1"/>
          </p:nvPr>
        </p:nvSpPr>
        <p:spPr>
          <a:xfrm>
            <a:off x="2519976" y="4353869"/>
            <a:ext cx="7152034" cy="1121420"/>
          </a:xfrm>
        </p:spPr>
        <p:txBody>
          <a:bodyPr anchorCtr="1"/>
          <a:lstStyle>
            <a:lvl1pPr marL="0" indent="0" algn="ctr">
              <a:buNone/>
              <a:defRPr/>
            </a:lvl1pPr>
          </a:lstStyle>
          <a:p>
            <a:pPr lvl="0"/>
            <a:r>
              <a:rPr lang="en-US"/>
              <a:t>Click to edit Master subtitle style</a:t>
            </a:r>
          </a:p>
        </p:txBody>
      </p:sp>
      <p:cxnSp>
        <p:nvCxnSpPr>
          <p:cNvPr id="4" name="Straight Connector 8">
            <a:extLst>
              <a:ext uri="{FF2B5EF4-FFF2-40B4-BE49-F238E27FC236}">
                <a16:creationId xmlns:a16="http://schemas.microsoft.com/office/drawing/2014/main" id="{314143FD-4662-C877-B59B-1A64791DCE1B}"/>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5" name="Footer Placeholder 4">
            <a:extLst>
              <a:ext uri="{FF2B5EF4-FFF2-40B4-BE49-F238E27FC236}">
                <a16:creationId xmlns:a16="http://schemas.microsoft.com/office/drawing/2014/main" id="{39C34101-945E-1E3A-A530-43BC35A3B6AB}"/>
              </a:ext>
            </a:extLst>
          </p:cNvPr>
          <p:cNvSpPr txBox="1">
            <a:spLocks noGrp="1"/>
          </p:cNvSpPr>
          <p:nvPr>
            <p:ph type="ftr" sz="quarter" idx="9"/>
          </p:nvPr>
        </p:nvSpPr>
        <p:spPr/>
        <p:txBody>
          <a:bodyPr/>
          <a:lstStyle>
            <a:lvl1pPr>
              <a:defRPr/>
            </a:lvl1pPr>
          </a:lstStyle>
          <a:p>
            <a:pPr lvl="0"/>
            <a:r>
              <a:rPr lang="en-US"/>
              <a:t>GROWTH MARKETING PLAN</a:t>
            </a:r>
          </a:p>
        </p:txBody>
      </p:sp>
      <p:sp>
        <p:nvSpPr>
          <p:cNvPr id="6" name="Date Placeholder 3">
            <a:extLst>
              <a:ext uri="{FF2B5EF4-FFF2-40B4-BE49-F238E27FC236}">
                <a16:creationId xmlns:a16="http://schemas.microsoft.com/office/drawing/2014/main" id="{E79EFC86-AEF0-2C53-0958-E2D061D40EBB}"/>
              </a:ext>
            </a:extLst>
          </p:cNvPr>
          <p:cNvSpPr txBox="1">
            <a:spLocks noGrp="1"/>
          </p:cNvSpPr>
          <p:nvPr>
            <p:ph type="dt" sz="half" idx="7"/>
          </p:nvPr>
        </p:nvSpPr>
        <p:spPr/>
        <p:txBody>
          <a:bodyPr/>
          <a:lstStyle>
            <a:lvl1pPr>
              <a:defRPr/>
            </a:lvl1pPr>
          </a:lstStyle>
          <a:p>
            <a:pPr lvl="0"/>
            <a:fld id="{8F607F1F-C0F1-474B-8BE0-CF4A7DADAAC9}" type="datetime1">
              <a:rPr lang="en-US"/>
              <a:pPr lvl="0"/>
              <a:t>8/11/2026</a:t>
            </a:fld>
            <a:endParaRPr lang="en-US"/>
          </a:p>
        </p:txBody>
      </p:sp>
      <p:sp>
        <p:nvSpPr>
          <p:cNvPr id="7" name="Slide Number Placeholder 5">
            <a:extLst>
              <a:ext uri="{FF2B5EF4-FFF2-40B4-BE49-F238E27FC236}">
                <a16:creationId xmlns:a16="http://schemas.microsoft.com/office/drawing/2014/main" id="{0096239D-ECB5-2957-A214-6AF452FF8B51}"/>
              </a:ext>
            </a:extLst>
          </p:cNvPr>
          <p:cNvSpPr txBox="1">
            <a:spLocks noGrp="1"/>
          </p:cNvSpPr>
          <p:nvPr>
            <p:ph type="sldNum" sz="quarter" idx="8"/>
          </p:nvPr>
        </p:nvSpPr>
        <p:spPr/>
        <p:txBody>
          <a:bodyPr/>
          <a:lstStyle>
            <a:lvl1pPr>
              <a:defRPr/>
            </a:lvl1pPr>
          </a:lstStyle>
          <a:p>
            <a:pPr lvl="0"/>
            <a:fld id="{7AF8F44A-889C-46E2-9020-0926BF51792B}" type="slidenum">
              <a:t>‹#›</a:t>
            </a:fld>
            <a:endParaRPr lang="en-US"/>
          </a:p>
        </p:txBody>
      </p:sp>
      <p:cxnSp>
        <p:nvCxnSpPr>
          <p:cNvPr id="8" name="Straight Connector 6">
            <a:extLst>
              <a:ext uri="{FF2B5EF4-FFF2-40B4-BE49-F238E27FC236}">
                <a16:creationId xmlns:a16="http://schemas.microsoft.com/office/drawing/2014/main" id="{831745BC-0FC1-5773-665B-8A58E262F8D4}"/>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086277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rgbClr val="ECE7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45D7C-637F-C602-78CD-C928C8B050D6}"/>
              </a:ext>
            </a:extLst>
          </p:cNvPr>
          <p:cNvSpPr txBox="1">
            <a:spLocks noGrp="1"/>
          </p:cNvSpPr>
          <p:nvPr>
            <p:ph type="title"/>
          </p:nvPr>
        </p:nvSpPr>
        <p:spPr>
          <a:xfrm>
            <a:off x="633478" y="1748479"/>
            <a:ext cx="10924473" cy="4730748"/>
          </a:xfrm>
        </p:spPr>
        <p:txBody>
          <a:bodyPr anchor="b"/>
          <a:lstStyle>
            <a:lvl1pPr>
              <a:defRPr sz="7200"/>
            </a:lvl1pPr>
          </a:lstStyle>
          <a:p>
            <a:pPr lvl="0"/>
            <a:r>
              <a:rPr lang="en-US"/>
              <a:t>Click to edit Master title style</a:t>
            </a:r>
          </a:p>
        </p:txBody>
      </p:sp>
      <p:cxnSp>
        <p:nvCxnSpPr>
          <p:cNvPr id="3" name="Straight Connector 6">
            <a:extLst>
              <a:ext uri="{FF2B5EF4-FFF2-40B4-BE49-F238E27FC236}">
                <a16:creationId xmlns:a16="http://schemas.microsoft.com/office/drawing/2014/main" id="{A66D866D-0854-6476-FD95-40BE4C9E4FD9}"/>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4" name="Footer Placeholder 4">
            <a:extLst>
              <a:ext uri="{FF2B5EF4-FFF2-40B4-BE49-F238E27FC236}">
                <a16:creationId xmlns:a16="http://schemas.microsoft.com/office/drawing/2014/main" id="{49B3628A-643D-A006-432E-C22E3CEF639C}"/>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1548E957-EFCE-4D51-2C54-81D36ABC6B6E}"/>
              </a:ext>
            </a:extLst>
          </p:cNvPr>
          <p:cNvSpPr txBox="1">
            <a:spLocks noGrp="1"/>
          </p:cNvSpPr>
          <p:nvPr>
            <p:ph type="dt" sz="half" idx="7"/>
          </p:nvPr>
        </p:nvSpPr>
        <p:spPr/>
        <p:txBody>
          <a:bodyPr/>
          <a:lstStyle>
            <a:lvl1pPr>
              <a:defRPr/>
            </a:lvl1pPr>
          </a:lstStyle>
          <a:p>
            <a:pPr lvl="0"/>
            <a:fld id="{8A6A11C5-E3A4-4BF6-81A8-D360F9600401}" type="datetime1">
              <a:rPr lang="en-US"/>
              <a:pPr lvl="0"/>
              <a:t>8/11/2026</a:t>
            </a:fld>
            <a:endParaRPr lang="en-US"/>
          </a:p>
        </p:txBody>
      </p:sp>
      <p:sp>
        <p:nvSpPr>
          <p:cNvPr id="6" name="Slide Number Placeholder 5">
            <a:extLst>
              <a:ext uri="{FF2B5EF4-FFF2-40B4-BE49-F238E27FC236}">
                <a16:creationId xmlns:a16="http://schemas.microsoft.com/office/drawing/2014/main" id="{AE4D3745-6BE8-9D60-BDED-206C0152B947}"/>
              </a:ext>
            </a:extLst>
          </p:cNvPr>
          <p:cNvSpPr txBox="1">
            <a:spLocks noGrp="1"/>
          </p:cNvSpPr>
          <p:nvPr>
            <p:ph type="sldNum" sz="quarter" idx="8"/>
          </p:nvPr>
        </p:nvSpPr>
        <p:spPr/>
        <p:txBody>
          <a:bodyPr/>
          <a:lstStyle>
            <a:lvl1pPr>
              <a:defRPr/>
            </a:lvl1pPr>
          </a:lstStyle>
          <a:p>
            <a:pPr lvl="0"/>
            <a:fld id="{306BA375-28AA-4289-844E-81EC256F631D}" type="slidenum">
              <a:t>‹#›</a:t>
            </a:fld>
            <a:endParaRPr lang="en-US"/>
          </a:p>
        </p:txBody>
      </p:sp>
      <p:cxnSp>
        <p:nvCxnSpPr>
          <p:cNvPr id="7" name="Straight Connector 2">
            <a:extLst>
              <a:ext uri="{FF2B5EF4-FFF2-40B4-BE49-F238E27FC236}">
                <a16:creationId xmlns:a16="http://schemas.microsoft.com/office/drawing/2014/main" id="{123B93F6-9A2E-29AA-45B4-1B1B3E1D488B}"/>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61562801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rgbClr val="ECE7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CA24-8904-FA43-25F2-4D2DA730FA08}"/>
              </a:ext>
            </a:extLst>
          </p:cNvPr>
          <p:cNvSpPr txBox="1">
            <a:spLocks noGrp="1"/>
          </p:cNvSpPr>
          <p:nvPr>
            <p:ph type="title"/>
          </p:nvPr>
        </p:nvSpPr>
        <p:spPr>
          <a:xfrm>
            <a:off x="634026" y="1001716"/>
            <a:ext cx="5702372" cy="4855528"/>
          </a:xfrm>
        </p:spPr>
        <p:txBody>
          <a:bodyPr anchor="ctr" anchorCtr="1"/>
          <a:lstStyle>
            <a:lvl1pPr algn="ctr">
              <a:defRPr/>
            </a:lvl1pPr>
          </a:lstStyle>
          <a:p>
            <a:pPr lvl="0"/>
            <a:r>
              <a:rPr lang="en-US"/>
              <a:t>Click to edit Master title style</a:t>
            </a:r>
          </a:p>
        </p:txBody>
      </p:sp>
      <p:cxnSp>
        <p:nvCxnSpPr>
          <p:cNvPr id="3" name="Straight Connector 5">
            <a:extLst>
              <a:ext uri="{FF2B5EF4-FFF2-40B4-BE49-F238E27FC236}">
                <a16:creationId xmlns:a16="http://schemas.microsoft.com/office/drawing/2014/main" id="{2301A248-6D0C-BC87-663F-12240A352489}"/>
              </a:ext>
            </a:extLst>
          </p:cNvPr>
          <p:cNvCxnSpPr/>
          <p:nvPr/>
        </p:nvCxnSpPr>
        <p:spPr>
          <a:xfrm>
            <a:off x="429795" y="0"/>
            <a:ext cx="0" cy="6858000"/>
          </a:xfrm>
          <a:prstGeom prst="straightConnector1">
            <a:avLst/>
          </a:prstGeom>
          <a:noFill/>
          <a:ln w="6345" cap="flat">
            <a:solidFill>
              <a:srgbClr val="000000"/>
            </a:solidFill>
            <a:prstDash val="solid"/>
            <a:miter/>
          </a:ln>
        </p:spPr>
      </p:cxnSp>
      <p:cxnSp>
        <p:nvCxnSpPr>
          <p:cNvPr id="4" name="Straight Connector 7">
            <a:extLst>
              <a:ext uri="{FF2B5EF4-FFF2-40B4-BE49-F238E27FC236}">
                <a16:creationId xmlns:a16="http://schemas.microsoft.com/office/drawing/2014/main" id="{D03B2CF3-3C0E-FCA7-ECA6-B1B47D8C7665}"/>
              </a:ext>
            </a:extLst>
          </p:cNvPr>
          <p:cNvCxnSpPr/>
          <p:nvPr/>
        </p:nvCxnSpPr>
        <p:spPr>
          <a:xfrm>
            <a:off x="6541224" y="0"/>
            <a:ext cx="0" cy="6858000"/>
          </a:xfrm>
          <a:prstGeom prst="straightConnector1">
            <a:avLst/>
          </a:prstGeom>
          <a:noFill/>
          <a:ln w="6345" cap="flat">
            <a:solidFill>
              <a:srgbClr val="000000"/>
            </a:solidFill>
            <a:prstDash val="solid"/>
            <a:miter/>
          </a:ln>
        </p:spPr>
      </p:cxnSp>
      <p:cxnSp>
        <p:nvCxnSpPr>
          <p:cNvPr id="5" name="Straight Connector 8">
            <a:extLst>
              <a:ext uri="{FF2B5EF4-FFF2-40B4-BE49-F238E27FC236}">
                <a16:creationId xmlns:a16="http://schemas.microsoft.com/office/drawing/2014/main" id="{82EB8BBA-211B-0EDB-29FC-55463EDC2588}"/>
              </a:ext>
            </a:extLst>
          </p:cNvPr>
          <p:cNvCxnSpPr/>
          <p:nvPr/>
        </p:nvCxnSpPr>
        <p:spPr>
          <a:xfrm>
            <a:off x="6541224" y="164153"/>
            <a:ext cx="5650772" cy="0"/>
          </a:xfrm>
          <a:prstGeom prst="straightConnector1">
            <a:avLst/>
          </a:prstGeom>
          <a:noFill/>
          <a:ln w="6345" cap="flat">
            <a:solidFill>
              <a:srgbClr val="000000"/>
            </a:solidFill>
            <a:prstDash val="solid"/>
            <a:miter/>
          </a:ln>
        </p:spPr>
      </p:cxnSp>
      <p:sp>
        <p:nvSpPr>
          <p:cNvPr id="6" name="Footer Placeholder 3">
            <a:extLst>
              <a:ext uri="{FF2B5EF4-FFF2-40B4-BE49-F238E27FC236}">
                <a16:creationId xmlns:a16="http://schemas.microsoft.com/office/drawing/2014/main" id="{1A1D630F-43EB-1E55-41FD-9B14DCE76C78}"/>
              </a:ext>
            </a:extLst>
          </p:cNvPr>
          <p:cNvSpPr txBox="1">
            <a:spLocks noGrp="1"/>
          </p:cNvSpPr>
          <p:nvPr>
            <p:ph type="ftr" sz="quarter" idx="9"/>
          </p:nvPr>
        </p:nvSpPr>
        <p:spPr/>
        <p:txBody>
          <a:bodyPr/>
          <a:lstStyle>
            <a:lvl1pPr>
              <a:defRPr/>
            </a:lvl1pPr>
          </a:lstStyle>
          <a:p>
            <a:pPr lvl="0"/>
            <a:r>
              <a:rPr lang="en-US"/>
              <a:t>GROWTH MARKETING PLAN</a:t>
            </a:r>
          </a:p>
        </p:txBody>
      </p:sp>
      <p:sp>
        <p:nvSpPr>
          <p:cNvPr id="7" name="Date Placeholder 2">
            <a:extLst>
              <a:ext uri="{FF2B5EF4-FFF2-40B4-BE49-F238E27FC236}">
                <a16:creationId xmlns:a16="http://schemas.microsoft.com/office/drawing/2014/main" id="{0D126763-5CF5-F4F9-CFDC-27BAF828E563}"/>
              </a:ext>
            </a:extLst>
          </p:cNvPr>
          <p:cNvSpPr txBox="1">
            <a:spLocks noGrp="1"/>
          </p:cNvSpPr>
          <p:nvPr>
            <p:ph type="dt" sz="half" idx="7"/>
          </p:nvPr>
        </p:nvSpPr>
        <p:spPr/>
        <p:txBody>
          <a:bodyPr/>
          <a:lstStyle>
            <a:lvl1pPr>
              <a:defRPr/>
            </a:lvl1pPr>
          </a:lstStyle>
          <a:p>
            <a:pPr lvl="0"/>
            <a:fld id="{447CED3B-98F3-420E-8EAD-C18F37CB3258}" type="datetime1">
              <a:rPr lang="en-US"/>
              <a:pPr lvl="0"/>
              <a:t>8/11/2026</a:t>
            </a:fld>
            <a:endParaRPr lang="en-US"/>
          </a:p>
        </p:txBody>
      </p:sp>
      <p:sp>
        <p:nvSpPr>
          <p:cNvPr id="8" name="Slide Number Placeholder 4">
            <a:extLst>
              <a:ext uri="{FF2B5EF4-FFF2-40B4-BE49-F238E27FC236}">
                <a16:creationId xmlns:a16="http://schemas.microsoft.com/office/drawing/2014/main" id="{6FE0706A-C324-B543-8EFA-ADF212D5CD3B}"/>
              </a:ext>
            </a:extLst>
          </p:cNvPr>
          <p:cNvSpPr txBox="1">
            <a:spLocks noGrp="1"/>
          </p:cNvSpPr>
          <p:nvPr>
            <p:ph type="sldNum" sz="quarter" idx="8"/>
          </p:nvPr>
        </p:nvSpPr>
        <p:spPr/>
        <p:txBody>
          <a:bodyPr/>
          <a:lstStyle>
            <a:lvl1pPr>
              <a:defRPr/>
            </a:lvl1pPr>
          </a:lstStyle>
          <a:p>
            <a:pPr lvl="0"/>
            <a:fld id="{0A3AA6C4-1476-4BC7-9DE8-5F8DF40A54EF}" type="slidenum">
              <a:t>‹#›</a:t>
            </a:fld>
            <a:endParaRPr lang="en-US"/>
          </a:p>
        </p:txBody>
      </p:sp>
      <p:sp>
        <p:nvSpPr>
          <p:cNvPr id="9" name="Content Placeholder 6">
            <a:extLst>
              <a:ext uri="{FF2B5EF4-FFF2-40B4-BE49-F238E27FC236}">
                <a16:creationId xmlns:a16="http://schemas.microsoft.com/office/drawing/2014/main" id="{D8D981F4-B47B-6B9C-7A60-98FF3EE0E1E8}"/>
              </a:ext>
            </a:extLst>
          </p:cNvPr>
          <p:cNvSpPr txBox="1">
            <a:spLocks noGrp="1"/>
          </p:cNvSpPr>
          <p:nvPr>
            <p:ph idx="4294967295"/>
          </p:nvPr>
        </p:nvSpPr>
        <p:spPr>
          <a:xfrm>
            <a:off x="7224098" y="1001716"/>
            <a:ext cx="4333862" cy="4855528"/>
          </a:xfrm>
        </p:spPr>
        <p:txBody>
          <a:bodyPr anchor="ctr"/>
          <a:lstStyle>
            <a:lvl1pPr marL="457200" indent="-457200">
              <a:buFont typeface="Nunito Sans"/>
              <a:buAutoNum type="arabicPeriod"/>
              <a:defRPr/>
            </a:lvl1pPr>
            <a:lvl2pPr marL="685800" indent="-457200">
              <a:buFont typeface="Nunito Sans"/>
              <a:buAutoNum type="arabicPeriod"/>
              <a:defRPr/>
            </a:lvl2pPr>
            <a:lvl3pPr marL="800100" indent="-342900">
              <a:buFont typeface="Nunito Sans"/>
              <a:buAutoNum type="arabicPeriod"/>
              <a:defRPr/>
            </a:lvl3pPr>
            <a:lvl4pPr marL="1028700" indent="-342900">
              <a:buFont typeface="Nunito Sans"/>
              <a:buAutoNum type="arabicPeriod"/>
              <a:defRPr/>
            </a:lvl4pPr>
            <a:lvl5pPr marL="1257300" indent="-342900">
              <a:buFont typeface="Nunito Sans"/>
              <a:buAutoNum type="arabicPeriod"/>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1202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D878-DF28-D533-41F0-77B4DBB9B8F8}"/>
              </a:ext>
            </a:extLst>
          </p:cNvPr>
          <p:cNvSpPr txBox="1">
            <a:spLocks noGrp="1"/>
          </p:cNvSpPr>
          <p:nvPr>
            <p:ph type="title"/>
          </p:nvPr>
        </p:nvSpPr>
        <p:spPr>
          <a:xfrm>
            <a:off x="6761421" y="1001716"/>
            <a:ext cx="4796549" cy="1503374"/>
          </a:xfrm>
        </p:spPr>
        <p:txBody>
          <a:bodyPr anchor="b"/>
          <a:lstStyle>
            <a:lvl1pPr>
              <a:defRPr/>
            </a:lvl1pPr>
          </a:lstStyle>
          <a:p>
            <a:pPr lvl="0"/>
            <a:r>
              <a:rPr lang="en-US"/>
              <a:t>Click to edit Master title style</a:t>
            </a:r>
          </a:p>
        </p:txBody>
      </p:sp>
      <p:cxnSp>
        <p:nvCxnSpPr>
          <p:cNvPr id="3" name="Straight Connector 8">
            <a:extLst>
              <a:ext uri="{FF2B5EF4-FFF2-40B4-BE49-F238E27FC236}">
                <a16:creationId xmlns:a16="http://schemas.microsoft.com/office/drawing/2014/main" id="{D0AFA4BA-192C-9F87-CC1B-4C08452AC06B}"/>
              </a:ext>
            </a:extLst>
          </p:cNvPr>
          <p:cNvCxnSpPr/>
          <p:nvPr/>
        </p:nvCxnSpPr>
        <p:spPr>
          <a:xfrm>
            <a:off x="6096003" y="164153"/>
            <a:ext cx="6095993" cy="0"/>
          </a:xfrm>
          <a:prstGeom prst="straightConnector1">
            <a:avLst/>
          </a:prstGeom>
          <a:noFill/>
          <a:ln w="6345" cap="flat">
            <a:solidFill>
              <a:srgbClr val="000000"/>
            </a:solidFill>
            <a:prstDash val="solid"/>
            <a:miter/>
          </a:ln>
        </p:spPr>
      </p:cxnSp>
      <p:sp>
        <p:nvSpPr>
          <p:cNvPr id="4" name="Footer Placeholder 3">
            <a:extLst>
              <a:ext uri="{FF2B5EF4-FFF2-40B4-BE49-F238E27FC236}">
                <a16:creationId xmlns:a16="http://schemas.microsoft.com/office/drawing/2014/main" id="{45EE707F-9938-F52B-776B-2F9A9CEBA888}"/>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4E3357AC-70C9-BA71-6D3F-5DBF020A3303}"/>
              </a:ext>
            </a:extLst>
          </p:cNvPr>
          <p:cNvSpPr txBox="1">
            <a:spLocks noGrp="1"/>
          </p:cNvSpPr>
          <p:nvPr>
            <p:ph type="dt" sz="half" idx="7"/>
          </p:nvPr>
        </p:nvSpPr>
        <p:spPr/>
        <p:txBody>
          <a:bodyPr/>
          <a:lstStyle>
            <a:lvl1pPr>
              <a:defRPr/>
            </a:lvl1pPr>
          </a:lstStyle>
          <a:p>
            <a:pPr lvl="0"/>
            <a:fld id="{9DF2A642-4775-46F0-B924-C893B934E4EE}" type="datetime1">
              <a:rPr lang="en-US"/>
              <a:pPr lvl="0"/>
              <a:t>8/11/2026</a:t>
            </a:fld>
            <a:endParaRPr lang="en-US"/>
          </a:p>
        </p:txBody>
      </p:sp>
      <p:sp>
        <p:nvSpPr>
          <p:cNvPr id="6" name="Slide Number Placeholder 4">
            <a:extLst>
              <a:ext uri="{FF2B5EF4-FFF2-40B4-BE49-F238E27FC236}">
                <a16:creationId xmlns:a16="http://schemas.microsoft.com/office/drawing/2014/main" id="{FDFD9264-3BCC-8204-82D0-B46E66D4DFC4}"/>
              </a:ext>
            </a:extLst>
          </p:cNvPr>
          <p:cNvSpPr txBox="1">
            <a:spLocks noGrp="1"/>
          </p:cNvSpPr>
          <p:nvPr>
            <p:ph type="sldNum" sz="quarter" idx="8"/>
          </p:nvPr>
        </p:nvSpPr>
        <p:spPr/>
        <p:txBody>
          <a:bodyPr/>
          <a:lstStyle>
            <a:lvl1pPr>
              <a:defRPr/>
            </a:lvl1pPr>
          </a:lstStyle>
          <a:p>
            <a:pPr lvl="0"/>
            <a:fld id="{288371AD-009C-4169-9E82-75A105243CC5}" type="slidenum">
              <a:t>‹#›</a:t>
            </a:fld>
            <a:endParaRPr lang="en-US"/>
          </a:p>
        </p:txBody>
      </p:sp>
      <p:sp>
        <p:nvSpPr>
          <p:cNvPr id="7" name="Picture Placeholder 7">
            <a:extLst>
              <a:ext uri="{FF2B5EF4-FFF2-40B4-BE49-F238E27FC236}">
                <a16:creationId xmlns:a16="http://schemas.microsoft.com/office/drawing/2014/main" id="{5625BF29-D1A0-991B-592E-1F3E540FE05F}"/>
              </a:ext>
            </a:extLst>
          </p:cNvPr>
          <p:cNvSpPr txBox="1">
            <a:spLocks noGrp="1"/>
          </p:cNvSpPr>
          <p:nvPr>
            <p:ph type="pic" idx="4294967295"/>
          </p:nvPr>
        </p:nvSpPr>
        <p:spPr>
          <a:xfrm>
            <a:off x="598328" y="0"/>
            <a:ext cx="5331034"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6">
            <a:extLst>
              <a:ext uri="{FF2B5EF4-FFF2-40B4-BE49-F238E27FC236}">
                <a16:creationId xmlns:a16="http://schemas.microsoft.com/office/drawing/2014/main" id="{49BFA759-55B0-9646-2088-0A371F31D6C1}"/>
              </a:ext>
            </a:extLst>
          </p:cNvPr>
          <p:cNvSpPr txBox="1">
            <a:spLocks noGrp="1"/>
          </p:cNvSpPr>
          <p:nvPr>
            <p:ph idx="4294967295"/>
          </p:nvPr>
        </p:nvSpPr>
        <p:spPr>
          <a:xfrm>
            <a:off x="6776581" y="2886084"/>
            <a:ext cx="4781379" cy="3336910"/>
          </a:xfrm>
        </p:spPr>
        <p:txBody>
          <a:bodyPr anchor="b"/>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12">
            <a:extLst>
              <a:ext uri="{FF2B5EF4-FFF2-40B4-BE49-F238E27FC236}">
                <a16:creationId xmlns:a16="http://schemas.microsoft.com/office/drawing/2014/main" id="{CC180280-A257-3E64-7269-5BD2BED58A3D}"/>
              </a:ext>
            </a:extLst>
          </p:cNvPr>
          <p:cNvCxnSpPr/>
          <p:nvPr/>
        </p:nvCxnSpPr>
        <p:spPr>
          <a:xfrm>
            <a:off x="6099048" y="0"/>
            <a:ext cx="0" cy="6858000"/>
          </a:xfrm>
          <a:prstGeom prst="straightConnector1">
            <a:avLst/>
          </a:prstGeom>
          <a:noFill/>
          <a:ln w="6345" cap="flat">
            <a:solidFill>
              <a:srgbClr val="000000"/>
            </a:solidFill>
            <a:prstDash val="solid"/>
            <a:miter/>
          </a:ln>
        </p:spPr>
      </p:cxnSp>
      <p:cxnSp>
        <p:nvCxnSpPr>
          <p:cNvPr id="10" name="Straight Connector 13">
            <a:extLst>
              <a:ext uri="{FF2B5EF4-FFF2-40B4-BE49-F238E27FC236}">
                <a16:creationId xmlns:a16="http://schemas.microsoft.com/office/drawing/2014/main" id="{0C4ACFA1-9D94-5E6C-557A-17EAE6B3173F}"/>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88613569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316C3-0A21-869F-3272-E88B06F1EBEA}"/>
              </a:ext>
            </a:extLst>
          </p:cNvPr>
          <p:cNvSpPr txBox="1">
            <a:spLocks noGrp="1"/>
          </p:cNvSpPr>
          <p:nvPr>
            <p:ph type="title"/>
          </p:nvPr>
        </p:nvSpPr>
        <p:spPr>
          <a:xfrm>
            <a:off x="634026" y="2496193"/>
            <a:ext cx="4714884" cy="2232333"/>
          </a:xfrm>
        </p:spPr>
        <p:txBody>
          <a:bodyPr/>
          <a:lstStyle>
            <a:lvl1pPr>
              <a:defRPr/>
            </a:lvl1pPr>
          </a:lstStyle>
          <a:p>
            <a:pPr lvl="0"/>
            <a:r>
              <a:rPr lang="en-US"/>
              <a:t>Click to edit Master title style</a:t>
            </a:r>
          </a:p>
        </p:txBody>
      </p:sp>
      <p:cxnSp>
        <p:nvCxnSpPr>
          <p:cNvPr id="3" name="Straight Connector 8">
            <a:extLst>
              <a:ext uri="{FF2B5EF4-FFF2-40B4-BE49-F238E27FC236}">
                <a16:creationId xmlns:a16="http://schemas.microsoft.com/office/drawing/2014/main" id="{A67E911C-2F07-32FE-E8F8-1D510B7A9F27}"/>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4" name="Footer Placeholder 4">
            <a:extLst>
              <a:ext uri="{FF2B5EF4-FFF2-40B4-BE49-F238E27FC236}">
                <a16:creationId xmlns:a16="http://schemas.microsoft.com/office/drawing/2014/main" id="{AC10711C-02C6-0467-415A-09141562EB67}"/>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AD808535-AB06-4B85-7792-68DC3CE2BEA4}"/>
              </a:ext>
            </a:extLst>
          </p:cNvPr>
          <p:cNvSpPr txBox="1">
            <a:spLocks noGrp="1"/>
          </p:cNvSpPr>
          <p:nvPr>
            <p:ph type="dt" sz="half" idx="7"/>
          </p:nvPr>
        </p:nvSpPr>
        <p:spPr/>
        <p:txBody>
          <a:bodyPr/>
          <a:lstStyle>
            <a:lvl1pPr>
              <a:defRPr/>
            </a:lvl1pPr>
          </a:lstStyle>
          <a:p>
            <a:pPr lvl="0"/>
            <a:fld id="{E7312C04-0E79-4446-9DD2-4F69C8395416}" type="datetime1">
              <a:rPr lang="en-US"/>
              <a:pPr lvl="0"/>
              <a:t>8/11/2026</a:t>
            </a:fld>
            <a:endParaRPr lang="en-US"/>
          </a:p>
        </p:txBody>
      </p:sp>
      <p:sp>
        <p:nvSpPr>
          <p:cNvPr id="6" name="Slide Number Placeholder 5">
            <a:extLst>
              <a:ext uri="{FF2B5EF4-FFF2-40B4-BE49-F238E27FC236}">
                <a16:creationId xmlns:a16="http://schemas.microsoft.com/office/drawing/2014/main" id="{02F7E78B-1ED9-AB0C-D5E4-B829EFB2D6C3}"/>
              </a:ext>
            </a:extLst>
          </p:cNvPr>
          <p:cNvSpPr txBox="1">
            <a:spLocks noGrp="1"/>
          </p:cNvSpPr>
          <p:nvPr>
            <p:ph type="sldNum" sz="quarter" idx="8"/>
          </p:nvPr>
        </p:nvSpPr>
        <p:spPr/>
        <p:txBody>
          <a:bodyPr/>
          <a:lstStyle>
            <a:lvl1pPr>
              <a:defRPr/>
            </a:lvl1pPr>
          </a:lstStyle>
          <a:p>
            <a:pPr lvl="0"/>
            <a:fld id="{AAFD5051-6C66-4F70-ADFE-9DBA0E6442E0}" type="slidenum">
              <a:t>‹#›</a:t>
            </a:fld>
            <a:endParaRPr lang="en-US"/>
          </a:p>
        </p:txBody>
      </p:sp>
      <p:sp>
        <p:nvSpPr>
          <p:cNvPr id="7" name="Content Placeholder 7">
            <a:extLst>
              <a:ext uri="{FF2B5EF4-FFF2-40B4-BE49-F238E27FC236}">
                <a16:creationId xmlns:a16="http://schemas.microsoft.com/office/drawing/2014/main" id="{4403A0E5-7FBA-BC99-682E-CF14D49E7873}"/>
              </a:ext>
            </a:extLst>
          </p:cNvPr>
          <p:cNvSpPr txBox="1">
            <a:spLocks noGrp="1"/>
          </p:cNvSpPr>
          <p:nvPr>
            <p:ph idx="4294967295"/>
          </p:nvPr>
        </p:nvSpPr>
        <p:spPr>
          <a:xfrm>
            <a:off x="6273798" y="2496193"/>
            <a:ext cx="4325112" cy="223233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6">
            <a:extLst>
              <a:ext uri="{FF2B5EF4-FFF2-40B4-BE49-F238E27FC236}">
                <a16:creationId xmlns:a16="http://schemas.microsoft.com/office/drawing/2014/main" id="{9CF771BC-BE05-FD81-CC2F-E2420B88170E}"/>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1443772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40B6C-396A-5801-1983-841451C8B27D}"/>
              </a:ext>
            </a:extLst>
          </p:cNvPr>
          <p:cNvSpPr txBox="1">
            <a:spLocks noGrp="1"/>
          </p:cNvSpPr>
          <p:nvPr>
            <p:ph type="title"/>
          </p:nvPr>
        </p:nvSpPr>
        <p:spPr>
          <a:xfrm>
            <a:off x="634026" y="2133761"/>
            <a:ext cx="4328495" cy="3728831"/>
          </a:xfrm>
        </p:spPr>
        <p:txBody>
          <a:bodyPr/>
          <a:lstStyle>
            <a:lvl1pPr>
              <a:defRPr/>
            </a:lvl1pPr>
          </a:lstStyle>
          <a:p>
            <a:pPr lvl="0"/>
            <a:r>
              <a:rPr lang="en-US"/>
              <a:t>Click to edit Master title style</a:t>
            </a:r>
          </a:p>
        </p:txBody>
      </p:sp>
      <p:cxnSp>
        <p:nvCxnSpPr>
          <p:cNvPr id="3" name="Straight Connector 8">
            <a:extLst>
              <a:ext uri="{FF2B5EF4-FFF2-40B4-BE49-F238E27FC236}">
                <a16:creationId xmlns:a16="http://schemas.microsoft.com/office/drawing/2014/main" id="{BA419C47-3979-FF03-7A9C-88ACC6998A49}"/>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4" name="Footer Placeholder 4">
            <a:extLst>
              <a:ext uri="{FF2B5EF4-FFF2-40B4-BE49-F238E27FC236}">
                <a16:creationId xmlns:a16="http://schemas.microsoft.com/office/drawing/2014/main" id="{821DA772-A1C5-F903-3CD9-975BAE13D4FE}"/>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C4690E9B-BB51-F929-D73F-CB4F8F80EF0E}"/>
              </a:ext>
            </a:extLst>
          </p:cNvPr>
          <p:cNvSpPr txBox="1">
            <a:spLocks noGrp="1"/>
          </p:cNvSpPr>
          <p:nvPr>
            <p:ph type="dt" sz="half" idx="7"/>
          </p:nvPr>
        </p:nvSpPr>
        <p:spPr/>
        <p:txBody>
          <a:bodyPr/>
          <a:lstStyle>
            <a:lvl1pPr>
              <a:defRPr/>
            </a:lvl1pPr>
          </a:lstStyle>
          <a:p>
            <a:pPr lvl="0"/>
            <a:fld id="{5B22BBEA-DE42-486D-8795-46A359AC69C3}" type="datetime1">
              <a:rPr lang="en-US"/>
              <a:pPr lvl="0"/>
              <a:t>8/11/2026</a:t>
            </a:fld>
            <a:endParaRPr lang="en-US"/>
          </a:p>
        </p:txBody>
      </p:sp>
      <p:sp>
        <p:nvSpPr>
          <p:cNvPr id="6" name="Slide Number Placeholder 5">
            <a:extLst>
              <a:ext uri="{FF2B5EF4-FFF2-40B4-BE49-F238E27FC236}">
                <a16:creationId xmlns:a16="http://schemas.microsoft.com/office/drawing/2014/main" id="{3DE037C7-B5DC-1A09-90DD-DEA2492149E2}"/>
              </a:ext>
            </a:extLst>
          </p:cNvPr>
          <p:cNvSpPr txBox="1">
            <a:spLocks noGrp="1"/>
          </p:cNvSpPr>
          <p:nvPr>
            <p:ph type="sldNum" sz="quarter" idx="8"/>
          </p:nvPr>
        </p:nvSpPr>
        <p:spPr/>
        <p:txBody>
          <a:bodyPr/>
          <a:lstStyle>
            <a:lvl1pPr>
              <a:defRPr/>
            </a:lvl1pPr>
          </a:lstStyle>
          <a:p>
            <a:pPr lvl="0"/>
            <a:fld id="{D8CA0518-D9CF-4E89-BC8B-89619458A2BE}" type="slidenum">
              <a:t>‹#›</a:t>
            </a:fld>
            <a:endParaRPr lang="en-US"/>
          </a:p>
        </p:txBody>
      </p:sp>
      <p:sp>
        <p:nvSpPr>
          <p:cNvPr id="7" name="Content Placeholder 7">
            <a:extLst>
              <a:ext uri="{FF2B5EF4-FFF2-40B4-BE49-F238E27FC236}">
                <a16:creationId xmlns:a16="http://schemas.microsoft.com/office/drawing/2014/main" id="{FF151594-2DBF-8CB5-ADC9-F945EB114F19}"/>
              </a:ext>
            </a:extLst>
          </p:cNvPr>
          <p:cNvSpPr txBox="1">
            <a:spLocks noGrp="1"/>
          </p:cNvSpPr>
          <p:nvPr>
            <p:ph idx="4294967295"/>
          </p:nvPr>
        </p:nvSpPr>
        <p:spPr>
          <a:xfrm>
            <a:off x="5348910" y="2129473"/>
            <a:ext cx="5266075" cy="372776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2">
            <a:extLst>
              <a:ext uri="{FF2B5EF4-FFF2-40B4-BE49-F238E27FC236}">
                <a16:creationId xmlns:a16="http://schemas.microsoft.com/office/drawing/2014/main" id="{B3088CA9-009F-0E0F-09B0-81644FA30A53}"/>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61784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8465-78BE-B92A-54F7-055DE511F7D2}"/>
              </a:ext>
            </a:extLst>
          </p:cNvPr>
          <p:cNvSpPr txBox="1">
            <a:spLocks noGrp="1"/>
          </p:cNvSpPr>
          <p:nvPr>
            <p:ph type="title"/>
          </p:nvPr>
        </p:nvSpPr>
        <p:spPr>
          <a:xfrm>
            <a:off x="634026" y="1381758"/>
            <a:ext cx="4358313" cy="4841245"/>
          </a:xfrm>
        </p:spPr>
        <p:txBody>
          <a:bodyPr/>
          <a:lstStyle>
            <a:lvl1pPr>
              <a:defRPr/>
            </a:lvl1pPr>
          </a:lstStyle>
          <a:p>
            <a:pPr lvl="0"/>
            <a:r>
              <a:rPr lang="en-US"/>
              <a:t>Click to edit Master title style</a:t>
            </a:r>
          </a:p>
        </p:txBody>
      </p:sp>
      <p:cxnSp>
        <p:nvCxnSpPr>
          <p:cNvPr id="3" name="Straight Connector 8">
            <a:extLst>
              <a:ext uri="{FF2B5EF4-FFF2-40B4-BE49-F238E27FC236}">
                <a16:creationId xmlns:a16="http://schemas.microsoft.com/office/drawing/2014/main" id="{D1A80D08-757A-7C7F-6D98-E0A8CE532C7A}"/>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4" name="Footer Placeholder 4">
            <a:extLst>
              <a:ext uri="{FF2B5EF4-FFF2-40B4-BE49-F238E27FC236}">
                <a16:creationId xmlns:a16="http://schemas.microsoft.com/office/drawing/2014/main" id="{1362B165-1DAA-102C-DCD9-DF5E28EFA442}"/>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554E00CC-770B-5CEB-4C01-1A9135DFED1E}"/>
              </a:ext>
            </a:extLst>
          </p:cNvPr>
          <p:cNvSpPr txBox="1">
            <a:spLocks noGrp="1"/>
          </p:cNvSpPr>
          <p:nvPr>
            <p:ph type="dt" sz="half" idx="7"/>
          </p:nvPr>
        </p:nvSpPr>
        <p:spPr/>
        <p:txBody>
          <a:bodyPr/>
          <a:lstStyle>
            <a:lvl1pPr>
              <a:defRPr/>
            </a:lvl1pPr>
          </a:lstStyle>
          <a:p>
            <a:pPr lvl="0"/>
            <a:fld id="{90349B86-8F8B-491C-88EE-3D06157233D1}" type="datetime1">
              <a:rPr lang="en-US"/>
              <a:pPr lvl="0"/>
              <a:t>8/11/2026</a:t>
            </a:fld>
            <a:endParaRPr lang="en-US"/>
          </a:p>
        </p:txBody>
      </p:sp>
      <p:sp>
        <p:nvSpPr>
          <p:cNvPr id="6" name="Slide Number Placeholder 5">
            <a:extLst>
              <a:ext uri="{FF2B5EF4-FFF2-40B4-BE49-F238E27FC236}">
                <a16:creationId xmlns:a16="http://schemas.microsoft.com/office/drawing/2014/main" id="{A502A515-6DA4-6B55-19CA-54A6F84732BA}"/>
              </a:ext>
            </a:extLst>
          </p:cNvPr>
          <p:cNvSpPr txBox="1">
            <a:spLocks noGrp="1"/>
          </p:cNvSpPr>
          <p:nvPr>
            <p:ph type="sldNum" sz="quarter" idx="8"/>
          </p:nvPr>
        </p:nvSpPr>
        <p:spPr/>
        <p:txBody>
          <a:bodyPr/>
          <a:lstStyle>
            <a:lvl1pPr>
              <a:defRPr/>
            </a:lvl1pPr>
          </a:lstStyle>
          <a:p>
            <a:pPr lvl="0"/>
            <a:fld id="{AE2AF4EB-E88D-4D5F-A0A5-BF4036F27D84}" type="slidenum">
              <a:t>‹#›</a:t>
            </a:fld>
            <a:endParaRPr lang="en-US"/>
          </a:p>
        </p:txBody>
      </p:sp>
      <p:sp>
        <p:nvSpPr>
          <p:cNvPr id="7" name="Content Placeholder 7">
            <a:extLst>
              <a:ext uri="{FF2B5EF4-FFF2-40B4-BE49-F238E27FC236}">
                <a16:creationId xmlns:a16="http://schemas.microsoft.com/office/drawing/2014/main" id="{D2EB1983-A5FB-21A8-D908-A00905E6411C}"/>
              </a:ext>
            </a:extLst>
          </p:cNvPr>
          <p:cNvSpPr txBox="1">
            <a:spLocks noGrp="1"/>
          </p:cNvSpPr>
          <p:nvPr>
            <p:ph idx="4294967295"/>
          </p:nvPr>
        </p:nvSpPr>
        <p:spPr>
          <a:xfrm>
            <a:off x="5378729" y="1381758"/>
            <a:ext cx="5622645" cy="484124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2">
            <a:extLst>
              <a:ext uri="{FF2B5EF4-FFF2-40B4-BE49-F238E27FC236}">
                <a16:creationId xmlns:a16="http://schemas.microsoft.com/office/drawing/2014/main" id="{6DCADD49-4339-2C14-427F-776A2FF6BABC}"/>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6645064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C333A-5397-2C30-D399-DC63BB1C064F}"/>
              </a:ext>
            </a:extLst>
          </p:cNvPr>
          <p:cNvSpPr txBox="1">
            <a:spLocks noGrp="1"/>
          </p:cNvSpPr>
          <p:nvPr>
            <p:ph type="title"/>
          </p:nvPr>
        </p:nvSpPr>
        <p:spPr>
          <a:xfrm>
            <a:off x="634026" y="1001716"/>
            <a:ext cx="4328495" cy="4855528"/>
          </a:xfrm>
        </p:spPr>
        <p:txBody>
          <a:bodyPr anchor="ctr" anchorCtr="1"/>
          <a:lstStyle>
            <a:lvl1pPr algn="ctr">
              <a:defRPr/>
            </a:lvl1pPr>
          </a:lstStyle>
          <a:p>
            <a:pPr lvl="0"/>
            <a:r>
              <a:rPr lang="en-US"/>
              <a:t>Click to edit Master title style</a:t>
            </a:r>
          </a:p>
        </p:txBody>
      </p:sp>
      <p:sp>
        <p:nvSpPr>
          <p:cNvPr id="3" name="Footer Placeholder 4">
            <a:extLst>
              <a:ext uri="{FF2B5EF4-FFF2-40B4-BE49-F238E27FC236}">
                <a16:creationId xmlns:a16="http://schemas.microsoft.com/office/drawing/2014/main" id="{9B14BBB8-8B2A-A309-49ED-C4779D03F7EF}"/>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3">
            <a:extLst>
              <a:ext uri="{FF2B5EF4-FFF2-40B4-BE49-F238E27FC236}">
                <a16:creationId xmlns:a16="http://schemas.microsoft.com/office/drawing/2014/main" id="{076B154E-6DA3-8FA3-A4E9-CE800825B6E5}"/>
              </a:ext>
            </a:extLst>
          </p:cNvPr>
          <p:cNvSpPr txBox="1">
            <a:spLocks noGrp="1"/>
          </p:cNvSpPr>
          <p:nvPr>
            <p:ph type="dt" sz="half" idx="7"/>
          </p:nvPr>
        </p:nvSpPr>
        <p:spPr/>
        <p:txBody>
          <a:bodyPr/>
          <a:lstStyle>
            <a:lvl1pPr>
              <a:defRPr/>
            </a:lvl1pPr>
          </a:lstStyle>
          <a:p>
            <a:pPr lvl="0"/>
            <a:fld id="{BE4BED15-6C1E-4E09-A609-486CCC6834E8}" type="datetime1">
              <a:rPr lang="en-US"/>
              <a:pPr lvl="0"/>
              <a:t>8/11/2026</a:t>
            </a:fld>
            <a:endParaRPr lang="en-US"/>
          </a:p>
        </p:txBody>
      </p:sp>
      <p:sp>
        <p:nvSpPr>
          <p:cNvPr id="5" name="Slide Number Placeholder 5">
            <a:extLst>
              <a:ext uri="{FF2B5EF4-FFF2-40B4-BE49-F238E27FC236}">
                <a16:creationId xmlns:a16="http://schemas.microsoft.com/office/drawing/2014/main" id="{86E5E81B-B062-F240-DC01-00930083D88C}"/>
              </a:ext>
            </a:extLst>
          </p:cNvPr>
          <p:cNvSpPr txBox="1">
            <a:spLocks noGrp="1"/>
          </p:cNvSpPr>
          <p:nvPr>
            <p:ph type="sldNum" sz="quarter" idx="8"/>
          </p:nvPr>
        </p:nvSpPr>
        <p:spPr/>
        <p:txBody>
          <a:bodyPr/>
          <a:lstStyle>
            <a:lvl1pPr>
              <a:defRPr/>
            </a:lvl1pPr>
          </a:lstStyle>
          <a:p>
            <a:pPr lvl="0"/>
            <a:fld id="{3F9EA806-0E7F-4560-91B2-990D2F041E73}" type="slidenum">
              <a:t>‹#›</a:t>
            </a:fld>
            <a:endParaRPr lang="en-US"/>
          </a:p>
        </p:txBody>
      </p:sp>
      <p:sp>
        <p:nvSpPr>
          <p:cNvPr id="6" name="Content Placeholder 7">
            <a:extLst>
              <a:ext uri="{FF2B5EF4-FFF2-40B4-BE49-F238E27FC236}">
                <a16:creationId xmlns:a16="http://schemas.microsoft.com/office/drawing/2014/main" id="{DE53FD88-7239-33FE-506E-A400D0E6606A}"/>
              </a:ext>
            </a:extLst>
          </p:cNvPr>
          <p:cNvSpPr txBox="1">
            <a:spLocks noGrp="1"/>
          </p:cNvSpPr>
          <p:nvPr>
            <p:ph idx="4294967295"/>
          </p:nvPr>
        </p:nvSpPr>
        <p:spPr>
          <a:xfrm>
            <a:off x="5883176" y="1001716"/>
            <a:ext cx="5118207" cy="4855528"/>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2">
            <a:extLst>
              <a:ext uri="{FF2B5EF4-FFF2-40B4-BE49-F238E27FC236}">
                <a16:creationId xmlns:a16="http://schemas.microsoft.com/office/drawing/2014/main" id="{7A217BB9-3ED7-C0F3-CA53-1235CEDB7388}"/>
              </a:ext>
            </a:extLst>
          </p:cNvPr>
          <p:cNvCxnSpPr/>
          <p:nvPr/>
        </p:nvCxnSpPr>
        <p:spPr>
          <a:xfrm>
            <a:off x="429795" y="0"/>
            <a:ext cx="0" cy="6858000"/>
          </a:xfrm>
          <a:prstGeom prst="straightConnector1">
            <a:avLst/>
          </a:prstGeom>
          <a:noFill/>
          <a:ln w="6345" cap="flat">
            <a:solidFill>
              <a:srgbClr val="000000"/>
            </a:solidFill>
            <a:prstDash val="solid"/>
            <a:miter/>
          </a:ln>
        </p:spPr>
      </p:cxnSp>
      <p:cxnSp>
        <p:nvCxnSpPr>
          <p:cNvPr id="8" name="Straight Connector 13">
            <a:extLst>
              <a:ext uri="{FF2B5EF4-FFF2-40B4-BE49-F238E27FC236}">
                <a16:creationId xmlns:a16="http://schemas.microsoft.com/office/drawing/2014/main" id="{8CCBEACC-E330-E813-ECDD-B9DE52ABF5BE}"/>
              </a:ext>
            </a:extLst>
          </p:cNvPr>
          <p:cNvCxnSpPr/>
          <p:nvPr/>
        </p:nvCxnSpPr>
        <p:spPr>
          <a:xfrm>
            <a:off x="429210" y="164153"/>
            <a:ext cx="11762786" cy="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8294401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1571D-6C18-DCFC-3E98-D787702AD4AF}"/>
              </a:ext>
            </a:extLst>
          </p:cNvPr>
          <p:cNvSpPr txBox="1">
            <a:spLocks noGrp="1"/>
          </p:cNvSpPr>
          <p:nvPr>
            <p:ph type="title"/>
          </p:nvPr>
        </p:nvSpPr>
        <p:spPr>
          <a:xfrm>
            <a:off x="634026" y="900437"/>
            <a:ext cx="3771899" cy="5221288"/>
          </a:xfrm>
        </p:spPr>
        <p:txBody>
          <a:bodyPr anchor="ctr" anchorCtr="1"/>
          <a:lstStyle>
            <a:lvl1pPr algn="ctr">
              <a:defRPr/>
            </a:lvl1pPr>
          </a:lstStyle>
          <a:p>
            <a:pPr lvl="0"/>
            <a:r>
              <a:rPr lang="en-US"/>
              <a:t>Click to edit Master title style</a:t>
            </a:r>
          </a:p>
        </p:txBody>
      </p:sp>
      <p:sp>
        <p:nvSpPr>
          <p:cNvPr id="3" name="Footer Placeholder 4">
            <a:extLst>
              <a:ext uri="{FF2B5EF4-FFF2-40B4-BE49-F238E27FC236}">
                <a16:creationId xmlns:a16="http://schemas.microsoft.com/office/drawing/2014/main" id="{F0E165EE-A9B6-017B-CD23-55AB3C14E681}"/>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3">
            <a:extLst>
              <a:ext uri="{FF2B5EF4-FFF2-40B4-BE49-F238E27FC236}">
                <a16:creationId xmlns:a16="http://schemas.microsoft.com/office/drawing/2014/main" id="{F627990B-B3BB-BF6E-E7FA-E5425DAF1BCD}"/>
              </a:ext>
            </a:extLst>
          </p:cNvPr>
          <p:cNvSpPr txBox="1">
            <a:spLocks noGrp="1"/>
          </p:cNvSpPr>
          <p:nvPr>
            <p:ph type="dt" sz="half" idx="7"/>
          </p:nvPr>
        </p:nvSpPr>
        <p:spPr/>
        <p:txBody>
          <a:bodyPr/>
          <a:lstStyle>
            <a:lvl1pPr>
              <a:defRPr/>
            </a:lvl1pPr>
          </a:lstStyle>
          <a:p>
            <a:pPr lvl="0"/>
            <a:fld id="{7B6A2743-1D2C-445E-81E0-A2F7285AD188}" type="datetime1">
              <a:rPr lang="en-US"/>
              <a:pPr lvl="0"/>
              <a:t>8/11/2026</a:t>
            </a:fld>
            <a:endParaRPr lang="en-US"/>
          </a:p>
        </p:txBody>
      </p:sp>
      <p:sp>
        <p:nvSpPr>
          <p:cNvPr id="5" name="Slide Number Placeholder 5">
            <a:extLst>
              <a:ext uri="{FF2B5EF4-FFF2-40B4-BE49-F238E27FC236}">
                <a16:creationId xmlns:a16="http://schemas.microsoft.com/office/drawing/2014/main" id="{10566622-E510-E849-4BDD-ED107C4FCC5A}"/>
              </a:ext>
            </a:extLst>
          </p:cNvPr>
          <p:cNvSpPr txBox="1">
            <a:spLocks noGrp="1"/>
          </p:cNvSpPr>
          <p:nvPr>
            <p:ph type="sldNum" sz="quarter" idx="8"/>
          </p:nvPr>
        </p:nvSpPr>
        <p:spPr/>
        <p:txBody>
          <a:bodyPr/>
          <a:lstStyle>
            <a:lvl1pPr>
              <a:defRPr/>
            </a:lvl1pPr>
          </a:lstStyle>
          <a:p>
            <a:pPr lvl="0"/>
            <a:fld id="{633F86D9-6ADB-430F-ACBB-F37ED32CBA26}" type="slidenum">
              <a:t>‹#›</a:t>
            </a:fld>
            <a:endParaRPr lang="en-US"/>
          </a:p>
        </p:txBody>
      </p:sp>
      <p:sp>
        <p:nvSpPr>
          <p:cNvPr id="6" name="Content Placeholder 7">
            <a:extLst>
              <a:ext uri="{FF2B5EF4-FFF2-40B4-BE49-F238E27FC236}">
                <a16:creationId xmlns:a16="http://schemas.microsoft.com/office/drawing/2014/main" id="{E7AFBFC7-AF80-E2E2-F276-A6CBE3629410}"/>
              </a:ext>
            </a:extLst>
          </p:cNvPr>
          <p:cNvSpPr txBox="1">
            <a:spLocks noGrp="1"/>
          </p:cNvSpPr>
          <p:nvPr>
            <p:ph idx="4294967295"/>
          </p:nvPr>
        </p:nvSpPr>
        <p:spPr>
          <a:xfrm>
            <a:off x="5348910" y="900427"/>
            <a:ext cx="6209050" cy="5221288"/>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2">
            <a:extLst>
              <a:ext uri="{FF2B5EF4-FFF2-40B4-BE49-F238E27FC236}">
                <a16:creationId xmlns:a16="http://schemas.microsoft.com/office/drawing/2014/main" id="{F9EA2E53-A6CF-B860-11F1-0AF90854298D}"/>
              </a:ext>
            </a:extLst>
          </p:cNvPr>
          <p:cNvCxnSpPr/>
          <p:nvPr/>
        </p:nvCxnSpPr>
        <p:spPr>
          <a:xfrm>
            <a:off x="429795" y="0"/>
            <a:ext cx="0" cy="6858000"/>
          </a:xfrm>
          <a:prstGeom prst="straightConnector1">
            <a:avLst/>
          </a:prstGeom>
          <a:noFill/>
          <a:ln w="6345" cap="flat">
            <a:solidFill>
              <a:srgbClr val="000000"/>
            </a:solidFill>
            <a:prstDash val="solid"/>
            <a:miter/>
          </a:ln>
        </p:spPr>
      </p:cxnSp>
      <p:cxnSp>
        <p:nvCxnSpPr>
          <p:cNvPr id="8" name="Straight Connector 6">
            <a:extLst>
              <a:ext uri="{FF2B5EF4-FFF2-40B4-BE49-F238E27FC236}">
                <a16:creationId xmlns:a16="http://schemas.microsoft.com/office/drawing/2014/main" id="{28A04F03-806F-2DDD-9826-219EB9C715C6}"/>
              </a:ext>
            </a:extLst>
          </p:cNvPr>
          <p:cNvCxnSpPr/>
          <p:nvPr/>
        </p:nvCxnSpPr>
        <p:spPr>
          <a:xfrm>
            <a:off x="4883700" y="164153"/>
            <a:ext cx="7308296" cy="0"/>
          </a:xfrm>
          <a:prstGeom prst="straightConnector1">
            <a:avLst/>
          </a:prstGeom>
          <a:noFill/>
          <a:ln w="6345" cap="flat">
            <a:solidFill>
              <a:srgbClr val="000000"/>
            </a:solidFill>
            <a:prstDash val="solid"/>
            <a:miter/>
          </a:ln>
        </p:spPr>
      </p:cxnSp>
      <p:cxnSp>
        <p:nvCxnSpPr>
          <p:cNvPr id="9" name="Straight Connector 9">
            <a:extLst>
              <a:ext uri="{FF2B5EF4-FFF2-40B4-BE49-F238E27FC236}">
                <a16:creationId xmlns:a16="http://schemas.microsoft.com/office/drawing/2014/main" id="{EA400E2F-2EA3-F056-948C-036287AFCBEF}"/>
              </a:ext>
            </a:extLst>
          </p:cNvPr>
          <p:cNvCxnSpPr/>
          <p:nvPr/>
        </p:nvCxnSpPr>
        <p:spPr>
          <a:xfrm>
            <a:off x="4883700"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23366747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D533-F2E6-0509-CBF6-78B86D1A64F4}"/>
              </a:ext>
            </a:extLst>
          </p:cNvPr>
          <p:cNvSpPr txBox="1">
            <a:spLocks noGrp="1"/>
          </p:cNvSpPr>
          <p:nvPr>
            <p:ph type="title"/>
          </p:nvPr>
        </p:nvSpPr>
        <p:spPr>
          <a:xfrm>
            <a:off x="5113781" y="1001716"/>
            <a:ext cx="6444179" cy="1122371"/>
          </a:xfrm>
        </p:spPr>
        <p:txBody>
          <a:bodyPr anchor="b">
            <a:noAutofit/>
          </a:bodyPr>
          <a:lstStyle>
            <a:lvl1pPr>
              <a:defRPr/>
            </a:lvl1pPr>
          </a:lstStyle>
          <a:p>
            <a:pPr lvl="0"/>
            <a:r>
              <a:rPr lang="en-US"/>
              <a:t>Click to edit Master title style</a:t>
            </a:r>
          </a:p>
        </p:txBody>
      </p:sp>
      <p:sp>
        <p:nvSpPr>
          <p:cNvPr id="3" name="Footer Placeholder 8">
            <a:extLst>
              <a:ext uri="{FF2B5EF4-FFF2-40B4-BE49-F238E27FC236}">
                <a16:creationId xmlns:a16="http://schemas.microsoft.com/office/drawing/2014/main" id="{0455365B-7FD6-7434-86F6-B4F6C6AC8AE5}"/>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3">
            <a:extLst>
              <a:ext uri="{FF2B5EF4-FFF2-40B4-BE49-F238E27FC236}">
                <a16:creationId xmlns:a16="http://schemas.microsoft.com/office/drawing/2014/main" id="{D9F39757-B60B-90B7-DA76-DB0CDB539D47}"/>
              </a:ext>
            </a:extLst>
          </p:cNvPr>
          <p:cNvSpPr txBox="1">
            <a:spLocks noGrp="1"/>
          </p:cNvSpPr>
          <p:nvPr>
            <p:ph type="dt" sz="half" idx="7"/>
          </p:nvPr>
        </p:nvSpPr>
        <p:spPr/>
        <p:txBody>
          <a:bodyPr/>
          <a:lstStyle>
            <a:lvl1pPr>
              <a:defRPr/>
            </a:lvl1pPr>
          </a:lstStyle>
          <a:p>
            <a:pPr lvl="0"/>
            <a:fld id="{240EAF01-C02E-48D5-B922-75622E60EFAD}" type="datetime1">
              <a:rPr lang="en-US"/>
              <a:pPr lvl="0"/>
              <a:t>8/11/2026</a:t>
            </a:fld>
            <a:endParaRPr lang="en-US"/>
          </a:p>
        </p:txBody>
      </p:sp>
      <p:cxnSp>
        <p:nvCxnSpPr>
          <p:cNvPr id="5" name="Straight Connector 5">
            <a:extLst>
              <a:ext uri="{FF2B5EF4-FFF2-40B4-BE49-F238E27FC236}">
                <a16:creationId xmlns:a16="http://schemas.microsoft.com/office/drawing/2014/main" id="{B113F0B7-0D57-E4B3-362A-08DCC54B021F}"/>
              </a:ext>
            </a:extLst>
          </p:cNvPr>
          <p:cNvCxnSpPr/>
          <p:nvPr/>
        </p:nvCxnSpPr>
        <p:spPr>
          <a:xfrm>
            <a:off x="4918155" y="164153"/>
            <a:ext cx="7273841" cy="0"/>
          </a:xfrm>
          <a:prstGeom prst="straightConnector1">
            <a:avLst/>
          </a:prstGeom>
          <a:noFill/>
          <a:ln w="6345" cap="flat">
            <a:solidFill>
              <a:srgbClr val="000000"/>
            </a:solidFill>
            <a:prstDash val="solid"/>
            <a:miter/>
          </a:ln>
        </p:spPr>
      </p:cxnSp>
      <p:sp>
        <p:nvSpPr>
          <p:cNvPr id="6" name="Slide Number Placeholder 9">
            <a:extLst>
              <a:ext uri="{FF2B5EF4-FFF2-40B4-BE49-F238E27FC236}">
                <a16:creationId xmlns:a16="http://schemas.microsoft.com/office/drawing/2014/main" id="{B88F28A8-1836-688C-F4BD-356048389F3B}"/>
              </a:ext>
            </a:extLst>
          </p:cNvPr>
          <p:cNvSpPr txBox="1">
            <a:spLocks noGrp="1"/>
          </p:cNvSpPr>
          <p:nvPr>
            <p:ph type="sldNum" sz="quarter" idx="8"/>
          </p:nvPr>
        </p:nvSpPr>
        <p:spPr/>
        <p:txBody>
          <a:bodyPr/>
          <a:lstStyle>
            <a:lvl1pPr>
              <a:defRPr/>
            </a:lvl1pPr>
          </a:lstStyle>
          <a:p>
            <a:pPr lvl="0"/>
            <a:fld id="{652589FB-BF05-476C-B7D0-D3FBF9B7D74C}" type="slidenum">
              <a:t>‹#›</a:t>
            </a:fld>
            <a:endParaRPr lang="en-US"/>
          </a:p>
        </p:txBody>
      </p:sp>
      <p:sp>
        <p:nvSpPr>
          <p:cNvPr id="7" name="Picture Placeholder 10">
            <a:extLst>
              <a:ext uri="{FF2B5EF4-FFF2-40B4-BE49-F238E27FC236}">
                <a16:creationId xmlns:a16="http://schemas.microsoft.com/office/drawing/2014/main" id="{3F993841-72A1-749C-6987-47E860A62050}"/>
              </a:ext>
            </a:extLst>
          </p:cNvPr>
          <p:cNvSpPr txBox="1">
            <a:spLocks noGrp="1"/>
          </p:cNvSpPr>
          <p:nvPr>
            <p:ph type="pic" idx="4294967295"/>
          </p:nvPr>
        </p:nvSpPr>
        <p:spPr>
          <a:xfrm>
            <a:off x="598328" y="0"/>
            <a:ext cx="4124209"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A037D6EA-19EC-6BC8-4FD8-6FEC5F2B8EC0}"/>
              </a:ext>
            </a:extLst>
          </p:cNvPr>
          <p:cNvSpPr txBox="1">
            <a:spLocks noGrp="1"/>
          </p:cNvSpPr>
          <p:nvPr>
            <p:ph idx="4294967295"/>
          </p:nvPr>
        </p:nvSpPr>
        <p:spPr>
          <a:xfrm>
            <a:off x="5113781" y="2496193"/>
            <a:ext cx="6444179" cy="3726810"/>
          </a:xfrm>
        </p:spPr>
        <p:txBody>
          <a:bodyPr/>
          <a:lstStyle>
            <a:lvl1pPr marL="457200" lvl="2" indent="0">
              <a:spcBef>
                <a:spcPts val="500"/>
              </a:spcBef>
              <a:buNone/>
              <a:defRPr/>
            </a:lvl1pPr>
            <a:lvl2pPr marL="685800" lvl="3" indent="0">
              <a:buNone/>
              <a:defRPr/>
            </a:lvl2pPr>
            <a:lvl3pPr marL="914400" lvl="4" indent="0">
              <a:buNone/>
              <a:defRPr/>
            </a:lvl3pPr>
          </a:lstStyle>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7543FAD5-DA9B-4429-71E0-771298E9477B}"/>
              </a:ext>
            </a:extLst>
          </p:cNvPr>
          <p:cNvCxnSpPr/>
          <p:nvPr/>
        </p:nvCxnSpPr>
        <p:spPr>
          <a:xfrm>
            <a:off x="4918155" y="0"/>
            <a:ext cx="0" cy="6858000"/>
          </a:xfrm>
          <a:prstGeom prst="straightConnector1">
            <a:avLst/>
          </a:prstGeom>
          <a:noFill/>
          <a:ln w="6345" cap="flat">
            <a:solidFill>
              <a:srgbClr val="000000"/>
            </a:solidFill>
            <a:prstDash val="solid"/>
            <a:miter/>
          </a:ln>
        </p:spPr>
      </p:cxnSp>
      <p:cxnSp>
        <p:nvCxnSpPr>
          <p:cNvPr id="10" name="Straight Connector 11">
            <a:extLst>
              <a:ext uri="{FF2B5EF4-FFF2-40B4-BE49-F238E27FC236}">
                <a16:creationId xmlns:a16="http://schemas.microsoft.com/office/drawing/2014/main" id="{BFF5A71E-3B5D-9F33-52A1-D9F20B6EA819}"/>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2528923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7D6A-2780-A1AF-5F7D-A46A9F34AE5A}"/>
              </a:ext>
            </a:extLst>
          </p:cNvPr>
          <p:cNvSpPr txBox="1">
            <a:spLocks noGrp="1"/>
          </p:cNvSpPr>
          <p:nvPr>
            <p:ph type="title"/>
          </p:nvPr>
        </p:nvSpPr>
        <p:spPr>
          <a:xfrm>
            <a:off x="634026" y="1001716"/>
            <a:ext cx="5647087" cy="1122371"/>
          </a:xfrm>
        </p:spPr>
        <p:txBody>
          <a:bodyPr anchor="b">
            <a:noAutofit/>
          </a:bodyPr>
          <a:lstStyle>
            <a:lvl1pPr>
              <a:defRPr/>
            </a:lvl1pPr>
          </a:lstStyle>
          <a:p>
            <a:pPr lvl="0"/>
            <a:r>
              <a:rPr lang="en-US"/>
              <a:t>Click to edit Master title style</a:t>
            </a:r>
          </a:p>
        </p:txBody>
      </p:sp>
      <p:sp>
        <p:nvSpPr>
          <p:cNvPr id="3" name="Footer Placeholder 9">
            <a:extLst>
              <a:ext uri="{FF2B5EF4-FFF2-40B4-BE49-F238E27FC236}">
                <a16:creationId xmlns:a16="http://schemas.microsoft.com/office/drawing/2014/main" id="{7F4770C5-E49B-E549-8747-A5D590FDECB4}"/>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8">
            <a:extLst>
              <a:ext uri="{FF2B5EF4-FFF2-40B4-BE49-F238E27FC236}">
                <a16:creationId xmlns:a16="http://schemas.microsoft.com/office/drawing/2014/main" id="{CAFAE98E-22F5-0C1A-D86F-0A8FEEF6AEFC}"/>
              </a:ext>
            </a:extLst>
          </p:cNvPr>
          <p:cNvSpPr txBox="1">
            <a:spLocks noGrp="1"/>
          </p:cNvSpPr>
          <p:nvPr>
            <p:ph type="dt" sz="half" idx="7"/>
          </p:nvPr>
        </p:nvSpPr>
        <p:spPr/>
        <p:txBody>
          <a:bodyPr/>
          <a:lstStyle>
            <a:lvl1pPr>
              <a:defRPr/>
            </a:lvl1pPr>
          </a:lstStyle>
          <a:p>
            <a:pPr lvl="0"/>
            <a:fld id="{45DBD7B5-0FF8-4F5B-869F-B9D0EDE0B75B}" type="datetime1">
              <a:rPr lang="en-US"/>
              <a:pPr lvl="0"/>
              <a:t>8/11/2026</a:t>
            </a:fld>
            <a:endParaRPr lang="en-US"/>
          </a:p>
        </p:txBody>
      </p:sp>
      <p:sp>
        <p:nvSpPr>
          <p:cNvPr id="5" name="Slide Number Placeholder 11">
            <a:extLst>
              <a:ext uri="{FF2B5EF4-FFF2-40B4-BE49-F238E27FC236}">
                <a16:creationId xmlns:a16="http://schemas.microsoft.com/office/drawing/2014/main" id="{829005D2-8796-FDBD-CA57-B5A1840E2F4F}"/>
              </a:ext>
            </a:extLst>
          </p:cNvPr>
          <p:cNvSpPr txBox="1">
            <a:spLocks noGrp="1"/>
          </p:cNvSpPr>
          <p:nvPr>
            <p:ph type="sldNum" sz="quarter" idx="8"/>
          </p:nvPr>
        </p:nvSpPr>
        <p:spPr>
          <a:xfrm>
            <a:off x="0" y="6492870"/>
            <a:ext cx="429210" cy="365129"/>
          </a:xfrm>
        </p:spPr>
        <p:txBody>
          <a:bodyPr/>
          <a:lstStyle>
            <a:lvl1pPr>
              <a:defRPr/>
            </a:lvl1pPr>
          </a:lstStyle>
          <a:p>
            <a:pPr lvl="0"/>
            <a:fld id="{B660E3CC-B7EC-4614-888A-3F149014E171}" type="slidenum">
              <a:t>‹#›</a:t>
            </a:fld>
            <a:endParaRPr lang="en-US"/>
          </a:p>
        </p:txBody>
      </p:sp>
      <p:cxnSp>
        <p:nvCxnSpPr>
          <p:cNvPr id="6" name="Straight Connector 2">
            <a:extLst>
              <a:ext uri="{FF2B5EF4-FFF2-40B4-BE49-F238E27FC236}">
                <a16:creationId xmlns:a16="http://schemas.microsoft.com/office/drawing/2014/main" id="{8D187C50-EF70-8047-4FEE-16AA083A7EBB}"/>
              </a:ext>
            </a:extLst>
          </p:cNvPr>
          <p:cNvCxnSpPr/>
          <p:nvPr/>
        </p:nvCxnSpPr>
        <p:spPr>
          <a:xfrm>
            <a:off x="429210" y="164153"/>
            <a:ext cx="6631110" cy="0"/>
          </a:xfrm>
          <a:prstGeom prst="straightConnector1">
            <a:avLst/>
          </a:prstGeom>
          <a:noFill/>
          <a:ln w="6345" cap="flat">
            <a:solidFill>
              <a:srgbClr val="000000"/>
            </a:solidFill>
            <a:prstDash val="solid"/>
            <a:miter/>
          </a:ln>
        </p:spPr>
      </p:cxnSp>
      <p:sp>
        <p:nvSpPr>
          <p:cNvPr id="7" name="Content Placeholder 7">
            <a:extLst>
              <a:ext uri="{FF2B5EF4-FFF2-40B4-BE49-F238E27FC236}">
                <a16:creationId xmlns:a16="http://schemas.microsoft.com/office/drawing/2014/main" id="{8577AAFB-F7CE-EC3F-A606-B7DECEA4A06A}"/>
              </a:ext>
            </a:extLst>
          </p:cNvPr>
          <p:cNvSpPr txBox="1">
            <a:spLocks noGrp="1"/>
          </p:cNvSpPr>
          <p:nvPr>
            <p:ph idx="4294967295"/>
          </p:nvPr>
        </p:nvSpPr>
        <p:spPr>
          <a:xfrm>
            <a:off x="634026" y="2496193"/>
            <a:ext cx="5647087" cy="37268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5AE5A34C-F797-4DFE-FA7C-4781324F2A9D}"/>
              </a:ext>
            </a:extLst>
          </p:cNvPr>
          <p:cNvSpPr txBox="1">
            <a:spLocks noGrp="1"/>
          </p:cNvSpPr>
          <p:nvPr>
            <p:ph type="pic" idx="4294967295"/>
          </p:nvPr>
        </p:nvSpPr>
        <p:spPr>
          <a:xfrm>
            <a:off x="7224098" y="0"/>
            <a:ext cx="4967898" cy="6858000"/>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5">
            <a:extLst>
              <a:ext uri="{FF2B5EF4-FFF2-40B4-BE49-F238E27FC236}">
                <a16:creationId xmlns:a16="http://schemas.microsoft.com/office/drawing/2014/main" id="{5D288966-351D-71DD-0ED3-3A487DF0D297}"/>
              </a:ext>
            </a:extLst>
          </p:cNvPr>
          <p:cNvCxnSpPr/>
          <p:nvPr/>
        </p:nvCxnSpPr>
        <p:spPr>
          <a:xfrm>
            <a:off x="7060320" y="0"/>
            <a:ext cx="0" cy="6858000"/>
          </a:xfrm>
          <a:prstGeom prst="straightConnector1">
            <a:avLst/>
          </a:prstGeom>
          <a:noFill/>
          <a:ln w="6345" cap="flat">
            <a:solidFill>
              <a:srgbClr val="000000"/>
            </a:solidFill>
            <a:prstDash val="solid"/>
            <a:miter/>
          </a:ln>
        </p:spPr>
      </p:cxnSp>
      <p:cxnSp>
        <p:nvCxnSpPr>
          <p:cNvPr id="10" name="Straight Connector 6">
            <a:extLst>
              <a:ext uri="{FF2B5EF4-FFF2-40B4-BE49-F238E27FC236}">
                <a16:creationId xmlns:a16="http://schemas.microsoft.com/office/drawing/2014/main" id="{273EC2FE-B8E2-14A1-1D4B-FF978AB24A32}"/>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846928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53F9F-9745-24DA-98DE-6CA54986FA64}"/>
              </a:ext>
            </a:extLst>
          </p:cNvPr>
          <p:cNvSpPr txBox="1">
            <a:spLocks noGrp="1"/>
          </p:cNvSpPr>
          <p:nvPr>
            <p:ph type="title"/>
          </p:nvPr>
        </p:nvSpPr>
        <p:spPr>
          <a:xfrm>
            <a:off x="4817306" y="1001716"/>
            <a:ext cx="6740655" cy="1087889"/>
          </a:xfrm>
        </p:spPr>
        <p:txBody>
          <a:bodyPr anchor="b">
            <a:noAutofit/>
          </a:bodyPr>
          <a:lstStyle>
            <a:lvl1pPr>
              <a:defRPr/>
            </a:lvl1pPr>
          </a:lstStyle>
          <a:p>
            <a:pPr lvl="0"/>
            <a:r>
              <a:rPr lang="en-US"/>
              <a:t>Click to edit Master title style</a:t>
            </a:r>
          </a:p>
        </p:txBody>
      </p:sp>
      <p:sp>
        <p:nvSpPr>
          <p:cNvPr id="3" name="Footer Placeholder 3">
            <a:extLst>
              <a:ext uri="{FF2B5EF4-FFF2-40B4-BE49-F238E27FC236}">
                <a16:creationId xmlns:a16="http://schemas.microsoft.com/office/drawing/2014/main" id="{C480495E-8E8D-21A3-C07B-B70235662EE1}"/>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2">
            <a:extLst>
              <a:ext uri="{FF2B5EF4-FFF2-40B4-BE49-F238E27FC236}">
                <a16:creationId xmlns:a16="http://schemas.microsoft.com/office/drawing/2014/main" id="{093C0F80-86AE-F11F-9F42-D962DB77A789}"/>
              </a:ext>
            </a:extLst>
          </p:cNvPr>
          <p:cNvSpPr txBox="1">
            <a:spLocks noGrp="1"/>
          </p:cNvSpPr>
          <p:nvPr>
            <p:ph type="dt" sz="half" idx="7"/>
          </p:nvPr>
        </p:nvSpPr>
        <p:spPr/>
        <p:txBody>
          <a:bodyPr/>
          <a:lstStyle>
            <a:lvl1pPr>
              <a:defRPr/>
            </a:lvl1pPr>
          </a:lstStyle>
          <a:p>
            <a:pPr lvl="0"/>
            <a:fld id="{5BDC070F-4F04-4B16-A895-B4D5313A18CB}" type="datetime1">
              <a:rPr lang="en-US"/>
              <a:pPr lvl="0"/>
              <a:t>8/11/2026</a:t>
            </a:fld>
            <a:endParaRPr lang="en-US"/>
          </a:p>
        </p:txBody>
      </p:sp>
      <p:sp>
        <p:nvSpPr>
          <p:cNvPr id="5" name="Slide Number Placeholder 8">
            <a:extLst>
              <a:ext uri="{FF2B5EF4-FFF2-40B4-BE49-F238E27FC236}">
                <a16:creationId xmlns:a16="http://schemas.microsoft.com/office/drawing/2014/main" id="{7273E4E7-B1B2-AF63-FA35-28897EEC6ABE}"/>
              </a:ext>
            </a:extLst>
          </p:cNvPr>
          <p:cNvSpPr txBox="1">
            <a:spLocks noGrp="1"/>
          </p:cNvSpPr>
          <p:nvPr>
            <p:ph type="sldNum" sz="quarter" idx="8"/>
          </p:nvPr>
        </p:nvSpPr>
        <p:spPr/>
        <p:txBody>
          <a:bodyPr/>
          <a:lstStyle>
            <a:lvl1pPr>
              <a:defRPr/>
            </a:lvl1pPr>
          </a:lstStyle>
          <a:p>
            <a:pPr lvl="0"/>
            <a:fld id="{BDD8792B-C257-4F94-AB85-C94F30F448C6}" type="slidenum">
              <a:t>‹#›</a:t>
            </a:fld>
            <a:endParaRPr lang="en-US"/>
          </a:p>
        </p:txBody>
      </p:sp>
      <p:cxnSp>
        <p:nvCxnSpPr>
          <p:cNvPr id="6" name="Straight Connector 9">
            <a:extLst>
              <a:ext uri="{FF2B5EF4-FFF2-40B4-BE49-F238E27FC236}">
                <a16:creationId xmlns:a16="http://schemas.microsoft.com/office/drawing/2014/main" id="{EEFD5B6E-A578-BD19-FC1D-37CA562AA1E3}"/>
              </a:ext>
            </a:extLst>
          </p:cNvPr>
          <p:cNvCxnSpPr/>
          <p:nvPr/>
        </p:nvCxnSpPr>
        <p:spPr>
          <a:xfrm>
            <a:off x="4634938" y="164153"/>
            <a:ext cx="7557058" cy="0"/>
          </a:xfrm>
          <a:prstGeom prst="straightConnector1">
            <a:avLst/>
          </a:prstGeom>
          <a:noFill/>
          <a:ln w="6345" cap="flat">
            <a:solidFill>
              <a:srgbClr val="000000"/>
            </a:solidFill>
            <a:prstDash val="solid"/>
            <a:miter/>
          </a:ln>
        </p:spPr>
      </p:cxnSp>
      <p:sp>
        <p:nvSpPr>
          <p:cNvPr id="7" name="Picture Placeholder 10">
            <a:extLst>
              <a:ext uri="{FF2B5EF4-FFF2-40B4-BE49-F238E27FC236}">
                <a16:creationId xmlns:a16="http://schemas.microsoft.com/office/drawing/2014/main" id="{CF0E4B81-7E6C-66D3-2289-270625385E87}"/>
              </a:ext>
            </a:extLst>
          </p:cNvPr>
          <p:cNvSpPr txBox="1">
            <a:spLocks noGrp="1"/>
          </p:cNvSpPr>
          <p:nvPr>
            <p:ph type="pic" idx="4294967295"/>
          </p:nvPr>
        </p:nvSpPr>
        <p:spPr>
          <a:xfrm>
            <a:off x="598328" y="0"/>
            <a:ext cx="3854241"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039A043C-B36D-1ED8-54D1-3E6716A0AFAC}"/>
              </a:ext>
            </a:extLst>
          </p:cNvPr>
          <p:cNvSpPr txBox="1">
            <a:spLocks noGrp="1"/>
          </p:cNvSpPr>
          <p:nvPr>
            <p:ph idx="4294967295"/>
          </p:nvPr>
        </p:nvSpPr>
        <p:spPr>
          <a:xfrm>
            <a:off x="4817315" y="2496193"/>
            <a:ext cx="6740655" cy="372681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4">
            <a:extLst>
              <a:ext uri="{FF2B5EF4-FFF2-40B4-BE49-F238E27FC236}">
                <a16:creationId xmlns:a16="http://schemas.microsoft.com/office/drawing/2014/main" id="{F3EDE12D-B60D-1B5F-DC01-463834980CAA}"/>
              </a:ext>
            </a:extLst>
          </p:cNvPr>
          <p:cNvCxnSpPr/>
          <p:nvPr/>
        </p:nvCxnSpPr>
        <p:spPr>
          <a:xfrm>
            <a:off x="4634938" y="0"/>
            <a:ext cx="0" cy="6858000"/>
          </a:xfrm>
          <a:prstGeom prst="straightConnector1">
            <a:avLst/>
          </a:prstGeom>
          <a:noFill/>
          <a:ln w="6345" cap="flat">
            <a:solidFill>
              <a:srgbClr val="000000"/>
            </a:solidFill>
            <a:prstDash val="solid"/>
            <a:miter/>
          </a:ln>
        </p:spPr>
      </p:cxnSp>
      <p:cxnSp>
        <p:nvCxnSpPr>
          <p:cNvPr id="10" name="Straight Connector 11">
            <a:extLst>
              <a:ext uri="{FF2B5EF4-FFF2-40B4-BE49-F238E27FC236}">
                <a16:creationId xmlns:a16="http://schemas.microsoft.com/office/drawing/2014/main" id="{C6C630D5-8E05-1FD8-C444-95A00033343B}"/>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6382260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478C-0729-B85B-6A41-E0D01F1C4873}"/>
              </a:ext>
            </a:extLst>
          </p:cNvPr>
          <p:cNvSpPr txBox="1">
            <a:spLocks noGrp="1"/>
          </p:cNvSpPr>
          <p:nvPr>
            <p:ph type="title"/>
          </p:nvPr>
        </p:nvSpPr>
        <p:spPr>
          <a:xfrm>
            <a:off x="634026" y="1028133"/>
            <a:ext cx="6595448" cy="1113474"/>
          </a:xfrm>
        </p:spPr>
        <p:txBody>
          <a:bodyPr>
            <a:noAutofit/>
          </a:bodyPr>
          <a:lstStyle>
            <a:lvl1pPr>
              <a:defRPr/>
            </a:lvl1pPr>
          </a:lstStyle>
          <a:p>
            <a:pPr lvl="0"/>
            <a:r>
              <a:rPr lang="en-US"/>
              <a:t>Click to edit Master title style</a:t>
            </a:r>
          </a:p>
        </p:txBody>
      </p:sp>
      <p:cxnSp>
        <p:nvCxnSpPr>
          <p:cNvPr id="3" name="Straight Connector 4">
            <a:extLst>
              <a:ext uri="{FF2B5EF4-FFF2-40B4-BE49-F238E27FC236}">
                <a16:creationId xmlns:a16="http://schemas.microsoft.com/office/drawing/2014/main" id="{54EA7368-DBCD-1006-755C-3F2168B8EF1F}"/>
              </a:ext>
            </a:extLst>
          </p:cNvPr>
          <p:cNvCxnSpPr/>
          <p:nvPr/>
        </p:nvCxnSpPr>
        <p:spPr>
          <a:xfrm>
            <a:off x="429210" y="164153"/>
            <a:ext cx="7479591" cy="0"/>
          </a:xfrm>
          <a:prstGeom prst="straightConnector1">
            <a:avLst/>
          </a:prstGeom>
          <a:noFill/>
          <a:ln w="6345" cap="flat">
            <a:solidFill>
              <a:srgbClr val="000000"/>
            </a:solidFill>
            <a:prstDash val="solid"/>
            <a:miter/>
          </a:ln>
        </p:spPr>
      </p:cxnSp>
      <p:sp>
        <p:nvSpPr>
          <p:cNvPr id="4" name="Footer Placeholder 8">
            <a:extLst>
              <a:ext uri="{FF2B5EF4-FFF2-40B4-BE49-F238E27FC236}">
                <a16:creationId xmlns:a16="http://schemas.microsoft.com/office/drawing/2014/main" id="{AF595A7E-8B6B-2E8E-B669-173A7A0952E6}"/>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BFA030FF-BE44-B66B-F7F1-1004317D2A35}"/>
              </a:ext>
            </a:extLst>
          </p:cNvPr>
          <p:cNvSpPr txBox="1">
            <a:spLocks noGrp="1"/>
          </p:cNvSpPr>
          <p:nvPr>
            <p:ph type="dt" sz="half" idx="7"/>
          </p:nvPr>
        </p:nvSpPr>
        <p:spPr/>
        <p:txBody>
          <a:bodyPr/>
          <a:lstStyle>
            <a:lvl1pPr>
              <a:defRPr/>
            </a:lvl1pPr>
          </a:lstStyle>
          <a:p>
            <a:pPr lvl="0"/>
            <a:fld id="{791589DC-7520-46FD-8AF0-71747FC1A712}" type="datetime1">
              <a:rPr lang="en-US"/>
              <a:pPr lvl="0"/>
              <a:t>8/11/2026</a:t>
            </a:fld>
            <a:endParaRPr lang="en-US"/>
          </a:p>
        </p:txBody>
      </p:sp>
      <p:sp>
        <p:nvSpPr>
          <p:cNvPr id="6" name="Slide Number Placeholder 9">
            <a:extLst>
              <a:ext uri="{FF2B5EF4-FFF2-40B4-BE49-F238E27FC236}">
                <a16:creationId xmlns:a16="http://schemas.microsoft.com/office/drawing/2014/main" id="{E83A1AA0-4844-EB68-0ADB-69464C5E2E1A}"/>
              </a:ext>
            </a:extLst>
          </p:cNvPr>
          <p:cNvSpPr txBox="1">
            <a:spLocks noGrp="1"/>
          </p:cNvSpPr>
          <p:nvPr>
            <p:ph type="sldNum" sz="quarter" idx="8"/>
          </p:nvPr>
        </p:nvSpPr>
        <p:spPr>
          <a:xfrm>
            <a:off x="0" y="6492240"/>
            <a:ext cx="429210" cy="365129"/>
          </a:xfrm>
        </p:spPr>
        <p:txBody>
          <a:bodyPr/>
          <a:lstStyle>
            <a:lvl1pPr>
              <a:defRPr/>
            </a:lvl1pPr>
          </a:lstStyle>
          <a:p>
            <a:pPr lvl="0"/>
            <a:fld id="{0C19FC8D-854D-4E9C-A4AC-7F14DBAD4986}" type="slidenum">
              <a:t>‹#›</a:t>
            </a:fld>
            <a:endParaRPr lang="en-US"/>
          </a:p>
        </p:txBody>
      </p:sp>
      <p:sp>
        <p:nvSpPr>
          <p:cNvPr id="7" name="Content Placeholder 7">
            <a:extLst>
              <a:ext uri="{FF2B5EF4-FFF2-40B4-BE49-F238E27FC236}">
                <a16:creationId xmlns:a16="http://schemas.microsoft.com/office/drawing/2014/main" id="{393B5991-7C2C-51DF-0A06-41B52E0A667C}"/>
              </a:ext>
            </a:extLst>
          </p:cNvPr>
          <p:cNvSpPr txBox="1">
            <a:spLocks noGrp="1"/>
          </p:cNvSpPr>
          <p:nvPr>
            <p:ph idx="4294967295"/>
          </p:nvPr>
        </p:nvSpPr>
        <p:spPr>
          <a:xfrm>
            <a:off x="634026" y="2496193"/>
            <a:ext cx="6595448" cy="372681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3BDB1B76-ECF6-7A6C-C423-55A4023A4F06}"/>
              </a:ext>
            </a:extLst>
          </p:cNvPr>
          <p:cNvSpPr txBox="1">
            <a:spLocks noGrp="1"/>
          </p:cNvSpPr>
          <p:nvPr>
            <p:ph type="pic" idx="4294967295"/>
          </p:nvPr>
        </p:nvSpPr>
        <p:spPr>
          <a:xfrm>
            <a:off x="7913309" y="0"/>
            <a:ext cx="4283771" cy="6858000"/>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11">
            <a:extLst>
              <a:ext uri="{FF2B5EF4-FFF2-40B4-BE49-F238E27FC236}">
                <a16:creationId xmlns:a16="http://schemas.microsoft.com/office/drawing/2014/main" id="{1B8A55F0-A1DF-E42C-5EAC-9E1BF950D0EF}"/>
              </a:ext>
            </a:extLst>
          </p:cNvPr>
          <p:cNvCxnSpPr/>
          <p:nvPr/>
        </p:nvCxnSpPr>
        <p:spPr>
          <a:xfrm>
            <a:off x="429795" y="0"/>
            <a:ext cx="0" cy="6858000"/>
          </a:xfrm>
          <a:prstGeom prst="straightConnector1">
            <a:avLst/>
          </a:prstGeom>
          <a:noFill/>
          <a:ln w="6345" cap="flat">
            <a:solidFill>
              <a:srgbClr val="000000"/>
            </a:solidFill>
            <a:prstDash val="solid"/>
            <a:miter/>
          </a:ln>
        </p:spPr>
      </p:cxnSp>
      <p:cxnSp>
        <p:nvCxnSpPr>
          <p:cNvPr id="10" name="Straight Connector 2">
            <a:extLst>
              <a:ext uri="{FF2B5EF4-FFF2-40B4-BE49-F238E27FC236}">
                <a16:creationId xmlns:a16="http://schemas.microsoft.com/office/drawing/2014/main" id="{33C4B68A-4FD8-0F66-4B79-2844359260F2}"/>
              </a:ext>
            </a:extLst>
          </p:cNvPr>
          <p:cNvCxnSpPr/>
          <p:nvPr/>
        </p:nvCxnSpPr>
        <p:spPr>
          <a:xfrm>
            <a:off x="7908801"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749152311"/>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15A9-5EFD-A085-4B60-AFA498536209}"/>
              </a:ext>
            </a:extLst>
          </p:cNvPr>
          <p:cNvSpPr txBox="1">
            <a:spLocks noGrp="1"/>
          </p:cNvSpPr>
          <p:nvPr>
            <p:ph type="title"/>
          </p:nvPr>
        </p:nvSpPr>
        <p:spPr>
          <a:xfrm>
            <a:off x="6840260" y="1001716"/>
            <a:ext cx="4717700" cy="1109670"/>
          </a:xfrm>
        </p:spPr>
        <p:txBody>
          <a:bodyPr anchor="b">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7DEE99B2-703B-EC0D-C33B-271EB1185576}"/>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BD58199F-A12B-22E7-ABC2-4EA8E052037B}"/>
              </a:ext>
            </a:extLst>
          </p:cNvPr>
          <p:cNvSpPr txBox="1">
            <a:spLocks noGrp="1"/>
          </p:cNvSpPr>
          <p:nvPr>
            <p:ph type="dt" sz="half" idx="7"/>
          </p:nvPr>
        </p:nvSpPr>
        <p:spPr>
          <a:xfrm rot="16200004">
            <a:off x="-531664" y="5260181"/>
            <a:ext cx="1493096" cy="429768"/>
          </a:xfrm>
        </p:spPr>
        <p:txBody>
          <a:bodyPr/>
          <a:lstStyle>
            <a:lvl1pPr>
              <a:defRPr/>
            </a:lvl1pPr>
          </a:lstStyle>
          <a:p>
            <a:pPr lvl="0"/>
            <a:fld id="{30F37E23-88F3-4A1A-B99D-682D377D0023}" type="datetime1">
              <a:rPr lang="en-US"/>
              <a:pPr lvl="0"/>
              <a:t>8/11/2026</a:t>
            </a:fld>
            <a:endParaRPr lang="en-US"/>
          </a:p>
        </p:txBody>
      </p:sp>
      <p:sp>
        <p:nvSpPr>
          <p:cNvPr id="5" name="Slide Number Placeholder 6">
            <a:extLst>
              <a:ext uri="{FF2B5EF4-FFF2-40B4-BE49-F238E27FC236}">
                <a16:creationId xmlns:a16="http://schemas.microsoft.com/office/drawing/2014/main" id="{BBEC65E7-2DE2-4F08-78A9-42ADAC8C942A}"/>
              </a:ext>
            </a:extLst>
          </p:cNvPr>
          <p:cNvSpPr txBox="1">
            <a:spLocks noGrp="1"/>
          </p:cNvSpPr>
          <p:nvPr>
            <p:ph type="sldNum" sz="quarter" idx="8"/>
          </p:nvPr>
        </p:nvSpPr>
        <p:spPr/>
        <p:txBody>
          <a:bodyPr/>
          <a:lstStyle>
            <a:lvl1pPr>
              <a:defRPr/>
            </a:lvl1pPr>
          </a:lstStyle>
          <a:p>
            <a:pPr lvl="0"/>
            <a:fld id="{6387D14F-D238-400D-8481-86A9FE53E62C}" type="slidenum">
              <a:t>‹#›</a:t>
            </a:fld>
            <a:endParaRPr lang="en-US"/>
          </a:p>
        </p:txBody>
      </p:sp>
      <p:cxnSp>
        <p:nvCxnSpPr>
          <p:cNvPr id="6" name="Straight Connector 9">
            <a:extLst>
              <a:ext uri="{FF2B5EF4-FFF2-40B4-BE49-F238E27FC236}">
                <a16:creationId xmlns:a16="http://schemas.microsoft.com/office/drawing/2014/main" id="{D212788E-2AC4-7DC8-53C3-827A41A8B21E}"/>
              </a:ext>
            </a:extLst>
          </p:cNvPr>
          <p:cNvCxnSpPr/>
          <p:nvPr/>
        </p:nvCxnSpPr>
        <p:spPr>
          <a:xfrm>
            <a:off x="6624763" y="164153"/>
            <a:ext cx="5567233" cy="0"/>
          </a:xfrm>
          <a:prstGeom prst="straightConnector1">
            <a:avLst/>
          </a:prstGeom>
          <a:noFill/>
          <a:ln w="6345" cap="flat">
            <a:solidFill>
              <a:srgbClr val="000000"/>
            </a:solidFill>
            <a:prstDash val="solid"/>
            <a:miter/>
          </a:ln>
        </p:spPr>
      </p:cxnSp>
      <p:sp>
        <p:nvSpPr>
          <p:cNvPr id="7" name="Picture Placeholder 10">
            <a:extLst>
              <a:ext uri="{FF2B5EF4-FFF2-40B4-BE49-F238E27FC236}">
                <a16:creationId xmlns:a16="http://schemas.microsoft.com/office/drawing/2014/main" id="{DB56A0B9-36EA-E9E9-53D6-CE5C03F251FE}"/>
              </a:ext>
            </a:extLst>
          </p:cNvPr>
          <p:cNvSpPr txBox="1">
            <a:spLocks noGrp="1"/>
          </p:cNvSpPr>
          <p:nvPr>
            <p:ph type="pic" idx="4294967295"/>
          </p:nvPr>
        </p:nvSpPr>
        <p:spPr>
          <a:xfrm>
            <a:off x="598328" y="0"/>
            <a:ext cx="5843500"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0956532B-9579-98C5-3C6E-1B5A3572E61D}"/>
              </a:ext>
            </a:extLst>
          </p:cNvPr>
          <p:cNvSpPr txBox="1">
            <a:spLocks noGrp="1"/>
          </p:cNvSpPr>
          <p:nvPr>
            <p:ph idx="4294967295"/>
          </p:nvPr>
        </p:nvSpPr>
        <p:spPr>
          <a:xfrm>
            <a:off x="6807689" y="2492389"/>
            <a:ext cx="4750271" cy="3730614"/>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C8E295E2-E026-2AC3-12A9-1C5475F7118F}"/>
              </a:ext>
            </a:extLst>
          </p:cNvPr>
          <p:cNvCxnSpPr/>
          <p:nvPr/>
        </p:nvCxnSpPr>
        <p:spPr>
          <a:xfrm>
            <a:off x="6624763" y="0"/>
            <a:ext cx="0" cy="6858000"/>
          </a:xfrm>
          <a:prstGeom prst="straightConnector1">
            <a:avLst/>
          </a:prstGeom>
          <a:noFill/>
          <a:ln w="6345" cap="flat">
            <a:solidFill>
              <a:srgbClr val="000000"/>
            </a:solidFill>
            <a:prstDash val="solid"/>
            <a:miter/>
          </a:ln>
        </p:spPr>
      </p:cxnSp>
      <p:cxnSp>
        <p:nvCxnSpPr>
          <p:cNvPr id="10" name="Straight Connector 3">
            <a:extLst>
              <a:ext uri="{FF2B5EF4-FFF2-40B4-BE49-F238E27FC236}">
                <a16:creationId xmlns:a16="http://schemas.microsoft.com/office/drawing/2014/main" id="{27628999-DEDC-4CAD-6D78-61A6ADB76E33}"/>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7615344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rgbClr val="FEFDF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885C2-7309-A943-E8C2-2C72B0D16FEC}"/>
              </a:ext>
            </a:extLst>
          </p:cNvPr>
          <p:cNvSpPr txBox="1">
            <a:spLocks noGrp="1"/>
          </p:cNvSpPr>
          <p:nvPr>
            <p:ph type="title"/>
          </p:nvPr>
        </p:nvSpPr>
        <p:spPr>
          <a:xfrm>
            <a:off x="634035" y="1001716"/>
            <a:ext cx="4714884" cy="1125534"/>
          </a:xfrm>
        </p:spPr>
        <p:txBody>
          <a:bodyPr anchor="b">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D75231F7-83E7-8239-E052-092DE047A926}"/>
              </a:ext>
            </a:extLst>
          </p:cNvPr>
          <p:cNvSpPr txBox="1">
            <a:spLocks noGrp="1"/>
          </p:cNvSpPr>
          <p:nvPr>
            <p:ph type="ftr" sz="quarter" idx="9"/>
          </p:nvPr>
        </p:nvSpPr>
        <p:spPr>
          <a:xfrm rot="16200004">
            <a:off x="-2071903" y="2231456"/>
            <a:ext cx="4564373" cy="429768"/>
          </a:xfrm>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D6B88384-9580-878A-34ED-8DF7A5702343}"/>
              </a:ext>
            </a:extLst>
          </p:cNvPr>
          <p:cNvSpPr txBox="1">
            <a:spLocks noGrp="1"/>
          </p:cNvSpPr>
          <p:nvPr>
            <p:ph type="dt" sz="half" idx="7"/>
          </p:nvPr>
        </p:nvSpPr>
        <p:spPr>
          <a:xfrm rot="16200004">
            <a:off x="-536955" y="5260881"/>
            <a:ext cx="1494477" cy="429768"/>
          </a:xfrm>
        </p:spPr>
        <p:txBody>
          <a:bodyPr/>
          <a:lstStyle>
            <a:lvl1pPr>
              <a:defRPr/>
            </a:lvl1pPr>
          </a:lstStyle>
          <a:p>
            <a:pPr lvl="0"/>
            <a:fld id="{E81F3F0E-BE8B-4DFE-91E4-22BB5AB9302E}" type="datetime1">
              <a:rPr lang="en-US"/>
              <a:pPr lvl="0"/>
              <a:t>8/11/2026</a:t>
            </a:fld>
            <a:endParaRPr lang="en-US"/>
          </a:p>
        </p:txBody>
      </p:sp>
      <p:sp>
        <p:nvSpPr>
          <p:cNvPr id="5" name="Slide Number Placeholder 6">
            <a:extLst>
              <a:ext uri="{FF2B5EF4-FFF2-40B4-BE49-F238E27FC236}">
                <a16:creationId xmlns:a16="http://schemas.microsoft.com/office/drawing/2014/main" id="{CC4AE97B-1324-B463-70CE-E125BADCDEEE}"/>
              </a:ext>
            </a:extLst>
          </p:cNvPr>
          <p:cNvSpPr txBox="1">
            <a:spLocks noGrp="1"/>
          </p:cNvSpPr>
          <p:nvPr>
            <p:ph type="sldNum" sz="quarter" idx="8"/>
          </p:nvPr>
        </p:nvSpPr>
        <p:spPr>
          <a:xfrm>
            <a:off x="-4599" y="6492240"/>
            <a:ext cx="429210" cy="365760"/>
          </a:xfrm>
        </p:spPr>
        <p:txBody>
          <a:bodyPr/>
          <a:lstStyle>
            <a:lvl1pPr>
              <a:defRPr/>
            </a:lvl1pPr>
          </a:lstStyle>
          <a:p>
            <a:pPr lvl="0"/>
            <a:fld id="{30FF252E-BF46-4232-8881-F61BFCA62B70}" type="slidenum">
              <a:t>‹#›</a:t>
            </a:fld>
            <a:endParaRPr lang="en-US"/>
          </a:p>
        </p:txBody>
      </p:sp>
      <p:cxnSp>
        <p:nvCxnSpPr>
          <p:cNvPr id="6" name="Straight Connector 2">
            <a:extLst>
              <a:ext uri="{FF2B5EF4-FFF2-40B4-BE49-F238E27FC236}">
                <a16:creationId xmlns:a16="http://schemas.microsoft.com/office/drawing/2014/main" id="{D397271D-2837-6E7D-1D5E-0A70597F673A}"/>
              </a:ext>
            </a:extLst>
          </p:cNvPr>
          <p:cNvCxnSpPr/>
          <p:nvPr/>
        </p:nvCxnSpPr>
        <p:spPr>
          <a:xfrm>
            <a:off x="431797" y="164153"/>
            <a:ext cx="5287180" cy="0"/>
          </a:xfrm>
          <a:prstGeom prst="straightConnector1">
            <a:avLst/>
          </a:prstGeom>
          <a:noFill/>
          <a:ln w="6345" cap="flat">
            <a:solidFill>
              <a:srgbClr val="000000"/>
            </a:solidFill>
            <a:prstDash val="solid"/>
            <a:miter/>
          </a:ln>
        </p:spPr>
      </p:cxnSp>
      <p:sp>
        <p:nvSpPr>
          <p:cNvPr id="7" name="Content Placeholder 7">
            <a:extLst>
              <a:ext uri="{FF2B5EF4-FFF2-40B4-BE49-F238E27FC236}">
                <a16:creationId xmlns:a16="http://schemas.microsoft.com/office/drawing/2014/main" id="{50ADDCB8-20FB-DD40-44FB-B0BFAF3C8FBF}"/>
              </a:ext>
            </a:extLst>
          </p:cNvPr>
          <p:cNvSpPr txBox="1">
            <a:spLocks noGrp="1"/>
          </p:cNvSpPr>
          <p:nvPr>
            <p:ph idx="4294967295"/>
          </p:nvPr>
        </p:nvSpPr>
        <p:spPr>
          <a:xfrm>
            <a:off x="634026" y="2493961"/>
            <a:ext cx="4714884" cy="3729032"/>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6D65DA72-1678-1488-B08F-21CD61A5FAC4}"/>
              </a:ext>
            </a:extLst>
          </p:cNvPr>
          <p:cNvSpPr txBox="1">
            <a:spLocks noGrp="1"/>
          </p:cNvSpPr>
          <p:nvPr>
            <p:ph type="pic" idx="4294967295"/>
          </p:nvPr>
        </p:nvSpPr>
        <p:spPr>
          <a:xfrm>
            <a:off x="5888095" y="0"/>
            <a:ext cx="6303901" cy="6888998"/>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9">
            <a:extLst>
              <a:ext uri="{FF2B5EF4-FFF2-40B4-BE49-F238E27FC236}">
                <a16:creationId xmlns:a16="http://schemas.microsoft.com/office/drawing/2014/main" id="{B60F3929-74DA-4A3B-8E0F-942311C714ED}"/>
              </a:ext>
            </a:extLst>
          </p:cNvPr>
          <p:cNvCxnSpPr/>
          <p:nvPr/>
        </p:nvCxnSpPr>
        <p:spPr>
          <a:xfrm>
            <a:off x="5718977" y="0"/>
            <a:ext cx="0" cy="6858000"/>
          </a:xfrm>
          <a:prstGeom prst="straightConnector1">
            <a:avLst/>
          </a:prstGeom>
          <a:noFill/>
          <a:ln w="6345" cap="flat">
            <a:solidFill>
              <a:srgbClr val="000000"/>
            </a:solidFill>
            <a:prstDash val="solid"/>
            <a:miter/>
          </a:ln>
        </p:spPr>
      </p:cxnSp>
      <p:cxnSp>
        <p:nvCxnSpPr>
          <p:cNvPr id="10" name="Straight Connector 11">
            <a:extLst>
              <a:ext uri="{FF2B5EF4-FFF2-40B4-BE49-F238E27FC236}">
                <a16:creationId xmlns:a16="http://schemas.microsoft.com/office/drawing/2014/main" id="{EE30FFCB-650B-233E-C351-3F093F615CAA}"/>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246321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10DA4-619F-37AD-304D-15C4C9769D75}"/>
              </a:ext>
            </a:extLst>
          </p:cNvPr>
          <p:cNvSpPr txBox="1">
            <a:spLocks noGrp="1"/>
          </p:cNvSpPr>
          <p:nvPr>
            <p:ph type="title"/>
          </p:nvPr>
        </p:nvSpPr>
        <p:spPr>
          <a:xfrm>
            <a:off x="7113501" y="1001716"/>
            <a:ext cx="4444459" cy="1122371"/>
          </a:xfrm>
        </p:spPr>
        <p:txBody>
          <a:bodyPr anchor="b">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B8004BB5-C443-1782-0720-73AC946DA5A7}"/>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BE340811-CA00-4ACB-FF72-443437008A8B}"/>
              </a:ext>
            </a:extLst>
          </p:cNvPr>
          <p:cNvSpPr txBox="1">
            <a:spLocks noGrp="1"/>
          </p:cNvSpPr>
          <p:nvPr>
            <p:ph type="dt" sz="half" idx="7"/>
          </p:nvPr>
        </p:nvSpPr>
        <p:spPr/>
        <p:txBody>
          <a:bodyPr/>
          <a:lstStyle>
            <a:lvl1pPr>
              <a:defRPr/>
            </a:lvl1pPr>
          </a:lstStyle>
          <a:p>
            <a:pPr lvl="0"/>
            <a:fld id="{17D69B4A-8154-473B-ABFE-0B6E8A367AD3}" type="datetime1">
              <a:rPr lang="en-US"/>
              <a:pPr lvl="0"/>
              <a:t>8/11/2026</a:t>
            </a:fld>
            <a:endParaRPr lang="en-US"/>
          </a:p>
        </p:txBody>
      </p:sp>
      <p:sp>
        <p:nvSpPr>
          <p:cNvPr id="5" name="Slide Number Placeholder 6">
            <a:extLst>
              <a:ext uri="{FF2B5EF4-FFF2-40B4-BE49-F238E27FC236}">
                <a16:creationId xmlns:a16="http://schemas.microsoft.com/office/drawing/2014/main" id="{6E3ACC4A-1079-A5AB-66D6-B9D34E0CAD6B}"/>
              </a:ext>
            </a:extLst>
          </p:cNvPr>
          <p:cNvSpPr txBox="1">
            <a:spLocks noGrp="1"/>
          </p:cNvSpPr>
          <p:nvPr>
            <p:ph type="sldNum" sz="quarter" idx="8"/>
          </p:nvPr>
        </p:nvSpPr>
        <p:spPr/>
        <p:txBody>
          <a:bodyPr/>
          <a:lstStyle>
            <a:lvl1pPr>
              <a:defRPr/>
            </a:lvl1pPr>
          </a:lstStyle>
          <a:p>
            <a:pPr lvl="0"/>
            <a:fld id="{2D5E4827-5C3F-4545-B3B3-D7214D06DEB4}" type="slidenum">
              <a:t>‹#›</a:t>
            </a:fld>
            <a:endParaRPr lang="en-US"/>
          </a:p>
        </p:txBody>
      </p:sp>
      <p:cxnSp>
        <p:nvCxnSpPr>
          <p:cNvPr id="6" name="Straight Connector 8">
            <a:extLst>
              <a:ext uri="{FF2B5EF4-FFF2-40B4-BE49-F238E27FC236}">
                <a16:creationId xmlns:a16="http://schemas.microsoft.com/office/drawing/2014/main" id="{BDF4FF38-8056-C74D-C818-B4D87E4CFFC4}"/>
              </a:ext>
            </a:extLst>
          </p:cNvPr>
          <p:cNvCxnSpPr/>
          <p:nvPr/>
        </p:nvCxnSpPr>
        <p:spPr>
          <a:xfrm>
            <a:off x="6934699" y="164153"/>
            <a:ext cx="5257297" cy="0"/>
          </a:xfrm>
          <a:prstGeom prst="straightConnector1">
            <a:avLst/>
          </a:prstGeom>
          <a:noFill/>
          <a:ln w="6345" cap="flat">
            <a:solidFill>
              <a:srgbClr val="000000"/>
            </a:solidFill>
            <a:prstDash val="solid"/>
            <a:miter/>
          </a:ln>
        </p:spPr>
      </p:cxnSp>
      <p:sp>
        <p:nvSpPr>
          <p:cNvPr id="7" name="Picture Placeholder 10">
            <a:extLst>
              <a:ext uri="{FF2B5EF4-FFF2-40B4-BE49-F238E27FC236}">
                <a16:creationId xmlns:a16="http://schemas.microsoft.com/office/drawing/2014/main" id="{8AAFD1F4-B8AB-8F20-A513-66D4A1F1D5EE}"/>
              </a:ext>
            </a:extLst>
          </p:cNvPr>
          <p:cNvSpPr txBox="1">
            <a:spLocks noGrp="1"/>
          </p:cNvSpPr>
          <p:nvPr>
            <p:ph type="pic" idx="4294967295"/>
          </p:nvPr>
        </p:nvSpPr>
        <p:spPr>
          <a:xfrm>
            <a:off x="598328" y="0"/>
            <a:ext cx="6154003"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ED800F89-AAE2-180E-5553-DFCF4B5F004F}"/>
              </a:ext>
            </a:extLst>
          </p:cNvPr>
          <p:cNvSpPr txBox="1">
            <a:spLocks noGrp="1"/>
          </p:cNvSpPr>
          <p:nvPr>
            <p:ph idx="4294967295"/>
          </p:nvPr>
        </p:nvSpPr>
        <p:spPr>
          <a:xfrm>
            <a:off x="7113501" y="2496193"/>
            <a:ext cx="4444459" cy="37268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E396D5F0-929A-90AD-4EEE-95F0B0614D06}"/>
              </a:ext>
            </a:extLst>
          </p:cNvPr>
          <p:cNvCxnSpPr/>
          <p:nvPr/>
        </p:nvCxnSpPr>
        <p:spPr>
          <a:xfrm>
            <a:off x="6934699" y="0"/>
            <a:ext cx="0" cy="6858000"/>
          </a:xfrm>
          <a:prstGeom prst="straightConnector1">
            <a:avLst/>
          </a:prstGeom>
          <a:noFill/>
          <a:ln w="6345" cap="flat">
            <a:solidFill>
              <a:srgbClr val="000000"/>
            </a:solidFill>
            <a:prstDash val="solid"/>
            <a:miter/>
          </a:ln>
        </p:spPr>
      </p:cxnSp>
      <p:cxnSp>
        <p:nvCxnSpPr>
          <p:cNvPr id="10" name="Straight Connector 11">
            <a:extLst>
              <a:ext uri="{FF2B5EF4-FFF2-40B4-BE49-F238E27FC236}">
                <a16:creationId xmlns:a16="http://schemas.microsoft.com/office/drawing/2014/main" id="{98F71F01-6D02-12C6-0801-88952045846B}"/>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0818903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11C53-397D-AD4B-F573-07D5C50C63D1}"/>
              </a:ext>
            </a:extLst>
          </p:cNvPr>
          <p:cNvSpPr txBox="1">
            <a:spLocks noGrp="1"/>
          </p:cNvSpPr>
          <p:nvPr>
            <p:ph type="title"/>
          </p:nvPr>
        </p:nvSpPr>
        <p:spPr>
          <a:xfrm>
            <a:off x="649516" y="1001716"/>
            <a:ext cx="4687177" cy="1127747"/>
          </a:xfrm>
        </p:spPr>
        <p:txBody>
          <a:bodyPr anchor="b">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FC16E408-7255-0BA2-1EA5-91601F4DCB62}"/>
              </a:ext>
            </a:extLst>
          </p:cNvPr>
          <p:cNvSpPr txBox="1">
            <a:spLocks noGrp="1"/>
          </p:cNvSpPr>
          <p:nvPr>
            <p:ph type="ftr" sz="quarter" idx="9"/>
          </p:nvPr>
        </p:nvSpPr>
        <p:spPr>
          <a:xfrm rot="16200004">
            <a:off x="-2064707" y="2231456"/>
            <a:ext cx="4564373" cy="429768"/>
          </a:xfrm>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E8375F43-2D00-E0C1-6ED0-BA32BB45C361}"/>
              </a:ext>
            </a:extLst>
          </p:cNvPr>
          <p:cNvSpPr txBox="1">
            <a:spLocks noGrp="1"/>
          </p:cNvSpPr>
          <p:nvPr>
            <p:ph type="dt" sz="half" idx="7"/>
          </p:nvPr>
        </p:nvSpPr>
        <p:spPr>
          <a:xfrm rot="16200004">
            <a:off x="-529759" y="5260881"/>
            <a:ext cx="1494477" cy="429768"/>
          </a:xfrm>
        </p:spPr>
        <p:txBody>
          <a:bodyPr/>
          <a:lstStyle>
            <a:lvl1pPr>
              <a:defRPr/>
            </a:lvl1pPr>
          </a:lstStyle>
          <a:p>
            <a:pPr lvl="0"/>
            <a:fld id="{47B2DEFD-D3EA-489C-9227-8DFEEA50C7C7}" type="datetime1">
              <a:rPr lang="en-US"/>
              <a:pPr lvl="0"/>
              <a:t>8/11/2026</a:t>
            </a:fld>
            <a:endParaRPr lang="en-US"/>
          </a:p>
        </p:txBody>
      </p:sp>
      <p:sp>
        <p:nvSpPr>
          <p:cNvPr id="5" name="Slide Number Placeholder 6">
            <a:extLst>
              <a:ext uri="{FF2B5EF4-FFF2-40B4-BE49-F238E27FC236}">
                <a16:creationId xmlns:a16="http://schemas.microsoft.com/office/drawing/2014/main" id="{75F668A1-7A2C-F68E-1E8A-82E98DC2E6D4}"/>
              </a:ext>
            </a:extLst>
          </p:cNvPr>
          <p:cNvSpPr txBox="1">
            <a:spLocks noGrp="1"/>
          </p:cNvSpPr>
          <p:nvPr>
            <p:ph type="sldNum" sz="quarter" idx="8"/>
          </p:nvPr>
        </p:nvSpPr>
        <p:spPr>
          <a:xfrm>
            <a:off x="2596" y="6492870"/>
            <a:ext cx="429210" cy="365129"/>
          </a:xfrm>
        </p:spPr>
        <p:txBody>
          <a:bodyPr/>
          <a:lstStyle>
            <a:lvl1pPr>
              <a:defRPr/>
            </a:lvl1pPr>
          </a:lstStyle>
          <a:p>
            <a:pPr lvl="0"/>
            <a:fld id="{60C62027-0636-4FB2-A508-860A0D7F664D}" type="slidenum">
              <a:t>‹#›</a:t>
            </a:fld>
            <a:endParaRPr lang="en-US"/>
          </a:p>
        </p:txBody>
      </p:sp>
      <p:cxnSp>
        <p:nvCxnSpPr>
          <p:cNvPr id="6" name="Straight Connector 8">
            <a:extLst>
              <a:ext uri="{FF2B5EF4-FFF2-40B4-BE49-F238E27FC236}">
                <a16:creationId xmlns:a16="http://schemas.microsoft.com/office/drawing/2014/main" id="{F4C4EB69-E291-22E1-4822-01F2B4E5DDEF}"/>
              </a:ext>
            </a:extLst>
          </p:cNvPr>
          <p:cNvCxnSpPr/>
          <p:nvPr/>
        </p:nvCxnSpPr>
        <p:spPr>
          <a:xfrm>
            <a:off x="431797" y="164153"/>
            <a:ext cx="5472666" cy="0"/>
          </a:xfrm>
          <a:prstGeom prst="straightConnector1">
            <a:avLst/>
          </a:prstGeom>
          <a:noFill/>
          <a:ln w="6345" cap="flat">
            <a:solidFill>
              <a:srgbClr val="000000"/>
            </a:solidFill>
            <a:prstDash val="solid"/>
            <a:miter/>
          </a:ln>
        </p:spPr>
      </p:cxnSp>
      <p:sp>
        <p:nvSpPr>
          <p:cNvPr id="7" name="Content Placeholder 7">
            <a:extLst>
              <a:ext uri="{FF2B5EF4-FFF2-40B4-BE49-F238E27FC236}">
                <a16:creationId xmlns:a16="http://schemas.microsoft.com/office/drawing/2014/main" id="{FABB635A-CA6A-F26D-D6FB-7C1817329935}"/>
              </a:ext>
            </a:extLst>
          </p:cNvPr>
          <p:cNvSpPr txBox="1">
            <a:spLocks noGrp="1"/>
          </p:cNvSpPr>
          <p:nvPr>
            <p:ph idx="4294967295"/>
          </p:nvPr>
        </p:nvSpPr>
        <p:spPr>
          <a:xfrm>
            <a:off x="634026" y="2496183"/>
            <a:ext cx="4714884" cy="37268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C544FE96-62DF-BBBC-AED3-283A49981C6F}"/>
              </a:ext>
            </a:extLst>
          </p:cNvPr>
          <p:cNvSpPr txBox="1">
            <a:spLocks noGrp="1"/>
          </p:cNvSpPr>
          <p:nvPr>
            <p:ph type="pic" idx="4294967295"/>
          </p:nvPr>
        </p:nvSpPr>
        <p:spPr>
          <a:xfrm>
            <a:off x="6096003" y="0"/>
            <a:ext cx="6096003" cy="6858000"/>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2">
            <a:extLst>
              <a:ext uri="{FF2B5EF4-FFF2-40B4-BE49-F238E27FC236}">
                <a16:creationId xmlns:a16="http://schemas.microsoft.com/office/drawing/2014/main" id="{2EC7BA4D-3AEC-CC7B-6492-4832AB27E394}"/>
              </a:ext>
            </a:extLst>
          </p:cNvPr>
          <p:cNvCxnSpPr/>
          <p:nvPr/>
        </p:nvCxnSpPr>
        <p:spPr>
          <a:xfrm>
            <a:off x="5904463" y="0"/>
            <a:ext cx="0" cy="6858000"/>
          </a:xfrm>
          <a:prstGeom prst="straightConnector1">
            <a:avLst/>
          </a:prstGeom>
          <a:noFill/>
          <a:ln w="6345" cap="flat">
            <a:solidFill>
              <a:srgbClr val="000000"/>
            </a:solidFill>
            <a:prstDash val="solid"/>
            <a:miter/>
          </a:ln>
        </p:spPr>
      </p:cxnSp>
      <p:cxnSp>
        <p:nvCxnSpPr>
          <p:cNvPr id="10" name="Straight Connector 3">
            <a:extLst>
              <a:ext uri="{FF2B5EF4-FFF2-40B4-BE49-F238E27FC236}">
                <a16:creationId xmlns:a16="http://schemas.microsoft.com/office/drawing/2014/main" id="{4C8F506C-D06D-B9FD-7FFA-9E0B1CCBA7C5}"/>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8236597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BBBDB-E8B1-B1E0-DFC9-E98EA55FA6CD}"/>
              </a:ext>
            </a:extLst>
          </p:cNvPr>
          <p:cNvSpPr txBox="1">
            <a:spLocks noGrp="1"/>
          </p:cNvSpPr>
          <p:nvPr>
            <p:ph type="title"/>
          </p:nvPr>
        </p:nvSpPr>
        <p:spPr>
          <a:xfrm>
            <a:off x="7779770" y="1001716"/>
            <a:ext cx="3778200" cy="1108746"/>
          </a:xfrm>
        </p:spPr>
        <p:txBody>
          <a:bodyPr anchor="b">
            <a:noAutofit/>
          </a:bodyPr>
          <a:lstStyle>
            <a:lvl1pPr>
              <a:defRPr/>
            </a:lvl1pPr>
          </a:lstStyle>
          <a:p>
            <a:pPr lvl="0"/>
            <a:r>
              <a:rPr lang="en-US"/>
              <a:t>Click to edit Master title style</a:t>
            </a:r>
          </a:p>
        </p:txBody>
      </p:sp>
      <p:sp>
        <p:nvSpPr>
          <p:cNvPr id="3" name="Footer Placeholder 8">
            <a:extLst>
              <a:ext uri="{FF2B5EF4-FFF2-40B4-BE49-F238E27FC236}">
                <a16:creationId xmlns:a16="http://schemas.microsoft.com/office/drawing/2014/main" id="{45E45BD6-5629-6E42-C44A-B8E416CFA967}"/>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3">
            <a:extLst>
              <a:ext uri="{FF2B5EF4-FFF2-40B4-BE49-F238E27FC236}">
                <a16:creationId xmlns:a16="http://schemas.microsoft.com/office/drawing/2014/main" id="{CC17DB7F-C74E-0ED2-49BE-F25871A65147}"/>
              </a:ext>
            </a:extLst>
          </p:cNvPr>
          <p:cNvSpPr txBox="1">
            <a:spLocks noGrp="1"/>
          </p:cNvSpPr>
          <p:nvPr>
            <p:ph type="dt" sz="half" idx="7"/>
          </p:nvPr>
        </p:nvSpPr>
        <p:spPr/>
        <p:txBody>
          <a:bodyPr/>
          <a:lstStyle>
            <a:lvl1pPr>
              <a:defRPr/>
            </a:lvl1pPr>
          </a:lstStyle>
          <a:p>
            <a:pPr lvl="0"/>
            <a:fld id="{934C69DE-4FDE-4682-B83D-8AAF550F2EE9}" type="datetime1">
              <a:rPr lang="en-US"/>
              <a:pPr lvl="0"/>
              <a:t>8/11/2026</a:t>
            </a:fld>
            <a:endParaRPr lang="en-US"/>
          </a:p>
        </p:txBody>
      </p:sp>
      <p:sp>
        <p:nvSpPr>
          <p:cNvPr id="5" name="Slide Number Placeholder 9">
            <a:extLst>
              <a:ext uri="{FF2B5EF4-FFF2-40B4-BE49-F238E27FC236}">
                <a16:creationId xmlns:a16="http://schemas.microsoft.com/office/drawing/2014/main" id="{738EC1BA-AA44-BC6A-EDEA-23EB453FA37E}"/>
              </a:ext>
            </a:extLst>
          </p:cNvPr>
          <p:cNvSpPr txBox="1">
            <a:spLocks noGrp="1"/>
          </p:cNvSpPr>
          <p:nvPr>
            <p:ph type="sldNum" sz="quarter" idx="8"/>
          </p:nvPr>
        </p:nvSpPr>
        <p:spPr/>
        <p:txBody>
          <a:bodyPr/>
          <a:lstStyle>
            <a:lvl1pPr>
              <a:defRPr/>
            </a:lvl1pPr>
          </a:lstStyle>
          <a:p>
            <a:pPr lvl="0"/>
            <a:fld id="{70570ED2-3D16-41CD-B81F-37627218B215}" type="slidenum">
              <a:t>‹#›</a:t>
            </a:fld>
            <a:endParaRPr lang="en-US"/>
          </a:p>
        </p:txBody>
      </p:sp>
      <p:cxnSp>
        <p:nvCxnSpPr>
          <p:cNvPr id="6" name="Straight Connector 6">
            <a:extLst>
              <a:ext uri="{FF2B5EF4-FFF2-40B4-BE49-F238E27FC236}">
                <a16:creationId xmlns:a16="http://schemas.microsoft.com/office/drawing/2014/main" id="{5CF1FE1A-325D-1588-BE52-938E69E0F390}"/>
              </a:ext>
            </a:extLst>
          </p:cNvPr>
          <p:cNvCxnSpPr/>
          <p:nvPr/>
        </p:nvCxnSpPr>
        <p:spPr>
          <a:xfrm>
            <a:off x="7597392" y="164153"/>
            <a:ext cx="4594604" cy="0"/>
          </a:xfrm>
          <a:prstGeom prst="straightConnector1">
            <a:avLst/>
          </a:prstGeom>
          <a:noFill/>
          <a:ln w="6345" cap="flat">
            <a:solidFill>
              <a:srgbClr val="000000"/>
            </a:solidFill>
            <a:prstDash val="solid"/>
            <a:miter/>
          </a:ln>
        </p:spPr>
      </p:cxnSp>
      <p:sp>
        <p:nvSpPr>
          <p:cNvPr id="7" name="Picture Placeholder 10">
            <a:extLst>
              <a:ext uri="{FF2B5EF4-FFF2-40B4-BE49-F238E27FC236}">
                <a16:creationId xmlns:a16="http://schemas.microsoft.com/office/drawing/2014/main" id="{241DDCA2-9D37-DE7F-35F0-6258AEDE5C6E}"/>
              </a:ext>
            </a:extLst>
          </p:cNvPr>
          <p:cNvSpPr txBox="1">
            <a:spLocks noGrp="1"/>
          </p:cNvSpPr>
          <p:nvPr>
            <p:ph type="pic" idx="4294967295"/>
          </p:nvPr>
        </p:nvSpPr>
        <p:spPr>
          <a:xfrm>
            <a:off x="598328" y="0"/>
            <a:ext cx="6816696"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0B9E9377-7F24-2DBF-76C8-FAE86DA6F4AA}"/>
              </a:ext>
            </a:extLst>
          </p:cNvPr>
          <p:cNvSpPr txBox="1">
            <a:spLocks noGrp="1"/>
          </p:cNvSpPr>
          <p:nvPr>
            <p:ph idx="4294967295"/>
          </p:nvPr>
        </p:nvSpPr>
        <p:spPr>
          <a:xfrm>
            <a:off x="7779770" y="2515203"/>
            <a:ext cx="3778200" cy="375938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CF4FCB47-DDA3-9161-3029-80D334127BF2}"/>
              </a:ext>
            </a:extLst>
          </p:cNvPr>
          <p:cNvCxnSpPr/>
          <p:nvPr/>
        </p:nvCxnSpPr>
        <p:spPr>
          <a:xfrm>
            <a:off x="7597392" y="0"/>
            <a:ext cx="0" cy="6858000"/>
          </a:xfrm>
          <a:prstGeom prst="straightConnector1">
            <a:avLst/>
          </a:prstGeom>
          <a:noFill/>
          <a:ln w="6345" cap="flat">
            <a:solidFill>
              <a:srgbClr val="000000"/>
            </a:solidFill>
            <a:prstDash val="solid"/>
            <a:miter/>
          </a:ln>
        </p:spPr>
      </p:cxnSp>
      <p:cxnSp>
        <p:nvCxnSpPr>
          <p:cNvPr id="10" name="Straight Connector 4">
            <a:extLst>
              <a:ext uri="{FF2B5EF4-FFF2-40B4-BE49-F238E27FC236}">
                <a16:creationId xmlns:a16="http://schemas.microsoft.com/office/drawing/2014/main" id="{9A65831F-1142-FB12-1DC5-1E58215047B3}"/>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5516841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5C005-25E4-441A-88FC-9BDF456EFFF3}"/>
              </a:ext>
            </a:extLst>
          </p:cNvPr>
          <p:cNvSpPr txBox="1">
            <a:spLocks noGrp="1"/>
          </p:cNvSpPr>
          <p:nvPr>
            <p:ph type="title"/>
          </p:nvPr>
        </p:nvSpPr>
        <p:spPr>
          <a:xfrm>
            <a:off x="631448" y="1001716"/>
            <a:ext cx="3401568" cy="1127756"/>
          </a:xfrm>
        </p:spPr>
        <p:txBody>
          <a:bodyPr anchor="b">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4A2C336D-7E39-2A1F-98EE-45DE258AEC1B}"/>
              </a:ext>
            </a:extLst>
          </p:cNvPr>
          <p:cNvSpPr txBox="1">
            <a:spLocks noGrp="1"/>
          </p:cNvSpPr>
          <p:nvPr>
            <p:ph type="ftr" sz="quarter" idx="9"/>
          </p:nvPr>
        </p:nvSpPr>
        <p:spPr>
          <a:xfrm rot="16200004">
            <a:off x="-2062635" y="2236681"/>
            <a:ext cx="4553922" cy="429768"/>
          </a:xfrm>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3187FD27-A4B3-96C5-9A42-5BA369D9801E}"/>
              </a:ext>
            </a:extLst>
          </p:cNvPr>
          <p:cNvSpPr txBox="1">
            <a:spLocks noGrp="1"/>
          </p:cNvSpPr>
          <p:nvPr>
            <p:ph type="dt" sz="half" idx="7"/>
          </p:nvPr>
        </p:nvSpPr>
        <p:spPr/>
        <p:txBody>
          <a:bodyPr/>
          <a:lstStyle>
            <a:lvl1pPr>
              <a:defRPr/>
            </a:lvl1pPr>
          </a:lstStyle>
          <a:p>
            <a:pPr lvl="0"/>
            <a:fld id="{329081F2-7615-4E16-A609-4709E4FF6869}" type="datetime1">
              <a:rPr lang="en-US"/>
              <a:pPr lvl="0"/>
              <a:t>8/11/2026</a:t>
            </a:fld>
            <a:endParaRPr lang="en-US"/>
          </a:p>
        </p:txBody>
      </p:sp>
      <p:sp>
        <p:nvSpPr>
          <p:cNvPr id="5" name="Slide Number Placeholder 6">
            <a:extLst>
              <a:ext uri="{FF2B5EF4-FFF2-40B4-BE49-F238E27FC236}">
                <a16:creationId xmlns:a16="http://schemas.microsoft.com/office/drawing/2014/main" id="{30B35877-2BE4-56CD-15BD-9B1778EE80D2}"/>
              </a:ext>
            </a:extLst>
          </p:cNvPr>
          <p:cNvSpPr txBox="1">
            <a:spLocks noGrp="1"/>
          </p:cNvSpPr>
          <p:nvPr>
            <p:ph type="sldNum" sz="quarter" idx="8"/>
          </p:nvPr>
        </p:nvSpPr>
        <p:spPr>
          <a:xfrm>
            <a:off x="0" y="6492870"/>
            <a:ext cx="429210" cy="365129"/>
          </a:xfrm>
        </p:spPr>
        <p:txBody>
          <a:bodyPr/>
          <a:lstStyle>
            <a:lvl1pPr>
              <a:defRPr/>
            </a:lvl1pPr>
          </a:lstStyle>
          <a:p>
            <a:pPr lvl="0"/>
            <a:fld id="{FA4138AC-FFF4-4340-9677-88636227A94D}" type="slidenum">
              <a:t>‹#›</a:t>
            </a:fld>
            <a:endParaRPr lang="en-US"/>
          </a:p>
        </p:txBody>
      </p:sp>
      <p:cxnSp>
        <p:nvCxnSpPr>
          <p:cNvPr id="6" name="Straight Connector 2">
            <a:extLst>
              <a:ext uri="{FF2B5EF4-FFF2-40B4-BE49-F238E27FC236}">
                <a16:creationId xmlns:a16="http://schemas.microsoft.com/office/drawing/2014/main" id="{9F2796B5-AD00-CD9B-8953-FEB5CED08E2E}"/>
              </a:ext>
            </a:extLst>
          </p:cNvPr>
          <p:cNvCxnSpPr/>
          <p:nvPr/>
        </p:nvCxnSpPr>
        <p:spPr>
          <a:xfrm>
            <a:off x="431797" y="164153"/>
            <a:ext cx="3800210" cy="0"/>
          </a:xfrm>
          <a:prstGeom prst="straightConnector1">
            <a:avLst/>
          </a:prstGeom>
          <a:noFill/>
          <a:ln w="6345" cap="flat">
            <a:solidFill>
              <a:srgbClr val="000000"/>
            </a:solidFill>
            <a:prstDash val="solid"/>
            <a:miter/>
          </a:ln>
        </p:spPr>
      </p:cxnSp>
      <p:sp>
        <p:nvSpPr>
          <p:cNvPr id="7" name="Content Placeholder 7">
            <a:extLst>
              <a:ext uri="{FF2B5EF4-FFF2-40B4-BE49-F238E27FC236}">
                <a16:creationId xmlns:a16="http://schemas.microsoft.com/office/drawing/2014/main" id="{55BB3F46-14E0-C44F-DA59-A298E1888459}"/>
              </a:ext>
            </a:extLst>
          </p:cNvPr>
          <p:cNvSpPr txBox="1">
            <a:spLocks noGrp="1"/>
          </p:cNvSpPr>
          <p:nvPr>
            <p:ph idx="4294967295"/>
          </p:nvPr>
        </p:nvSpPr>
        <p:spPr>
          <a:xfrm>
            <a:off x="631448" y="2491456"/>
            <a:ext cx="3401568" cy="3731538"/>
          </a:xfrm>
        </p:spPr>
        <p:txBody>
          <a:bodyPr anchor="b"/>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04D4E9CA-A7B6-4159-40B5-FF8D210B110A}"/>
              </a:ext>
            </a:extLst>
          </p:cNvPr>
          <p:cNvSpPr txBox="1">
            <a:spLocks noGrp="1"/>
          </p:cNvSpPr>
          <p:nvPr>
            <p:ph type="pic" idx="4294967295"/>
          </p:nvPr>
        </p:nvSpPr>
        <p:spPr>
          <a:xfrm>
            <a:off x="4234494" y="0"/>
            <a:ext cx="7962586" cy="6858000"/>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11">
            <a:extLst>
              <a:ext uri="{FF2B5EF4-FFF2-40B4-BE49-F238E27FC236}">
                <a16:creationId xmlns:a16="http://schemas.microsoft.com/office/drawing/2014/main" id="{99BBA0D3-9301-C4FB-DD1B-E8BB37922799}"/>
              </a:ext>
            </a:extLst>
          </p:cNvPr>
          <p:cNvCxnSpPr/>
          <p:nvPr/>
        </p:nvCxnSpPr>
        <p:spPr>
          <a:xfrm>
            <a:off x="429795" y="0"/>
            <a:ext cx="0" cy="6858000"/>
          </a:xfrm>
          <a:prstGeom prst="straightConnector1">
            <a:avLst/>
          </a:prstGeom>
          <a:noFill/>
          <a:ln w="6345" cap="flat">
            <a:solidFill>
              <a:srgbClr val="000000"/>
            </a:solidFill>
            <a:prstDash val="solid"/>
            <a:miter/>
          </a:ln>
        </p:spPr>
      </p:cxnSp>
      <p:cxnSp>
        <p:nvCxnSpPr>
          <p:cNvPr id="10" name="Straight Connector 9">
            <a:extLst>
              <a:ext uri="{FF2B5EF4-FFF2-40B4-BE49-F238E27FC236}">
                <a16:creationId xmlns:a16="http://schemas.microsoft.com/office/drawing/2014/main" id="{C07A0E2D-5B15-80F3-749F-F72E8E1D7301}"/>
              </a:ext>
            </a:extLst>
          </p:cNvPr>
          <p:cNvCxnSpPr/>
          <p:nvPr/>
        </p:nvCxnSpPr>
        <p:spPr>
          <a:xfrm>
            <a:off x="4232007"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89379585"/>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2C37-5A41-86BB-5009-FE8F9C9679FF}"/>
              </a:ext>
            </a:extLst>
          </p:cNvPr>
          <p:cNvSpPr txBox="1">
            <a:spLocks noGrp="1"/>
          </p:cNvSpPr>
          <p:nvPr>
            <p:ph type="title"/>
          </p:nvPr>
        </p:nvSpPr>
        <p:spPr>
          <a:xfrm>
            <a:off x="7977536" y="1001716"/>
            <a:ext cx="3565638" cy="1494477"/>
          </a:xfrm>
        </p:spPr>
        <p:txBody>
          <a:bodyPr anchor="b">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2229D49C-1E53-9B6B-4F76-14EA1266AC8B}"/>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8E5AB0CC-4A7C-378D-C48F-B999366D7698}"/>
              </a:ext>
            </a:extLst>
          </p:cNvPr>
          <p:cNvSpPr txBox="1">
            <a:spLocks noGrp="1"/>
          </p:cNvSpPr>
          <p:nvPr>
            <p:ph type="dt" sz="half" idx="7"/>
          </p:nvPr>
        </p:nvSpPr>
        <p:spPr/>
        <p:txBody>
          <a:bodyPr/>
          <a:lstStyle>
            <a:lvl1pPr>
              <a:defRPr/>
            </a:lvl1pPr>
          </a:lstStyle>
          <a:p>
            <a:pPr lvl="0"/>
            <a:fld id="{DEF99108-1CC6-4504-A56F-1907F8F4981E}" type="datetime1">
              <a:rPr lang="en-US"/>
              <a:pPr lvl="0"/>
              <a:t>8/11/2026</a:t>
            </a:fld>
            <a:endParaRPr lang="en-US"/>
          </a:p>
        </p:txBody>
      </p:sp>
      <p:sp>
        <p:nvSpPr>
          <p:cNvPr id="5" name="Slide Number Placeholder 6">
            <a:extLst>
              <a:ext uri="{FF2B5EF4-FFF2-40B4-BE49-F238E27FC236}">
                <a16:creationId xmlns:a16="http://schemas.microsoft.com/office/drawing/2014/main" id="{4465E3AA-6BA7-A255-BE7E-7FB6F2109F6F}"/>
              </a:ext>
            </a:extLst>
          </p:cNvPr>
          <p:cNvSpPr txBox="1">
            <a:spLocks noGrp="1"/>
          </p:cNvSpPr>
          <p:nvPr>
            <p:ph type="sldNum" sz="quarter" idx="8"/>
          </p:nvPr>
        </p:nvSpPr>
        <p:spPr/>
        <p:txBody>
          <a:bodyPr/>
          <a:lstStyle>
            <a:lvl1pPr>
              <a:defRPr/>
            </a:lvl1pPr>
          </a:lstStyle>
          <a:p>
            <a:pPr lvl="0"/>
            <a:fld id="{440D9CB8-5C16-447D-AB84-9AAB2EF3271B}" type="slidenum">
              <a:t>‹#›</a:t>
            </a:fld>
            <a:endParaRPr lang="en-US"/>
          </a:p>
        </p:txBody>
      </p:sp>
      <p:cxnSp>
        <p:nvCxnSpPr>
          <p:cNvPr id="6" name="Straight Connector 9">
            <a:extLst>
              <a:ext uri="{FF2B5EF4-FFF2-40B4-BE49-F238E27FC236}">
                <a16:creationId xmlns:a16="http://schemas.microsoft.com/office/drawing/2014/main" id="{6A47D51B-E8E4-F547-0072-3A09E964E9E7}"/>
              </a:ext>
            </a:extLst>
          </p:cNvPr>
          <p:cNvCxnSpPr/>
          <p:nvPr/>
        </p:nvCxnSpPr>
        <p:spPr>
          <a:xfrm>
            <a:off x="7794619" y="164153"/>
            <a:ext cx="4397377" cy="0"/>
          </a:xfrm>
          <a:prstGeom prst="straightConnector1">
            <a:avLst/>
          </a:prstGeom>
          <a:noFill/>
          <a:ln w="6345" cap="flat">
            <a:solidFill>
              <a:srgbClr val="000000"/>
            </a:solidFill>
            <a:prstDash val="solid"/>
            <a:miter/>
          </a:ln>
        </p:spPr>
      </p:cxnSp>
      <p:sp>
        <p:nvSpPr>
          <p:cNvPr id="7" name="Picture Placeholder 10">
            <a:extLst>
              <a:ext uri="{FF2B5EF4-FFF2-40B4-BE49-F238E27FC236}">
                <a16:creationId xmlns:a16="http://schemas.microsoft.com/office/drawing/2014/main" id="{917259B2-EC66-10B9-3611-28FEC45AF31C}"/>
              </a:ext>
            </a:extLst>
          </p:cNvPr>
          <p:cNvSpPr txBox="1">
            <a:spLocks noGrp="1"/>
          </p:cNvSpPr>
          <p:nvPr>
            <p:ph type="pic" idx="4294967295"/>
          </p:nvPr>
        </p:nvSpPr>
        <p:spPr>
          <a:xfrm>
            <a:off x="598328" y="0"/>
            <a:ext cx="7013914" cy="685800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E2CEC4C5-CF4E-EC2E-33AD-0636ED105EEF}"/>
              </a:ext>
            </a:extLst>
          </p:cNvPr>
          <p:cNvSpPr txBox="1">
            <a:spLocks noGrp="1"/>
          </p:cNvSpPr>
          <p:nvPr>
            <p:ph idx="4294967295"/>
          </p:nvPr>
        </p:nvSpPr>
        <p:spPr>
          <a:xfrm>
            <a:off x="7976987" y="2877187"/>
            <a:ext cx="3576273" cy="334580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11CB1F32-76FD-9014-BA03-C477A69FB574}"/>
              </a:ext>
            </a:extLst>
          </p:cNvPr>
          <p:cNvCxnSpPr/>
          <p:nvPr/>
        </p:nvCxnSpPr>
        <p:spPr>
          <a:xfrm>
            <a:off x="7794619" y="0"/>
            <a:ext cx="0" cy="6858000"/>
          </a:xfrm>
          <a:prstGeom prst="straightConnector1">
            <a:avLst/>
          </a:prstGeom>
          <a:noFill/>
          <a:ln w="6345" cap="flat">
            <a:solidFill>
              <a:srgbClr val="000000"/>
            </a:solidFill>
            <a:prstDash val="solid"/>
            <a:miter/>
          </a:ln>
        </p:spPr>
      </p:cxnSp>
      <p:cxnSp>
        <p:nvCxnSpPr>
          <p:cNvPr id="10" name="Straight Connector 3">
            <a:extLst>
              <a:ext uri="{FF2B5EF4-FFF2-40B4-BE49-F238E27FC236}">
                <a16:creationId xmlns:a16="http://schemas.microsoft.com/office/drawing/2014/main" id="{BF2DFFB5-0A6E-1E26-714C-E5BAAA61CC06}"/>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7617593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0686C-531D-5AB8-9AE3-4C794E580E41}"/>
              </a:ext>
            </a:extLst>
          </p:cNvPr>
          <p:cNvSpPr txBox="1">
            <a:spLocks noGrp="1"/>
          </p:cNvSpPr>
          <p:nvPr>
            <p:ph type="title"/>
          </p:nvPr>
        </p:nvSpPr>
        <p:spPr>
          <a:xfrm>
            <a:off x="598328" y="5109520"/>
            <a:ext cx="4364202" cy="1113474"/>
          </a:xfrm>
        </p:spPr>
        <p:txBody>
          <a:bodyPr>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35A4E18A-1656-0973-8F76-5CCB1FE93811}"/>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984C1432-C63C-AFC6-C5BD-9894F4A66AC1}"/>
              </a:ext>
            </a:extLst>
          </p:cNvPr>
          <p:cNvSpPr txBox="1">
            <a:spLocks noGrp="1"/>
          </p:cNvSpPr>
          <p:nvPr>
            <p:ph type="dt" sz="half" idx="7"/>
          </p:nvPr>
        </p:nvSpPr>
        <p:spPr/>
        <p:txBody>
          <a:bodyPr/>
          <a:lstStyle>
            <a:lvl1pPr>
              <a:defRPr/>
            </a:lvl1pPr>
          </a:lstStyle>
          <a:p>
            <a:pPr lvl="0"/>
            <a:fld id="{63B0ACC9-6D4C-4598-B706-2FF7C18E290F}" type="datetime1">
              <a:rPr lang="en-US"/>
              <a:pPr lvl="0"/>
              <a:t>8/11/2026</a:t>
            </a:fld>
            <a:endParaRPr lang="en-US"/>
          </a:p>
        </p:txBody>
      </p:sp>
      <p:sp>
        <p:nvSpPr>
          <p:cNvPr id="5" name="Slide Number Placeholder 6">
            <a:extLst>
              <a:ext uri="{FF2B5EF4-FFF2-40B4-BE49-F238E27FC236}">
                <a16:creationId xmlns:a16="http://schemas.microsoft.com/office/drawing/2014/main" id="{0F2081BF-2CE0-AC33-0094-BEDBC1C8890E}"/>
              </a:ext>
            </a:extLst>
          </p:cNvPr>
          <p:cNvSpPr txBox="1">
            <a:spLocks noGrp="1"/>
          </p:cNvSpPr>
          <p:nvPr>
            <p:ph type="sldNum" sz="quarter" idx="8"/>
          </p:nvPr>
        </p:nvSpPr>
        <p:spPr/>
        <p:txBody>
          <a:bodyPr/>
          <a:lstStyle>
            <a:lvl1pPr>
              <a:defRPr/>
            </a:lvl1pPr>
          </a:lstStyle>
          <a:p>
            <a:pPr lvl="0"/>
            <a:fld id="{05BC41A1-C8FD-4DBE-9051-CF59384B9387}" type="slidenum">
              <a:t>‹#›</a:t>
            </a:fld>
            <a:endParaRPr lang="en-US"/>
          </a:p>
        </p:txBody>
      </p:sp>
      <p:sp>
        <p:nvSpPr>
          <p:cNvPr id="6" name="Picture Placeholder 10">
            <a:extLst>
              <a:ext uri="{FF2B5EF4-FFF2-40B4-BE49-F238E27FC236}">
                <a16:creationId xmlns:a16="http://schemas.microsoft.com/office/drawing/2014/main" id="{C067CBF6-7685-2147-137F-86F1FCB42CA8}"/>
              </a:ext>
            </a:extLst>
          </p:cNvPr>
          <p:cNvSpPr txBox="1">
            <a:spLocks noGrp="1"/>
          </p:cNvSpPr>
          <p:nvPr>
            <p:ph type="pic" idx="4294967295"/>
          </p:nvPr>
        </p:nvSpPr>
        <p:spPr>
          <a:xfrm>
            <a:off x="598328" y="0"/>
            <a:ext cx="11593668" cy="4728526"/>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7" name="Content Placeholder 7">
            <a:extLst>
              <a:ext uri="{FF2B5EF4-FFF2-40B4-BE49-F238E27FC236}">
                <a16:creationId xmlns:a16="http://schemas.microsoft.com/office/drawing/2014/main" id="{88FCF994-BDA8-930A-8440-3FC13F0FC73C}"/>
              </a:ext>
            </a:extLst>
          </p:cNvPr>
          <p:cNvSpPr txBox="1">
            <a:spLocks noGrp="1"/>
          </p:cNvSpPr>
          <p:nvPr>
            <p:ph idx="4294967295"/>
          </p:nvPr>
        </p:nvSpPr>
        <p:spPr>
          <a:xfrm>
            <a:off x="5349240" y="5109520"/>
            <a:ext cx="6208721" cy="1113474"/>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3">
            <a:extLst>
              <a:ext uri="{FF2B5EF4-FFF2-40B4-BE49-F238E27FC236}">
                <a16:creationId xmlns:a16="http://schemas.microsoft.com/office/drawing/2014/main" id="{02B226B8-6839-DB43-739F-C1997AA0ABD1}"/>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43563495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C290E-8C0C-7809-A7D3-5D35F3265CE3}"/>
              </a:ext>
            </a:extLst>
          </p:cNvPr>
          <p:cNvSpPr txBox="1">
            <a:spLocks noGrp="1"/>
          </p:cNvSpPr>
          <p:nvPr>
            <p:ph type="title"/>
          </p:nvPr>
        </p:nvSpPr>
        <p:spPr>
          <a:xfrm>
            <a:off x="598328" y="4362766"/>
            <a:ext cx="3421227" cy="1860237"/>
          </a:xfrm>
        </p:spPr>
        <p:txBody>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E6750FCA-41C3-E2D2-8520-39BE911019AA}"/>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AAB6FCAB-6BD1-CB53-C814-49358B53A0F1}"/>
              </a:ext>
            </a:extLst>
          </p:cNvPr>
          <p:cNvSpPr txBox="1">
            <a:spLocks noGrp="1"/>
          </p:cNvSpPr>
          <p:nvPr>
            <p:ph type="dt" sz="half" idx="7"/>
          </p:nvPr>
        </p:nvSpPr>
        <p:spPr/>
        <p:txBody>
          <a:bodyPr/>
          <a:lstStyle>
            <a:lvl1pPr>
              <a:defRPr/>
            </a:lvl1pPr>
          </a:lstStyle>
          <a:p>
            <a:pPr lvl="0"/>
            <a:fld id="{CD1CB103-6C06-444E-943A-98405AB1E5B5}" type="datetime1">
              <a:rPr lang="en-US"/>
              <a:pPr lvl="0"/>
              <a:t>8/11/2026</a:t>
            </a:fld>
            <a:endParaRPr lang="en-US"/>
          </a:p>
        </p:txBody>
      </p:sp>
      <p:sp>
        <p:nvSpPr>
          <p:cNvPr id="5" name="Slide Number Placeholder 6">
            <a:extLst>
              <a:ext uri="{FF2B5EF4-FFF2-40B4-BE49-F238E27FC236}">
                <a16:creationId xmlns:a16="http://schemas.microsoft.com/office/drawing/2014/main" id="{225CC198-F60C-D72F-B585-13D521C50770}"/>
              </a:ext>
            </a:extLst>
          </p:cNvPr>
          <p:cNvSpPr txBox="1">
            <a:spLocks noGrp="1"/>
          </p:cNvSpPr>
          <p:nvPr>
            <p:ph type="sldNum" sz="quarter" idx="8"/>
          </p:nvPr>
        </p:nvSpPr>
        <p:spPr/>
        <p:txBody>
          <a:bodyPr/>
          <a:lstStyle>
            <a:lvl1pPr>
              <a:defRPr/>
            </a:lvl1pPr>
          </a:lstStyle>
          <a:p>
            <a:pPr lvl="0"/>
            <a:fld id="{C0E72C7F-301A-4945-9124-E04764B890CF}" type="slidenum">
              <a:t>‹#›</a:t>
            </a:fld>
            <a:endParaRPr lang="en-US"/>
          </a:p>
        </p:txBody>
      </p:sp>
      <p:sp>
        <p:nvSpPr>
          <p:cNvPr id="6" name="Picture Placeholder 10">
            <a:extLst>
              <a:ext uri="{FF2B5EF4-FFF2-40B4-BE49-F238E27FC236}">
                <a16:creationId xmlns:a16="http://schemas.microsoft.com/office/drawing/2014/main" id="{C032E6C9-C6A1-5BD8-906E-97A591A51624}"/>
              </a:ext>
            </a:extLst>
          </p:cNvPr>
          <p:cNvSpPr txBox="1">
            <a:spLocks noGrp="1"/>
          </p:cNvSpPr>
          <p:nvPr>
            <p:ph type="pic" idx="4294967295"/>
          </p:nvPr>
        </p:nvSpPr>
        <p:spPr>
          <a:xfrm>
            <a:off x="598328" y="0"/>
            <a:ext cx="11593668" cy="3981763"/>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7" name="Content Placeholder 7">
            <a:extLst>
              <a:ext uri="{FF2B5EF4-FFF2-40B4-BE49-F238E27FC236}">
                <a16:creationId xmlns:a16="http://schemas.microsoft.com/office/drawing/2014/main" id="{516776F2-AF98-CD13-1C7B-15482C873D85}"/>
              </a:ext>
            </a:extLst>
          </p:cNvPr>
          <p:cNvSpPr txBox="1">
            <a:spLocks noGrp="1"/>
          </p:cNvSpPr>
          <p:nvPr>
            <p:ph idx="4294967295"/>
          </p:nvPr>
        </p:nvSpPr>
        <p:spPr>
          <a:xfrm>
            <a:off x="4405935" y="4353869"/>
            <a:ext cx="7152025" cy="1869134"/>
          </a:xfrm>
        </p:spPr>
        <p:txBody>
          <a:bodyPr>
            <a:noAutofit/>
          </a:bodyPr>
          <a:lstStyle>
            <a:lvl1pPr marL="285750" indent="-285750">
              <a:defRPr/>
            </a:lvl1pPr>
            <a:lvl2pPr marL="514350" indent="-285750">
              <a:defRPr/>
            </a:lvl2pPr>
            <a:lvl3pPr marL="742950" indent="-285750">
              <a:defRPr/>
            </a:lvl3pPr>
            <a:lvl4pPr marL="857250" indent="-171450">
              <a:defRPr/>
            </a:lvl4pPr>
            <a:lvl5pPr marL="1085850" indent="-17145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3">
            <a:extLst>
              <a:ext uri="{FF2B5EF4-FFF2-40B4-BE49-F238E27FC236}">
                <a16:creationId xmlns:a16="http://schemas.microsoft.com/office/drawing/2014/main" id="{1CDDC1B4-B534-FC94-476A-4CA5B6CFE407}"/>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7447764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2" name="Straight Connector 2">
            <a:extLst>
              <a:ext uri="{FF2B5EF4-FFF2-40B4-BE49-F238E27FC236}">
                <a16:creationId xmlns:a16="http://schemas.microsoft.com/office/drawing/2014/main" id="{32313FF7-5A8F-1525-43DB-C33792C6F5AA}"/>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6B360BAE-1EDA-F6A2-C751-319697C1BF99}"/>
              </a:ext>
            </a:extLst>
          </p:cNvPr>
          <p:cNvSpPr txBox="1">
            <a:spLocks noGrp="1"/>
          </p:cNvSpPr>
          <p:nvPr>
            <p:ph type="title"/>
          </p:nvPr>
        </p:nvSpPr>
        <p:spPr>
          <a:xfrm>
            <a:off x="628759" y="1001716"/>
            <a:ext cx="3390787" cy="1875470"/>
          </a:xfrm>
        </p:spPr>
        <p:txBody>
          <a:bodyPr/>
          <a:lstStyle>
            <a:lvl1pPr>
              <a:defRPr/>
            </a:lvl1pPr>
          </a:lstStyle>
          <a:p>
            <a:pPr lvl="0"/>
            <a:r>
              <a:rPr lang="en-US"/>
              <a:t>Click to edit Master title style</a:t>
            </a:r>
          </a:p>
        </p:txBody>
      </p:sp>
      <p:sp>
        <p:nvSpPr>
          <p:cNvPr id="4" name="Footer Placeholder 5">
            <a:extLst>
              <a:ext uri="{FF2B5EF4-FFF2-40B4-BE49-F238E27FC236}">
                <a16:creationId xmlns:a16="http://schemas.microsoft.com/office/drawing/2014/main" id="{867F3BCD-57D2-F1C3-4CCA-5DF852415F31}"/>
              </a:ext>
            </a:extLst>
          </p:cNvPr>
          <p:cNvSpPr txBox="1">
            <a:spLocks noGrp="1"/>
          </p:cNvSpPr>
          <p:nvPr>
            <p:ph type="ftr" sz="quarter" idx="9"/>
          </p:nvPr>
        </p:nvSpPr>
        <p:spPr>
          <a:xfrm rot="16200004">
            <a:off x="-2073147" y="2231456"/>
            <a:ext cx="4564373" cy="429768"/>
          </a:xfrm>
        </p:spPr>
        <p:txBody>
          <a:bodyPr/>
          <a:lstStyle>
            <a:lvl1pPr>
              <a:defRPr/>
            </a:lvl1pPr>
          </a:lstStyle>
          <a:p>
            <a:pPr lvl="0"/>
            <a:r>
              <a:rPr lang="en-US"/>
              <a:t>GROWTH MARKETING PLAN</a:t>
            </a:r>
          </a:p>
        </p:txBody>
      </p:sp>
      <p:sp>
        <p:nvSpPr>
          <p:cNvPr id="5" name="Date Placeholder 4">
            <a:extLst>
              <a:ext uri="{FF2B5EF4-FFF2-40B4-BE49-F238E27FC236}">
                <a16:creationId xmlns:a16="http://schemas.microsoft.com/office/drawing/2014/main" id="{2F7D3EF8-22D3-39B6-F96A-C64B6303FFA9}"/>
              </a:ext>
            </a:extLst>
          </p:cNvPr>
          <p:cNvSpPr txBox="1">
            <a:spLocks noGrp="1"/>
          </p:cNvSpPr>
          <p:nvPr>
            <p:ph type="dt" sz="half" idx="7"/>
          </p:nvPr>
        </p:nvSpPr>
        <p:spPr>
          <a:xfrm rot="16200004">
            <a:off x="-538194" y="5260877"/>
            <a:ext cx="1494467" cy="429768"/>
          </a:xfrm>
        </p:spPr>
        <p:txBody>
          <a:bodyPr/>
          <a:lstStyle>
            <a:lvl1pPr>
              <a:defRPr/>
            </a:lvl1pPr>
          </a:lstStyle>
          <a:p>
            <a:pPr lvl="0"/>
            <a:fld id="{1E7B7E9D-3DDB-4FAB-A1A3-B66255CED616}" type="datetime1">
              <a:rPr lang="en-US"/>
              <a:pPr lvl="0"/>
              <a:t>8/11/2026</a:t>
            </a:fld>
            <a:endParaRPr lang="en-US"/>
          </a:p>
        </p:txBody>
      </p:sp>
      <p:sp>
        <p:nvSpPr>
          <p:cNvPr id="6" name="Slide Number Placeholder 6">
            <a:extLst>
              <a:ext uri="{FF2B5EF4-FFF2-40B4-BE49-F238E27FC236}">
                <a16:creationId xmlns:a16="http://schemas.microsoft.com/office/drawing/2014/main" id="{AE7651C3-DABE-E82D-0E8E-85489E74BEE8}"/>
              </a:ext>
            </a:extLst>
          </p:cNvPr>
          <p:cNvSpPr txBox="1">
            <a:spLocks noGrp="1"/>
          </p:cNvSpPr>
          <p:nvPr>
            <p:ph type="sldNum" sz="quarter" idx="8"/>
          </p:nvPr>
        </p:nvSpPr>
        <p:spPr>
          <a:xfrm>
            <a:off x="-5843" y="6492870"/>
            <a:ext cx="429210" cy="365129"/>
          </a:xfrm>
        </p:spPr>
        <p:txBody>
          <a:bodyPr/>
          <a:lstStyle>
            <a:lvl1pPr>
              <a:defRPr/>
            </a:lvl1pPr>
          </a:lstStyle>
          <a:p>
            <a:pPr lvl="0"/>
            <a:fld id="{9EB25CA5-F475-45A1-99F5-850EC61489E2}" type="slidenum">
              <a:t>‹#›</a:t>
            </a:fld>
            <a:endParaRPr lang="en-US"/>
          </a:p>
        </p:txBody>
      </p:sp>
      <p:sp>
        <p:nvSpPr>
          <p:cNvPr id="7" name="Content Placeholder 7">
            <a:extLst>
              <a:ext uri="{FF2B5EF4-FFF2-40B4-BE49-F238E27FC236}">
                <a16:creationId xmlns:a16="http://schemas.microsoft.com/office/drawing/2014/main" id="{8DC05A8B-3E58-C136-D632-A6FE96087094}"/>
              </a:ext>
            </a:extLst>
          </p:cNvPr>
          <p:cNvSpPr txBox="1">
            <a:spLocks noGrp="1"/>
          </p:cNvSpPr>
          <p:nvPr>
            <p:ph idx="4294967295"/>
          </p:nvPr>
        </p:nvSpPr>
        <p:spPr>
          <a:xfrm>
            <a:off x="4405935" y="1001716"/>
            <a:ext cx="7152025" cy="1875470"/>
          </a:xfrm>
        </p:spPr>
        <p:txBody>
          <a:bodyPr>
            <a:noAutofit/>
          </a:bodyPr>
          <a:lstStyle>
            <a:lvl1pPr marL="285750" indent="-285750">
              <a:defRPr/>
            </a:lvl1pPr>
            <a:lvl2pPr marL="514350" indent="-285750">
              <a:defRPr/>
            </a:lvl2pPr>
            <a:lvl3pPr marL="742950" indent="-285750">
              <a:defRPr/>
            </a:lvl3pPr>
            <a:lvl4pPr marL="857250" indent="-171450">
              <a:defRPr/>
            </a:lvl4pPr>
            <a:lvl5pPr marL="1085850" indent="-17145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CABD264F-3BFD-7A75-25A7-129934EF77D1}"/>
              </a:ext>
            </a:extLst>
          </p:cNvPr>
          <p:cNvSpPr txBox="1">
            <a:spLocks noGrp="1"/>
          </p:cNvSpPr>
          <p:nvPr>
            <p:ph type="pic" idx="4294967295"/>
          </p:nvPr>
        </p:nvSpPr>
        <p:spPr>
          <a:xfrm>
            <a:off x="598328" y="3258190"/>
            <a:ext cx="11593668" cy="3599809"/>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9" name="Straight Connector 8">
            <a:extLst>
              <a:ext uri="{FF2B5EF4-FFF2-40B4-BE49-F238E27FC236}">
                <a16:creationId xmlns:a16="http://schemas.microsoft.com/office/drawing/2014/main" id="{A751E5CA-C608-F4C9-09F8-43A94C32108D}"/>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0839965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2" name="Straight Connector 3">
            <a:extLst>
              <a:ext uri="{FF2B5EF4-FFF2-40B4-BE49-F238E27FC236}">
                <a16:creationId xmlns:a16="http://schemas.microsoft.com/office/drawing/2014/main" id="{C19DB440-494C-A9DE-956B-45BCBD319C33}"/>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6D845FCF-E70E-DCA0-3C7D-2780ACA60B03}"/>
              </a:ext>
            </a:extLst>
          </p:cNvPr>
          <p:cNvSpPr txBox="1">
            <a:spLocks noGrp="1"/>
          </p:cNvSpPr>
          <p:nvPr>
            <p:ph type="title"/>
          </p:nvPr>
        </p:nvSpPr>
        <p:spPr>
          <a:xfrm>
            <a:off x="634026" y="1001716"/>
            <a:ext cx="10923934" cy="746753"/>
          </a:xfrm>
        </p:spPr>
        <p:txBody>
          <a:bodyPr anchor="ctr"/>
          <a:lstStyle>
            <a:lvl1pPr>
              <a:defRPr/>
            </a:lvl1pPr>
          </a:lstStyle>
          <a:p>
            <a:pPr lvl="0"/>
            <a:r>
              <a:rPr lang="en-US"/>
              <a:t>Click to edit Master title style</a:t>
            </a:r>
          </a:p>
        </p:txBody>
      </p:sp>
      <p:sp>
        <p:nvSpPr>
          <p:cNvPr id="4" name="Footer Placeholder 5">
            <a:extLst>
              <a:ext uri="{FF2B5EF4-FFF2-40B4-BE49-F238E27FC236}">
                <a16:creationId xmlns:a16="http://schemas.microsoft.com/office/drawing/2014/main" id="{3CF1403D-F3BC-B4AD-A609-32ACE0C27D87}"/>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4">
            <a:extLst>
              <a:ext uri="{FF2B5EF4-FFF2-40B4-BE49-F238E27FC236}">
                <a16:creationId xmlns:a16="http://schemas.microsoft.com/office/drawing/2014/main" id="{8081381D-9B58-CEA1-785D-5EAA79E9F104}"/>
              </a:ext>
            </a:extLst>
          </p:cNvPr>
          <p:cNvSpPr txBox="1">
            <a:spLocks noGrp="1"/>
          </p:cNvSpPr>
          <p:nvPr>
            <p:ph type="dt" sz="half" idx="7"/>
          </p:nvPr>
        </p:nvSpPr>
        <p:spPr/>
        <p:txBody>
          <a:bodyPr/>
          <a:lstStyle>
            <a:lvl1pPr>
              <a:defRPr/>
            </a:lvl1pPr>
          </a:lstStyle>
          <a:p>
            <a:pPr lvl="0"/>
            <a:fld id="{FE17FD7C-B121-4871-94A2-332DDBCCB99E}" type="datetime1">
              <a:rPr lang="en-US"/>
              <a:pPr lvl="0"/>
              <a:t>8/11/2026</a:t>
            </a:fld>
            <a:endParaRPr lang="en-US"/>
          </a:p>
        </p:txBody>
      </p:sp>
      <p:sp>
        <p:nvSpPr>
          <p:cNvPr id="6" name="Slide Number Placeholder 6">
            <a:extLst>
              <a:ext uri="{FF2B5EF4-FFF2-40B4-BE49-F238E27FC236}">
                <a16:creationId xmlns:a16="http://schemas.microsoft.com/office/drawing/2014/main" id="{1DCCE4B1-34A2-E947-7538-414732D28968}"/>
              </a:ext>
            </a:extLst>
          </p:cNvPr>
          <p:cNvSpPr txBox="1">
            <a:spLocks noGrp="1"/>
          </p:cNvSpPr>
          <p:nvPr>
            <p:ph type="sldNum" sz="quarter" idx="8"/>
          </p:nvPr>
        </p:nvSpPr>
        <p:spPr/>
        <p:txBody>
          <a:bodyPr/>
          <a:lstStyle>
            <a:lvl1pPr>
              <a:defRPr/>
            </a:lvl1pPr>
          </a:lstStyle>
          <a:p>
            <a:pPr lvl="0"/>
            <a:fld id="{66047723-EB8C-4D74-AC03-9D6E16A0C235}" type="slidenum">
              <a:t>‹#›</a:t>
            </a:fld>
            <a:endParaRPr lang="en-US"/>
          </a:p>
        </p:txBody>
      </p:sp>
      <p:sp>
        <p:nvSpPr>
          <p:cNvPr id="7" name="Picture Placeholder 10">
            <a:extLst>
              <a:ext uri="{FF2B5EF4-FFF2-40B4-BE49-F238E27FC236}">
                <a16:creationId xmlns:a16="http://schemas.microsoft.com/office/drawing/2014/main" id="{A8286BC3-2B27-C056-E8FC-EDD7D693A009}"/>
              </a:ext>
            </a:extLst>
          </p:cNvPr>
          <p:cNvSpPr txBox="1">
            <a:spLocks noGrp="1"/>
          </p:cNvSpPr>
          <p:nvPr>
            <p:ph type="pic" idx="4294967295"/>
          </p:nvPr>
        </p:nvSpPr>
        <p:spPr>
          <a:xfrm>
            <a:off x="634026" y="2129473"/>
            <a:ext cx="5652464" cy="4093521"/>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1A935A9B-4378-45D5-78A8-8A89DBE57894}"/>
              </a:ext>
            </a:extLst>
          </p:cNvPr>
          <p:cNvSpPr txBox="1">
            <a:spLocks noGrp="1"/>
          </p:cNvSpPr>
          <p:nvPr>
            <p:ph idx="4294967295"/>
          </p:nvPr>
        </p:nvSpPr>
        <p:spPr>
          <a:xfrm>
            <a:off x="6843095" y="2129473"/>
            <a:ext cx="4714865" cy="409352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5CF22891-521E-838D-4217-A4DC080D1729}"/>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0346005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2" name="Straight Connector 2">
            <a:extLst>
              <a:ext uri="{FF2B5EF4-FFF2-40B4-BE49-F238E27FC236}">
                <a16:creationId xmlns:a16="http://schemas.microsoft.com/office/drawing/2014/main" id="{A6F5545F-6028-4F46-A73D-5BFD282D2B8D}"/>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E81DBE99-3D99-0A38-B29A-015D157E6D60}"/>
              </a:ext>
            </a:extLst>
          </p:cNvPr>
          <p:cNvSpPr txBox="1">
            <a:spLocks noGrp="1"/>
          </p:cNvSpPr>
          <p:nvPr>
            <p:ph type="title"/>
          </p:nvPr>
        </p:nvSpPr>
        <p:spPr>
          <a:xfrm>
            <a:off x="634026" y="1001716"/>
            <a:ext cx="4714875" cy="1122371"/>
          </a:xfrm>
        </p:spPr>
        <p:txBody>
          <a:bodyPr>
            <a:noAutofit/>
          </a:bodyPr>
          <a:lstStyle>
            <a:lvl1pPr>
              <a:defRPr/>
            </a:lvl1pPr>
          </a:lstStyle>
          <a:p>
            <a:pPr lvl="0"/>
            <a:r>
              <a:rPr lang="en-US"/>
              <a:t>Click to edit Master title style</a:t>
            </a:r>
          </a:p>
        </p:txBody>
      </p:sp>
      <p:sp>
        <p:nvSpPr>
          <p:cNvPr id="4" name="Footer Placeholder 5">
            <a:extLst>
              <a:ext uri="{FF2B5EF4-FFF2-40B4-BE49-F238E27FC236}">
                <a16:creationId xmlns:a16="http://schemas.microsoft.com/office/drawing/2014/main" id="{1D286E98-3218-A749-A3D9-0FE2B58224A8}"/>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4">
            <a:extLst>
              <a:ext uri="{FF2B5EF4-FFF2-40B4-BE49-F238E27FC236}">
                <a16:creationId xmlns:a16="http://schemas.microsoft.com/office/drawing/2014/main" id="{00B86921-C853-FAA8-368F-5BD3A8494F72}"/>
              </a:ext>
            </a:extLst>
          </p:cNvPr>
          <p:cNvSpPr txBox="1">
            <a:spLocks noGrp="1"/>
          </p:cNvSpPr>
          <p:nvPr>
            <p:ph type="dt" sz="half" idx="7"/>
          </p:nvPr>
        </p:nvSpPr>
        <p:spPr/>
        <p:txBody>
          <a:bodyPr/>
          <a:lstStyle>
            <a:lvl1pPr>
              <a:defRPr/>
            </a:lvl1pPr>
          </a:lstStyle>
          <a:p>
            <a:pPr lvl="0"/>
            <a:fld id="{B00BD540-F667-4073-A1D8-D2FD9B7BE596}" type="datetime1">
              <a:rPr lang="en-US"/>
              <a:pPr lvl="0"/>
              <a:t>8/11/2026</a:t>
            </a:fld>
            <a:endParaRPr lang="en-US"/>
          </a:p>
        </p:txBody>
      </p:sp>
      <p:sp>
        <p:nvSpPr>
          <p:cNvPr id="6" name="Slide Number Placeholder 6">
            <a:extLst>
              <a:ext uri="{FF2B5EF4-FFF2-40B4-BE49-F238E27FC236}">
                <a16:creationId xmlns:a16="http://schemas.microsoft.com/office/drawing/2014/main" id="{D852F368-14C5-0758-8C95-B35767463CF8}"/>
              </a:ext>
            </a:extLst>
          </p:cNvPr>
          <p:cNvSpPr txBox="1">
            <a:spLocks noGrp="1"/>
          </p:cNvSpPr>
          <p:nvPr>
            <p:ph type="sldNum" sz="quarter" idx="8"/>
          </p:nvPr>
        </p:nvSpPr>
        <p:spPr/>
        <p:txBody>
          <a:bodyPr/>
          <a:lstStyle>
            <a:lvl1pPr>
              <a:defRPr/>
            </a:lvl1pPr>
          </a:lstStyle>
          <a:p>
            <a:pPr lvl="0"/>
            <a:fld id="{8EE920B2-AFC0-462B-8D27-63F34BCBCA4B}" type="slidenum">
              <a:t>‹#›</a:t>
            </a:fld>
            <a:endParaRPr lang="en-US"/>
          </a:p>
        </p:txBody>
      </p:sp>
      <p:sp>
        <p:nvSpPr>
          <p:cNvPr id="7" name="Picture Placeholder 10">
            <a:extLst>
              <a:ext uri="{FF2B5EF4-FFF2-40B4-BE49-F238E27FC236}">
                <a16:creationId xmlns:a16="http://schemas.microsoft.com/office/drawing/2014/main" id="{1E2E6784-F935-9F56-A849-45130655D912}"/>
              </a:ext>
            </a:extLst>
          </p:cNvPr>
          <p:cNvSpPr txBox="1">
            <a:spLocks noGrp="1"/>
          </p:cNvSpPr>
          <p:nvPr>
            <p:ph type="pic" idx="4294967295"/>
          </p:nvPr>
        </p:nvSpPr>
        <p:spPr>
          <a:xfrm>
            <a:off x="634026" y="2496193"/>
            <a:ext cx="4672583" cy="3726810"/>
          </a:xfrm>
          <a:blipFill>
            <a:blip r:embed="rId2">
              <a:alphaModFix amt="60000"/>
            </a:blip>
            <a:stretch>
              <a:fillRect/>
            </a:stretch>
          </a:blipFill>
        </p:spPr>
        <p:txBody>
          <a:bodyPr/>
          <a:lstStyle>
            <a:lvl1pPr marL="0" indent="0">
              <a:buNone/>
              <a:defRPr/>
            </a:lvl1pPr>
          </a:lstStyle>
          <a:p>
            <a:pPr lvl="0"/>
            <a:r>
              <a:rPr lang="en-US"/>
              <a:t>Click icon to add picture</a:t>
            </a:r>
          </a:p>
        </p:txBody>
      </p:sp>
      <p:sp>
        <p:nvSpPr>
          <p:cNvPr id="8" name="Content Placeholder 7">
            <a:extLst>
              <a:ext uri="{FF2B5EF4-FFF2-40B4-BE49-F238E27FC236}">
                <a16:creationId xmlns:a16="http://schemas.microsoft.com/office/drawing/2014/main" id="{213A6812-E83F-7198-557F-15C234F74CF4}"/>
              </a:ext>
            </a:extLst>
          </p:cNvPr>
          <p:cNvSpPr txBox="1">
            <a:spLocks noGrp="1"/>
          </p:cNvSpPr>
          <p:nvPr>
            <p:ph idx="4294967295"/>
          </p:nvPr>
        </p:nvSpPr>
        <p:spPr>
          <a:xfrm>
            <a:off x="5905506" y="1001716"/>
            <a:ext cx="5652464" cy="52212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8">
            <a:extLst>
              <a:ext uri="{FF2B5EF4-FFF2-40B4-BE49-F238E27FC236}">
                <a16:creationId xmlns:a16="http://schemas.microsoft.com/office/drawing/2014/main" id="{5A0F1037-A152-A256-EB38-BF7B7F4AD940}"/>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546455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2" name="Straight Connector 3">
            <a:extLst>
              <a:ext uri="{FF2B5EF4-FFF2-40B4-BE49-F238E27FC236}">
                <a16:creationId xmlns:a16="http://schemas.microsoft.com/office/drawing/2014/main" id="{251D7785-6003-F965-A656-7F7B5FF041FA}"/>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C4417C81-C92C-E2BA-98E1-2921815F0407}"/>
              </a:ext>
            </a:extLst>
          </p:cNvPr>
          <p:cNvSpPr txBox="1">
            <a:spLocks noGrp="1"/>
          </p:cNvSpPr>
          <p:nvPr>
            <p:ph type="title"/>
          </p:nvPr>
        </p:nvSpPr>
        <p:spPr>
          <a:xfrm>
            <a:off x="634026" y="1001716"/>
            <a:ext cx="4328495" cy="1127756"/>
          </a:xfrm>
        </p:spPr>
        <p:txBody>
          <a:bodyPr>
            <a:noAutofit/>
          </a:bodyPr>
          <a:lstStyle>
            <a:lvl1pPr>
              <a:defRPr/>
            </a:lvl1pPr>
          </a:lstStyle>
          <a:p>
            <a:pPr lvl="0"/>
            <a:r>
              <a:rPr lang="en-US"/>
              <a:t>Click to edit Master title style</a:t>
            </a:r>
          </a:p>
        </p:txBody>
      </p:sp>
      <p:sp>
        <p:nvSpPr>
          <p:cNvPr id="4" name="Footer Placeholder 5">
            <a:extLst>
              <a:ext uri="{FF2B5EF4-FFF2-40B4-BE49-F238E27FC236}">
                <a16:creationId xmlns:a16="http://schemas.microsoft.com/office/drawing/2014/main" id="{E740F9F0-453E-828B-C1F8-23C3DAD6D09C}"/>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4">
            <a:extLst>
              <a:ext uri="{FF2B5EF4-FFF2-40B4-BE49-F238E27FC236}">
                <a16:creationId xmlns:a16="http://schemas.microsoft.com/office/drawing/2014/main" id="{4D1BDB97-FBA8-F256-DD3F-0C19D39BC60A}"/>
              </a:ext>
            </a:extLst>
          </p:cNvPr>
          <p:cNvSpPr txBox="1">
            <a:spLocks noGrp="1"/>
          </p:cNvSpPr>
          <p:nvPr>
            <p:ph type="dt" sz="half" idx="7"/>
          </p:nvPr>
        </p:nvSpPr>
        <p:spPr/>
        <p:txBody>
          <a:bodyPr/>
          <a:lstStyle>
            <a:lvl1pPr>
              <a:defRPr/>
            </a:lvl1pPr>
          </a:lstStyle>
          <a:p>
            <a:pPr lvl="0"/>
            <a:fld id="{0705A73F-C110-4EE2-8B7E-C2E9A7BE4B3E}" type="datetime1">
              <a:rPr lang="en-US"/>
              <a:pPr lvl="0"/>
              <a:t>8/11/2026</a:t>
            </a:fld>
            <a:endParaRPr lang="en-US"/>
          </a:p>
        </p:txBody>
      </p:sp>
      <p:sp>
        <p:nvSpPr>
          <p:cNvPr id="6" name="Slide Number Placeholder 6">
            <a:extLst>
              <a:ext uri="{FF2B5EF4-FFF2-40B4-BE49-F238E27FC236}">
                <a16:creationId xmlns:a16="http://schemas.microsoft.com/office/drawing/2014/main" id="{AE96059B-6746-CAA4-288F-A3C286E89D96}"/>
              </a:ext>
            </a:extLst>
          </p:cNvPr>
          <p:cNvSpPr txBox="1">
            <a:spLocks noGrp="1"/>
          </p:cNvSpPr>
          <p:nvPr>
            <p:ph type="sldNum" sz="quarter" idx="8"/>
          </p:nvPr>
        </p:nvSpPr>
        <p:spPr/>
        <p:txBody>
          <a:bodyPr/>
          <a:lstStyle>
            <a:lvl1pPr>
              <a:defRPr/>
            </a:lvl1pPr>
          </a:lstStyle>
          <a:p>
            <a:pPr lvl="0"/>
            <a:fld id="{85840425-E305-495B-A65F-5160B8A94B97}" type="slidenum">
              <a:t>‹#›</a:t>
            </a:fld>
            <a:endParaRPr lang="en-US"/>
          </a:p>
        </p:txBody>
      </p:sp>
      <p:sp>
        <p:nvSpPr>
          <p:cNvPr id="7" name="Picture Placeholder 10">
            <a:extLst>
              <a:ext uri="{FF2B5EF4-FFF2-40B4-BE49-F238E27FC236}">
                <a16:creationId xmlns:a16="http://schemas.microsoft.com/office/drawing/2014/main" id="{89969715-4AA1-809E-366D-E99931C2EFE3}"/>
              </a:ext>
            </a:extLst>
          </p:cNvPr>
          <p:cNvSpPr txBox="1">
            <a:spLocks noGrp="1"/>
          </p:cNvSpPr>
          <p:nvPr>
            <p:ph type="pic" idx="4294967295"/>
          </p:nvPr>
        </p:nvSpPr>
        <p:spPr>
          <a:xfrm>
            <a:off x="634026" y="2129473"/>
            <a:ext cx="4328495" cy="4093521"/>
          </a:xfrm>
          <a:blipFill>
            <a:blip r:embed="rId2">
              <a:alphaModFix amt="60000"/>
            </a:blip>
            <a:stretch>
              <a:fillRect/>
            </a:stretch>
          </a:blipFill>
        </p:spPr>
        <p:txBody>
          <a:bodyPr/>
          <a:lstStyle>
            <a:lvl1pPr marL="285750" indent="-285750">
              <a:defRPr/>
            </a:lvl1pPr>
          </a:lstStyle>
          <a:p>
            <a:pPr lvl="0"/>
            <a:r>
              <a:rPr lang="en-US"/>
              <a:t>Click icon to add picture</a:t>
            </a:r>
          </a:p>
        </p:txBody>
      </p:sp>
      <p:sp>
        <p:nvSpPr>
          <p:cNvPr id="8" name="Content Placeholder 7">
            <a:extLst>
              <a:ext uri="{FF2B5EF4-FFF2-40B4-BE49-F238E27FC236}">
                <a16:creationId xmlns:a16="http://schemas.microsoft.com/office/drawing/2014/main" id="{E92BF61A-DD43-F93A-801D-661F7765D104}"/>
              </a:ext>
            </a:extLst>
          </p:cNvPr>
          <p:cNvSpPr txBox="1">
            <a:spLocks noGrp="1"/>
          </p:cNvSpPr>
          <p:nvPr>
            <p:ph idx="4294967295"/>
          </p:nvPr>
        </p:nvSpPr>
        <p:spPr>
          <a:xfrm>
            <a:off x="5348910" y="1001716"/>
            <a:ext cx="6209050" cy="52212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04758255-0A8D-2307-D577-B08B8FD812FF}"/>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04328709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rgbClr val="ECE7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E666D-F945-66F9-E8BB-DEDD62807B2D}"/>
              </a:ext>
            </a:extLst>
          </p:cNvPr>
          <p:cNvSpPr txBox="1">
            <a:spLocks noGrp="1"/>
          </p:cNvSpPr>
          <p:nvPr>
            <p:ph type="title"/>
          </p:nvPr>
        </p:nvSpPr>
        <p:spPr>
          <a:xfrm>
            <a:off x="634026" y="1001716"/>
            <a:ext cx="5955029" cy="5477512"/>
          </a:xfrm>
        </p:spPr>
        <p:txBody>
          <a:bodyPr anchor="b"/>
          <a:lstStyle>
            <a:lvl1pPr>
              <a:defRPr sz="7200">
                <a:ea typeface="Dotum" pitchFamily="34"/>
                <a:cs typeface="Noto Sans Kannada Thin" pitchFamily="34"/>
              </a:defRPr>
            </a:lvl1pPr>
          </a:lstStyle>
          <a:p>
            <a:pPr lvl="0"/>
            <a:r>
              <a:rPr lang="en-US"/>
              <a:t>Click to edit Master title style</a:t>
            </a:r>
          </a:p>
        </p:txBody>
      </p:sp>
      <p:sp>
        <p:nvSpPr>
          <p:cNvPr id="3" name="Footer Placeholder 9">
            <a:extLst>
              <a:ext uri="{FF2B5EF4-FFF2-40B4-BE49-F238E27FC236}">
                <a16:creationId xmlns:a16="http://schemas.microsoft.com/office/drawing/2014/main" id="{E4F7B802-C328-8198-6712-AD9EDAA72021}"/>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8">
            <a:extLst>
              <a:ext uri="{FF2B5EF4-FFF2-40B4-BE49-F238E27FC236}">
                <a16:creationId xmlns:a16="http://schemas.microsoft.com/office/drawing/2014/main" id="{2DEB38AD-CC4C-57A2-1569-734EA26547EB}"/>
              </a:ext>
            </a:extLst>
          </p:cNvPr>
          <p:cNvSpPr txBox="1">
            <a:spLocks noGrp="1"/>
          </p:cNvSpPr>
          <p:nvPr>
            <p:ph type="dt" sz="half" idx="7"/>
          </p:nvPr>
        </p:nvSpPr>
        <p:spPr/>
        <p:txBody>
          <a:bodyPr/>
          <a:lstStyle>
            <a:lvl1pPr>
              <a:defRPr/>
            </a:lvl1pPr>
          </a:lstStyle>
          <a:p>
            <a:pPr lvl="0"/>
            <a:fld id="{F6FE18E7-CD89-44AD-B9AC-3990A1837795}" type="datetime1">
              <a:rPr lang="en-US"/>
              <a:pPr lvl="0"/>
              <a:t>8/11/2026</a:t>
            </a:fld>
            <a:endParaRPr lang="en-US"/>
          </a:p>
        </p:txBody>
      </p:sp>
      <p:sp>
        <p:nvSpPr>
          <p:cNvPr id="5" name="Slide Number Placeholder 11">
            <a:extLst>
              <a:ext uri="{FF2B5EF4-FFF2-40B4-BE49-F238E27FC236}">
                <a16:creationId xmlns:a16="http://schemas.microsoft.com/office/drawing/2014/main" id="{91DB43DA-160E-250A-8C1C-03937413A090}"/>
              </a:ext>
            </a:extLst>
          </p:cNvPr>
          <p:cNvSpPr txBox="1">
            <a:spLocks noGrp="1"/>
          </p:cNvSpPr>
          <p:nvPr>
            <p:ph type="sldNum" sz="quarter" idx="8"/>
          </p:nvPr>
        </p:nvSpPr>
        <p:spPr>
          <a:xfrm>
            <a:off x="0" y="6492870"/>
            <a:ext cx="429210" cy="365129"/>
          </a:xfrm>
        </p:spPr>
        <p:txBody>
          <a:bodyPr/>
          <a:lstStyle>
            <a:lvl1pPr>
              <a:defRPr/>
            </a:lvl1pPr>
          </a:lstStyle>
          <a:p>
            <a:pPr lvl="0"/>
            <a:fld id="{90B856F3-2DAB-434A-84A3-876FA66C9E8D}" type="slidenum">
              <a:t>‹#›</a:t>
            </a:fld>
            <a:endParaRPr lang="en-US"/>
          </a:p>
        </p:txBody>
      </p:sp>
      <p:sp>
        <p:nvSpPr>
          <p:cNvPr id="6" name="Picture Placeholder 10">
            <a:extLst>
              <a:ext uri="{FF2B5EF4-FFF2-40B4-BE49-F238E27FC236}">
                <a16:creationId xmlns:a16="http://schemas.microsoft.com/office/drawing/2014/main" id="{2EF10F29-562C-19E9-173D-ABC028E2C801}"/>
              </a:ext>
            </a:extLst>
          </p:cNvPr>
          <p:cNvSpPr txBox="1">
            <a:spLocks noGrp="1"/>
          </p:cNvSpPr>
          <p:nvPr>
            <p:ph type="pic" idx="4294967295"/>
          </p:nvPr>
        </p:nvSpPr>
        <p:spPr>
          <a:xfrm>
            <a:off x="7065404" y="0"/>
            <a:ext cx="5131676" cy="6222994"/>
          </a:xfrm>
          <a:blipFill>
            <a:blip r:embed="rId2">
              <a:alphaModFix amt="60000"/>
            </a:blip>
            <a:stretch>
              <a:fillRect/>
            </a:stretch>
          </a:blipFill>
        </p:spPr>
        <p:txBody>
          <a:bodyPr/>
          <a:lstStyle>
            <a:lvl1pPr marL="0" indent="0">
              <a:buNone/>
              <a:defRPr/>
            </a:lvl1pPr>
          </a:lstStyle>
          <a:p>
            <a:pPr lvl="0"/>
            <a:r>
              <a:rPr lang="en-US"/>
              <a:t>Click icon to add picture</a:t>
            </a:r>
          </a:p>
        </p:txBody>
      </p:sp>
      <p:cxnSp>
        <p:nvCxnSpPr>
          <p:cNvPr id="7" name="Straight Connector 3">
            <a:extLst>
              <a:ext uri="{FF2B5EF4-FFF2-40B4-BE49-F238E27FC236}">
                <a16:creationId xmlns:a16="http://schemas.microsoft.com/office/drawing/2014/main" id="{B731C0EE-A9EC-EB78-5399-FF0353EF3CDA}"/>
              </a:ext>
            </a:extLst>
          </p:cNvPr>
          <p:cNvCxnSpPr/>
          <p:nvPr/>
        </p:nvCxnSpPr>
        <p:spPr>
          <a:xfrm>
            <a:off x="7060320" y="0"/>
            <a:ext cx="0" cy="6858000"/>
          </a:xfrm>
          <a:prstGeom prst="straightConnector1">
            <a:avLst/>
          </a:prstGeom>
          <a:noFill/>
          <a:ln w="6345" cap="flat">
            <a:solidFill>
              <a:srgbClr val="000000"/>
            </a:solidFill>
            <a:prstDash val="solid"/>
            <a:miter/>
          </a:ln>
        </p:spPr>
      </p:cxnSp>
      <p:cxnSp>
        <p:nvCxnSpPr>
          <p:cNvPr id="8" name="Straight Connector 2">
            <a:extLst>
              <a:ext uri="{FF2B5EF4-FFF2-40B4-BE49-F238E27FC236}">
                <a16:creationId xmlns:a16="http://schemas.microsoft.com/office/drawing/2014/main" id="{0DC15B8E-4F5D-10A9-8E09-54A1E60D6C58}"/>
              </a:ext>
            </a:extLst>
          </p:cNvPr>
          <p:cNvCxnSpPr/>
          <p:nvPr/>
        </p:nvCxnSpPr>
        <p:spPr>
          <a:xfrm>
            <a:off x="0" y="164153"/>
            <a:ext cx="7060320" cy="0"/>
          </a:xfrm>
          <a:prstGeom prst="straightConnector1">
            <a:avLst/>
          </a:prstGeom>
          <a:noFill/>
          <a:ln w="6345" cap="flat">
            <a:solidFill>
              <a:srgbClr val="000000"/>
            </a:solidFill>
            <a:prstDash val="solid"/>
            <a:miter/>
          </a:ln>
        </p:spPr>
      </p:cxnSp>
      <p:sp>
        <p:nvSpPr>
          <p:cNvPr id="9" name="Content Placeholder 7">
            <a:extLst>
              <a:ext uri="{FF2B5EF4-FFF2-40B4-BE49-F238E27FC236}">
                <a16:creationId xmlns:a16="http://schemas.microsoft.com/office/drawing/2014/main" id="{41DAC5A1-1797-1095-790E-5FD0FA876D68}"/>
              </a:ext>
            </a:extLst>
          </p:cNvPr>
          <p:cNvSpPr txBox="1">
            <a:spLocks noGrp="1"/>
          </p:cNvSpPr>
          <p:nvPr>
            <p:ph idx="4294967295"/>
          </p:nvPr>
        </p:nvSpPr>
        <p:spPr>
          <a:xfrm>
            <a:off x="7177418" y="6375745"/>
            <a:ext cx="4847572" cy="363254"/>
          </a:xfrm>
        </p:spPr>
        <p:txBody>
          <a:bodyPr anchor="ctr"/>
          <a:lstStyle>
            <a:lvl1pPr marL="0" indent="0">
              <a:buNone/>
              <a:defRPr/>
            </a:lvl1pPr>
          </a:lstStyle>
          <a:p>
            <a:pPr lvl="0"/>
            <a:r>
              <a:rPr lang="en-US"/>
              <a:t>Click to edit Master text styles</a:t>
            </a:r>
          </a:p>
        </p:txBody>
      </p:sp>
    </p:spTree>
    <p:extLst>
      <p:ext uri="{BB962C8B-B14F-4D97-AF65-F5344CB8AC3E}">
        <p14:creationId xmlns:p14="http://schemas.microsoft.com/office/powerpoint/2010/main" val="3378891067"/>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umber Large">
    <p:bg>
      <p:bgPr>
        <a:solidFill>
          <a:srgbClr val="ECE7DA"/>
        </a:solidFill>
        <a:effectLst/>
      </p:bgPr>
    </p:bg>
    <p:spTree>
      <p:nvGrpSpPr>
        <p:cNvPr id="1" name=""/>
        <p:cNvGrpSpPr/>
        <p:nvPr/>
      </p:nvGrpSpPr>
      <p:grpSpPr>
        <a:xfrm>
          <a:off x="0" y="0"/>
          <a:ext cx="0" cy="0"/>
          <a:chOff x="0" y="0"/>
          <a:chExt cx="0" cy="0"/>
        </a:xfrm>
      </p:grpSpPr>
      <p:cxnSp>
        <p:nvCxnSpPr>
          <p:cNvPr id="2" name="Straight Connector 5">
            <a:extLst>
              <a:ext uri="{FF2B5EF4-FFF2-40B4-BE49-F238E27FC236}">
                <a16:creationId xmlns:a16="http://schemas.microsoft.com/office/drawing/2014/main" id="{D3035B1B-61CC-1A93-BF50-516111D17D2A}"/>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68D4332A-D727-44B7-02D9-46AFCFCF8CC6}"/>
              </a:ext>
            </a:extLst>
          </p:cNvPr>
          <p:cNvSpPr txBox="1">
            <a:spLocks noGrp="1"/>
          </p:cNvSpPr>
          <p:nvPr>
            <p:ph type="title"/>
          </p:nvPr>
        </p:nvSpPr>
        <p:spPr>
          <a:xfrm>
            <a:off x="633468" y="5109520"/>
            <a:ext cx="10367906" cy="1207190"/>
          </a:xfrm>
        </p:spPr>
        <p:txBody>
          <a:bodyPr anchor="b"/>
          <a:lstStyle>
            <a:lvl1pPr>
              <a:defRPr sz="2400" cap="none"/>
            </a:lvl1pPr>
          </a:lstStyle>
          <a:p>
            <a:pPr lvl="0"/>
            <a:r>
              <a:rPr lang="en-US"/>
              <a:t>Click to edit Master title style</a:t>
            </a:r>
          </a:p>
        </p:txBody>
      </p:sp>
      <p:sp>
        <p:nvSpPr>
          <p:cNvPr id="4" name="Footer Placeholder 3">
            <a:extLst>
              <a:ext uri="{FF2B5EF4-FFF2-40B4-BE49-F238E27FC236}">
                <a16:creationId xmlns:a16="http://schemas.microsoft.com/office/drawing/2014/main" id="{F8F2CE5D-DE12-7E05-BA40-FAF8C227F584}"/>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9782917F-16D4-F898-457E-818F7B01DA74}"/>
              </a:ext>
            </a:extLst>
          </p:cNvPr>
          <p:cNvSpPr txBox="1">
            <a:spLocks noGrp="1"/>
          </p:cNvSpPr>
          <p:nvPr>
            <p:ph type="dt" sz="half" idx="7"/>
          </p:nvPr>
        </p:nvSpPr>
        <p:spPr/>
        <p:txBody>
          <a:bodyPr/>
          <a:lstStyle>
            <a:lvl1pPr>
              <a:defRPr/>
            </a:lvl1pPr>
          </a:lstStyle>
          <a:p>
            <a:pPr lvl="0"/>
            <a:fld id="{675E3A2B-5559-4D93-A528-17CFA22691ED}" type="datetime1">
              <a:rPr lang="en-US"/>
              <a:pPr lvl="0"/>
              <a:t>8/11/2026</a:t>
            </a:fld>
            <a:endParaRPr lang="en-US"/>
          </a:p>
        </p:txBody>
      </p:sp>
      <p:sp>
        <p:nvSpPr>
          <p:cNvPr id="6" name="Slide Number Placeholder 4">
            <a:extLst>
              <a:ext uri="{FF2B5EF4-FFF2-40B4-BE49-F238E27FC236}">
                <a16:creationId xmlns:a16="http://schemas.microsoft.com/office/drawing/2014/main" id="{616C5BB9-A179-DD7A-0AE0-B06183A1684A}"/>
              </a:ext>
            </a:extLst>
          </p:cNvPr>
          <p:cNvSpPr txBox="1">
            <a:spLocks noGrp="1"/>
          </p:cNvSpPr>
          <p:nvPr>
            <p:ph type="sldNum" sz="quarter" idx="8"/>
          </p:nvPr>
        </p:nvSpPr>
        <p:spPr/>
        <p:txBody>
          <a:bodyPr/>
          <a:lstStyle>
            <a:lvl1pPr>
              <a:defRPr/>
            </a:lvl1pPr>
          </a:lstStyle>
          <a:p>
            <a:pPr lvl="0"/>
            <a:fld id="{527C060A-8B02-4AB5-B702-E62FA379B0AF}" type="slidenum">
              <a:t>‹#›</a:t>
            </a:fld>
            <a:endParaRPr lang="en-US"/>
          </a:p>
        </p:txBody>
      </p:sp>
      <p:cxnSp>
        <p:nvCxnSpPr>
          <p:cNvPr id="7" name="Straight Connector 8">
            <a:extLst>
              <a:ext uri="{FF2B5EF4-FFF2-40B4-BE49-F238E27FC236}">
                <a16:creationId xmlns:a16="http://schemas.microsoft.com/office/drawing/2014/main" id="{E84F9E7F-168F-186A-47A4-875BE53A1925}"/>
              </a:ext>
            </a:extLst>
          </p:cNvPr>
          <p:cNvCxnSpPr/>
          <p:nvPr/>
        </p:nvCxnSpPr>
        <p:spPr>
          <a:xfrm>
            <a:off x="429795" y="0"/>
            <a:ext cx="0" cy="6858000"/>
          </a:xfrm>
          <a:prstGeom prst="straightConnector1">
            <a:avLst/>
          </a:prstGeom>
          <a:noFill/>
          <a:ln w="6345" cap="flat">
            <a:solidFill>
              <a:srgbClr val="000000"/>
            </a:solidFill>
            <a:prstDash val="solid"/>
            <a:miter/>
          </a:ln>
        </p:spPr>
      </p:cxnSp>
      <p:sp>
        <p:nvSpPr>
          <p:cNvPr id="8" name="Content Placeholder 6">
            <a:extLst>
              <a:ext uri="{FF2B5EF4-FFF2-40B4-BE49-F238E27FC236}">
                <a16:creationId xmlns:a16="http://schemas.microsoft.com/office/drawing/2014/main" id="{58C3E350-0E29-7D38-F19E-EE9AB92E22C2}"/>
              </a:ext>
            </a:extLst>
          </p:cNvPr>
          <p:cNvSpPr txBox="1">
            <a:spLocks noGrp="1"/>
          </p:cNvSpPr>
          <p:nvPr>
            <p:ph idx="4294967295"/>
          </p:nvPr>
        </p:nvSpPr>
        <p:spPr>
          <a:xfrm>
            <a:off x="634026" y="1340492"/>
            <a:ext cx="10367348" cy="3388034"/>
          </a:xfrm>
        </p:spPr>
        <p:txBody>
          <a:bodyPr>
            <a:noAutofit/>
          </a:bodyPr>
          <a:lstStyle>
            <a:lvl1pPr marL="0" indent="0">
              <a:lnSpc>
                <a:spcPct val="90000"/>
              </a:lnSpc>
              <a:buNone/>
              <a:defRPr sz="30000"/>
            </a:lvl1pPr>
          </a:lstStyle>
          <a:p>
            <a:pPr lvl="0"/>
            <a:r>
              <a:rPr lang="en-US"/>
              <a:t>##%</a:t>
            </a:r>
          </a:p>
        </p:txBody>
      </p:sp>
    </p:spTree>
    <p:extLst>
      <p:ext uri="{BB962C8B-B14F-4D97-AF65-F5344CB8AC3E}">
        <p14:creationId xmlns:p14="http://schemas.microsoft.com/office/powerpoint/2010/main" val="20369485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E821D3B9-DA3C-8A11-138C-D105CD9B5700}"/>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06B1567E-3C42-7749-667B-30412EBD264A}"/>
              </a:ext>
            </a:extLst>
          </p:cNvPr>
          <p:cNvSpPr txBox="1">
            <a:spLocks noGrp="1"/>
          </p:cNvSpPr>
          <p:nvPr>
            <p:ph type="title"/>
          </p:nvPr>
        </p:nvSpPr>
        <p:spPr>
          <a:xfrm>
            <a:off x="633468" y="5109520"/>
            <a:ext cx="10367906" cy="1207190"/>
          </a:xfrm>
        </p:spPr>
        <p:txBody>
          <a:bodyPr anchor="b"/>
          <a:lstStyle>
            <a:lvl1pPr>
              <a:defRPr sz="2400" cap="none"/>
            </a:lvl1pPr>
          </a:lstStyle>
          <a:p>
            <a:pPr lvl="0"/>
            <a:r>
              <a:rPr lang="en-US"/>
              <a:t>Click to edit Master title style</a:t>
            </a:r>
          </a:p>
        </p:txBody>
      </p:sp>
      <p:sp>
        <p:nvSpPr>
          <p:cNvPr id="4" name="Footer Placeholder 3">
            <a:extLst>
              <a:ext uri="{FF2B5EF4-FFF2-40B4-BE49-F238E27FC236}">
                <a16:creationId xmlns:a16="http://schemas.microsoft.com/office/drawing/2014/main" id="{F920685F-55C0-09FE-96C7-0F9566416EA5}"/>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298E6CC3-F333-D2A3-B076-2F79CA7CCFFE}"/>
              </a:ext>
            </a:extLst>
          </p:cNvPr>
          <p:cNvSpPr txBox="1">
            <a:spLocks noGrp="1"/>
          </p:cNvSpPr>
          <p:nvPr>
            <p:ph type="dt" sz="half" idx="7"/>
          </p:nvPr>
        </p:nvSpPr>
        <p:spPr/>
        <p:txBody>
          <a:bodyPr/>
          <a:lstStyle>
            <a:lvl1pPr>
              <a:defRPr/>
            </a:lvl1pPr>
          </a:lstStyle>
          <a:p>
            <a:pPr lvl="0"/>
            <a:fld id="{11636553-E1EA-4748-A09E-5B823526C753}" type="datetime1">
              <a:rPr lang="en-US"/>
              <a:pPr lvl="0"/>
              <a:t>8/11/2026</a:t>
            </a:fld>
            <a:endParaRPr lang="en-US"/>
          </a:p>
        </p:txBody>
      </p:sp>
      <p:sp>
        <p:nvSpPr>
          <p:cNvPr id="6" name="Slide Number Placeholder 4">
            <a:extLst>
              <a:ext uri="{FF2B5EF4-FFF2-40B4-BE49-F238E27FC236}">
                <a16:creationId xmlns:a16="http://schemas.microsoft.com/office/drawing/2014/main" id="{D7978C30-F6A8-DB18-B64D-34AB66C059E7}"/>
              </a:ext>
            </a:extLst>
          </p:cNvPr>
          <p:cNvSpPr txBox="1">
            <a:spLocks noGrp="1"/>
          </p:cNvSpPr>
          <p:nvPr>
            <p:ph type="sldNum" sz="quarter" idx="8"/>
          </p:nvPr>
        </p:nvSpPr>
        <p:spPr/>
        <p:txBody>
          <a:bodyPr/>
          <a:lstStyle>
            <a:lvl1pPr>
              <a:defRPr/>
            </a:lvl1pPr>
          </a:lstStyle>
          <a:p>
            <a:pPr lvl="0"/>
            <a:fld id="{58F67142-B557-49A0-A359-0D25D8E33E0D}" type="slidenum">
              <a:t>‹#›</a:t>
            </a:fld>
            <a:endParaRPr lang="en-US"/>
          </a:p>
        </p:txBody>
      </p:sp>
      <p:sp>
        <p:nvSpPr>
          <p:cNvPr id="7" name="Content Placeholder 6">
            <a:extLst>
              <a:ext uri="{FF2B5EF4-FFF2-40B4-BE49-F238E27FC236}">
                <a16:creationId xmlns:a16="http://schemas.microsoft.com/office/drawing/2014/main" id="{9A33B63D-3EFF-0F22-78B8-8A51FB5BADAE}"/>
              </a:ext>
            </a:extLst>
          </p:cNvPr>
          <p:cNvSpPr txBox="1">
            <a:spLocks noGrp="1"/>
          </p:cNvSpPr>
          <p:nvPr>
            <p:ph idx="4294967295"/>
          </p:nvPr>
        </p:nvSpPr>
        <p:spPr>
          <a:xfrm>
            <a:off x="634026" y="1340492"/>
            <a:ext cx="10367348" cy="3388034"/>
          </a:xfrm>
        </p:spPr>
        <p:txBody>
          <a:bodyPr>
            <a:noAutofit/>
          </a:bodyPr>
          <a:lstStyle>
            <a:lvl1pPr marL="0" indent="0">
              <a:lnSpc>
                <a:spcPct val="90000"/>
              </a:lnSpc>
              <a:buNone/>
              <a:defRPr sz="30000"/>
            </a:lvl1pPr>
          </a:lstStyle>
          <a:p>
            <a:pPr lvl="0"/>
            <a:r>
              <a:rPr lang="en-US"/>
              <a:t>##%</a:t>
            </a:r>
          </a:p>
        </p:txBody>
      </p:sp>
      <p:cxnSp>
        <p:nvCxnSpPr>
          <p:cNvPr id="8" name="Straight Connector 5">
            <a:extLst>
              <a:ext uri="{FF2B5EF4-FFF2-40B4-BE49-F238E27FC236}">
                <a16:creationId xmlns:a16="http://schemas.microsoft.com/office/drawing/2014/main" id="{6FF1BE0D-4FA8-6B77-D319-D7F3AE94B4A7}"/>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25907430"/>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3">
    <p:bg>
      <p:bgPr>
        <a:solidFill>
          <a:srgbClr val="343826"/>
        </a:solidFill>
        <a:effectLst/>
      </p:bgPr>
    </p:bg>
    <p:spTree>
      <p:nvGrpSpPr>
        <p:cNvPr id="1" name=""/>
        <p:cNvGrpSpPr/>
        <p:nvPr/>
      </p:nvGrpSpPr>
      <p:grpSpPr>
        <a:xfrm>
          <a:off x="0" y="0"/>
          <a:ext cx="0" cy="0"/>
          <a:chOff x="0" y="0"/>
          <a:chExt cx="0" cy="0"/>
        </a:xfrm>
      </p:grpSpPr>
      <p:cxnSp>
        <p:nvCxnSpPr>
          <p:cNvPr id="2" name="Straight Connector 5">
            <a:extLst>
              <a:ext uri="{FF2B5EF4-FFF2-40B4-BE49-F238E27FC236}">
                <a16:creationId xmlns:a16="http://schemas.microsoft.com/office/drawing/2014/main" id="{88DF6A16-041D-5678-ECF1-0E5B27837C8C}"/>
              </a:ext>
            </a:extLst>
          </p:cNvPr>
          <p:cNvCxnSpPr/>
          <p:nvPr/>
        </p:nvCxnSpPr>
        <p:spPr>
          <a:xfrm>
            <a:off x="429210" y="164153"/>
            <a:ext cx="11762786" cy="0"/>
          </a:xfrm>
          <a:prstGeom prst="straightConnector1">
            <a:avLst/>
          </a:prstGeom>
          <a:noFill/>
          <a:ln w="6345" cap="flat">
            <a:solidFill>
              <a:srgbClr val="FFFFFF"/>
            </a:solidFill>
            <a:prstDash val="solid"/>
            <a:miter/>
          </a:ln>
        </p:spPr>
      </p:cxnSp>
      <p:sp>
        <p:nvSpPr>
          <p:cNvPr id="3" name="Title 1">
            <a:extLst>
              <a:ext uri="{FF2B5EF4-FFF2-40B4-BE49-F238E27FC236}">
                <a16:creationId xmlns:a16="http://schemas.microsoft.com/office/drawing/2014/main" id="{73B61A89-B99B-399D-935E-3A98ECFCEDBC}"/>
              </a:ext>
            </a:extLst>
          </p:cNvPr>
          <p:cNvSpPr txBox="1">
            <a:spLocks noGrp="1"/>
          </p:cNvSpPr>
          <p:nvPr>
            <p:ph type="title"/>
          </p:nvPr>
        </p:nvSpPr>
        <p:spPr>
          <a:xfrm>
            <a:off x="633468" y="5109520"/>
            <a:ext cx="10367906" cy="1207190"/>
          </a:xfrm>
        </p:spPr>
        <p:txBody>
          <a:bodyPr anchor="b"/>
          <a:lstStyle>
            <a:lvl1pPr>
              <a:defRPr sz="2400" cap="none">
                <a:solidFill>
                  <a:srgbClr val="FFFFFF"/>
                </a:solidFill>
              </a:defRPr>
            </a:lvl1pPr>
          </a:lstStyle>
          <a:p>
            <a:pPr lvl="0"/>
            <a:r>
              <a:rPr lang="en-US"/>
              <a:t>Click to edit Master title style</a:t>
            </a:r>
          </a:p>
        </p:txBody>
      </p:sp>
      <p:sp>
        <p:nvSpPr>
          <p:cNvPr id="4" name="Footer Placeholder 3">
            <a:extLst>
              <a:ext uri="{FF2B5EF4-FFF2-40B4-BE49-F238E27FC236}">
                <a16:creationId xmlns:a16="http://schemas.microsoft.com/office/drawing/2014/main" id="{3A0F0DB2-7385-AF92-D38E-8B997265EBDE}"/>
              </a:ext>
            </a:extLst>
          </p:cNvPr>
          <p:cNvSpPr txBox="1">
            <a:spLocks noGrp="1"/>
          </p:cNvSpPr>
          <p:nvPr>
            <p:ph type="ftr" sz="quarter" idx="9"/>
          </p:nvPr>
        </p:nvSpPr>
        <p:spPr/>
        <p:txBody>
          <a:bodyPr/>
          <a:lstStyle>
            <a:lvl1pPr>
              <a:defRPr>
                <a:solidFill>
                  <a:srgbClr val="FFFFFF"/>
                </a:solidFill>
              </a:defRPr>
            </a:lvl1pPr>
          </a:lstStyle>
          <a:p>
            <a:pPr lvl="0"/>
            <a:r>
              <a:rPr lang="en-US"/>
              <a:t>GROWTH MARKETING PLAN</a:t>
            </a:r>
          </a:p>
        </p:txBody>
      </p:sp>
      <p:sp>
        <p:nvSpPr>
          <p:cNvPr id="5" name="Date Placeholder 2">
            <a:extLst>
              <a:ext uri="{FF2B5EF4-FFF2-40B4-BE49-F238E27FC236}">
                <a16:creationId xmlns:a16="http://schemas.microsoft.com/office/drawing/2014/main" id="{087A3A28-6F02-BF5C-C6C4-C2E52E6A6C65}"/>
              </a:ext>
            </a:extLst>
          </p:cNvPr>
          <p:cNvSpPr txBox="1">
            <a:spLocks noGrp="1"/>
          </p:cNvSpPr>
          <p:nvPr>
            <p:ph type="dt" sz="half" idx="7"/>
          </p:nvPr>
        </p:nvSpPr>
        <p:spPr/>
        <p:txBody>
          <a:bodyPr/>
          <a:lstStyle>
            <a:lvl1pPr>
              <a:defRPr>
                <a:solidFill>
                  <a:srgbClr val="FFFFFF"/>
                </a:solidFill>
              </a:defRPr>
            </a:lvl1pPr>
          </a:lstStyle>
          <a:p>
            <a:pPr lvl="0"/>
            <a:fld id="{4F8EAFF9-5522-4E1A-B979-60675B527B6D}" type="datetime1">
              <a:rPr lang="en-US"/>
              <a:pPr lvl="0"/>
              <a:t>8/11/2026</a:t>
            </a:fld>
            <a:endParaRPr lang="en-US"/>
          </a:p>
        </p:txBody>
      </p:sp>
      <p:sp>
        <p:nvSpPr>
          <p:cNvPr id="6" name="Slide Number Placeholder 4">
            <a:extLst>
              <a:ext uri="{FF2B5EF4-FFF2-40B4-BE49-F238E27FC236}">
                <a16:creationId xmlns:a16="http://schemas.microsoft.com/office/drawing/2014/main" id="{ADF914BA-0690-1446-C4FF-1108D4FDEDBF}"/>
              </a:ext>
            </a:extLst>
          </p:cNvPr>
          <p:cNvSpPr txBox="1">
            <a:spLocks noGrp="1"/>
          </p:cNvSpPr>
          <p:nvPr>
            <p:ph type="sldNum" sz="quarter" idx="8"/>
          </p:nvPr>
        </p:nvSpPr>
        <p:spPr/>
        <p:txBody>
          <a:bodyPr/>
          <a:lstStyle>
            <a:lvl1pPr>
              <a:defRPr>
                <a:solidFill>
                  <a:srgbClr val="FFFFFF"/>
                </a:solidFill>
              </a:defRPr>
            </a:lvl1pPr>
          </a:lstStyle>
          <a:p>
            <a:pPr lvl="0"/>
            <a:fld id="{4AA6C44C-58EE-4BE0-9E35-0883382C05A2}" type="slidenum">
              <a:t>‹#›</a:t>
            </a:fld>
            <a:endParaRPr lang="en-US"/>
          </a:p>
        </p:txBody>
      </p:sp>
      <p:cxnSp>
        <p:nvCxnSpPr>
          <p:cNvPr id="7" name="Straight Connector 8">
            <a:extLst>
              <a:ext uri="{FF2B5EF4-FFF2-40B4-BE49-F238E27FC236}">
                <a16:creationId xmlns:a16="http://schemas.microsoft.com/office/drawing/2014/main" id="{3D8A2916-E62D-61DF-6D4B-FC0591D57032}"/>
              </a:ext>
            </a:extLst>
          </p:cNvPr>
          <p:cNvCxnSpPr/>
          <p:nvPr/>
        </p:nvCxnSpPr>
        <p:spPr>
          <a:xfrm>
            <a:off x="429795" y="0"/>
            <a:ext cx="0" cy="6858000"/>
          </a:xfrm>
          <a:prstGeom prst="straightConnector1">
            <a:avLst/>
          </a:prstGeom>
          <a:noFill/>
          <a:ln w="6345" cap="flat">
            <a:solidFill>
              <a:srgbClr val="FFFFFF"/>
            </a:solidFill>
            <a:prstDash val="solid"/>
            <a:miter/>
          </a:ln>
        </p:spPr>
      </p:cxnSp>
      <p:sp>
        <p:nvSpPr>
          <p:cNvPr id="8" name="Content Placeholder 6">
            <a:extLst>
              <a:ext uri="{FF2B5EF4-FFF2-40B4-BE49-F238E27FC236}">
                <a16:creationId xmlns:a16="http://schemas.microsoft.com/office/drawing/2014/main" id="{C2B6FCB3-1F24-DC36-27B6-E4C606660098}"/>
              </a:ext>
            </a:extLst>
          </p:cNvPr>
          <p:cNvSpPr txBox="1">
            <a:spLocks noGrp="1"/>
          </p:cNvSpPr>
          <p:nvPr>
            <p:ph idx="4294967295"/>
          </p:nvPr>
        </p:nvSpPr>
        <p:spPr>
          <a:xfrm>
            <a:off x="634026" y="1340492"/>
            <a:ext cx="10367348" cy="3388034"/>
          </a:xfrm>
        </p:spPr>
        <p:txBody>
          <a:bodyPr>
            <a:noAutofit/>
          </a:bodyPr>
          <a:lstStyle>
            <a:lvl1pPr marL="0" indent="0">
              <a:lnSpc>
                <a:spcPct val="90000"/>
              </a:lnSpc>
              <a:buNone/>
              <a:defRPr sz="30000">
                <a:solidFill>
                  <a:srgbClr val="FFFFFF"/>
                </a:solidFill>
              </a:defRPr>
            </a:lvl1pPr>
          </a:lstStyle>
          <a:p>
            <a:pPr lvl="0"/>
            <a:r>
              <a:rPr lang="en-US"/>
              <a:t>##%</a:t>
            </a:r>
          </a:p>
        </p:txBody>
      </p:sp>
    </p:spTree>
    <p:extLst>
      <p:ext uri="{BB962C8B-B14F-4D97-AF65-F5344CB8AC3E}">
        <p14:creationId xmlns:p14="http://schemas.microsoft.com/office/powerpoint/2010/main" val="11591251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2" name="Straight Connector 50">
            <a:extLst>
              <a:ext uri="{FF2B5EF4-FFF2-40B4-BE49-F238E27FC236}">
                <a16:creationId xmlns:a16="http://schemas.microsoft.com/office/drawing/2014/main" id="{E2E9E56B-D024-C153-FB19-9BDCEF6B320F}"/>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10696DF2-1F89-9A40-69DD-236CA0E4AA4D}"/>
              </a:ext>
            </a:extLst>
          </p:cNvPr>
          <p:cNvSpPr txBox="1">
            <a:spLocks noGrp="1"/>
          </p:cNvSpPr>
          <p:nvPr>
            <p:ph type="title"/>
          </p:nvPr>
        </p:nvSpPr>
        <p:spPr>
          <a:xfrm>
            <a:off x="612648" y="-1133856"/>
            <a:ext cx="10652760" cy="1133856"/>
          </a:xfrm>
        </p:spPr>
        <p:txBody>
          <a:bodyPr/>
          <a:lstStyle>
            <a:lvl1pPr>
              <a:defRPr cap="none"/>
            </a:lvl1pPr>
          </a:lstStyle>
          <a:p>
            <a:pPr lvl="0"/>
            <a:r>
              <a:rPr lang="en-US"/>
              <a:t>Click to edit Master title style</a:t>
            </a:r>
          </a:p>
        </p:txBody>
      </p:sp>
      <p:sp>
        <p:nvSpPr>
          <p:cNvPr id="4" name="Footer Placeholder 3">
            <a:extLst>
              <a:ext uri="{FF2B5EF4-FFF2-40B4-BE49-F238E27FC236}">
                <a16:creationId xmlns:a16="http://schemas.microsoft.com/office/drawing/2014/main" id="{27764982-04AF-58D4-A223-406D92419B8C}"/>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31C9A8B8-2912-C518-F93A-2B8A91012107}"/>
              </a:ext>
            </a:extLst>
          </p:cNvPr>
          <p:cNvSpPr txBox="1">
            <a:spLocks noGrp="1"/>
          </p:cNvSpPr>
          <p:nvPr>
            <p:ph type="dt" sz="half" idx="7"/>
          </p:nvPr>
        </p:nvSpPr>
        <p:spPr/>
        <p:txBody>
          <a:bodyPr/>
          <a:lstStyle>
            <a:lvl1pPr>
              <a:defRPr/>
            </a:lvl1pPr>
          </a:lstStyle>
          <a:p>
            <a:pPr lvl="0"/>
            <a:fld id="{7BF40BA9-E0F5-4C59-9314-11C7A0CDC0FF}" type="datetime1">
              <a:rPr lang="en-US"/>
              <a:pPr lvl="0"/>
              <a:t>8/11/2026</a:t>
            </a:fld>
            <a:endParaRPr lang="en-US"/>
          </a:p>
        </p:txBody>
      </p:sp>
      <p:sp>
        <p:nvSpPr>
          <p:cNvPr id="6" name="Slide Number Placeholder 4">
            <a:extLst>
              <a:ext uri="{FF2B5EF4-FFF2-40B4-BE49-F238E27FC236}">
                <a16:creationId xmlns:a16="http://schemas.microsoft.com/office/drawing/2014/main" id="{2AB2E74E-4147-9339-3F1F-8CEF83FDF624}"/>
              </a:ext>
            </a:extLst>
          </p:cNvPr>
          <p:cNvSpPr txBox="1">
            <a:spLocks noGrp="1"/>
          </p:cNvSpPr>
          <p:nvPr>
            <p:ph type="sldNum" sz="quarter" idx="8"/>
          </p:nvPr>
        </p:nvSpPr>
        <p:spPr/>
        <p:txBody>
          <a:bodyPr/>
          <a:lstStyle>
            <a:lvl1pPr>
              <a:defRPr/>
            </a:lvl1pPr>
          </a:lstStyle>
          <a:p>
            <a:pPr lvl="0"/>
            <a:fld id="{93EE751B-63BE-40CE-B5EF-B47E66ED9EBD}" type="slidenum">
              <a:t>‹#›</a:t>
            </a:fld>
            <a:endParaRPr lang="en-US"/>
          </a:p>
        </p:txBody>
      </p:sp>
      <p:sp>
        <p:nvSpPr>
          <p:cNvPr id="7" name="Content Placeholder 6">
            <a:extLst>
              <a:ext uri="{FF2B5EF4-FFF2-40B4-BE49-F238E27FC236}">
                <a16:creationId xmlns:a16="http://schemas.microsoft.com/office/drawing/2014/main" id="{0F36982C-417A-E825-4932-88A31F7F9E1D}"/>
              </a:ext>
            </a:extLst>
          </p:cNvPr>
          <p:cNvSpPr txBox="1">
            <a:spLocks noGrp="1"/>
          </p:cNvSpPr>
          <p:nvPr>
            <p:ph idx="4294967295"/>
          </p:nvPr>
        </p:nvSpPr>
        <p:spPr>
          <a:xfrm>
            <a:off x="634026" y="1001716"/>
            <a:ext cx="9424373" cy="5221278"/>
          </a:xfrm>
        </p:spPr>
        <p:txBody>
          <a:bodyPr anchor="ctr">
            <a:noAutofit/>
          </a:bodyPr>
          <a:lstStyle>
            <a:lvl1pPr marL="0" indent="0">
              <a:lnSpc>
                <a:spcPct val="100000"/>
              </a:lnSpc>
              <a:buNone/>
              <a:defRPr sz="4000" b="1" cap="all"/>
            </a:lvl1pPr>
            <a:lvl2pPr marL="228600" indent="0">
              <a:lnSpc>
                <a:spcPct val="100000"/>
              </a:lnSpc>
              <a:buNone/>
              <a:defRPr sz="4000" b="1" cap="all"/>
            </a:lvl2pPr>
            <a:lvl3pPr marL="457200" indent="0">
              <a:lnSpc>
                <a:spcPct val="100000"/>
              </a:lnSpc>
              <a:buNone/>
              <a:defRPr sz="4000" b="1" cap="all"/>
            </a:lvl3pPr>
            <a:lvl4pPr marL="685800" indent="0">
              <a:lnSpc>
                <a:spcPct val="100000"/>
              </a:lnSpc>
              <a:buNone/>
              <a:defRPr sz="4000" b="1" cap="all"/>
            </a:lvl4pPr>
            <a:lvl5pPr marL="914400" indent="0">
              <a:lnSpc>
                <a:spcPct val="100000"/>
              </a:lnSpc>
              <a:buNone/>
              <a:defRPr sz="4000" b="1" cap="all"/>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5">
            <a:extLst>
              <a:ext uri="{FF2B5EF4-FFF2-40B4-BE49-F238E27FC236}">
                <a16:creationId xmlns:a16="http://schemas.microsoft.com/office/drawing/2014/main" id="{E55E8E93-950C-D027-59B1-1CFCA2F0934F}"/>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829949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Pr>
        <a:solidFill>
          <a:srgbClr val="ECE7DA"/>
        </a:solidFill>
        <a:effectLst/>
      </p:bgPr>
    </p:bg>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E1373389-7FA2-89D2-F643-3AEA52D06E09}"/>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3F18646D-6573-B7D4-9518-5B1E407BB2CE}"/>
              </a:ext>
            </a:extLst>
          </p:cNvPr>
          <p:cNvSpPr txBox="1">
            <a:spLocks noGrp="1"/>
          </p:cNvSpPr>
          <p:nvPr>
            <p:ph type="title"/>
          </p:nvPr>
        </p:nvSpPr>
        <p:spPr>
          <a:xfrm>
            <a:off x="599398" y="-1133856"/>
            <a:ext cx="10652760" cy="1001332"/>
          </a:xfrm>
        </p:spPr>
        <p:txBody>
          <a:bodyPr/>
          <a:lstStyle>
            <a:lvl1pPr>
              <a:defRPr cap="none"/>
            </a:lvl1pPr>
          </a:lstStyle>
          <a:p>
            <a:pPr lvl="0"/>
            <a:r>
              <a:rPr lang="en-US"/>
              <a:t>Click to edit Master title style</a:t>
            </a:r>
          </a:p>
        </p:txBody>
      </p:sp>
      <p:sp>
        <p:nvSpPr>
          <p:cNvPr id="4" name="Footer Placeholder 3">
            <a:extLst>
              <a:ext uri="{FF2B5EF4-FFF2-40B4-BE49-F238E27FC236}">
                <a16:creationId xmlns:a16="http://schemas.microsoft.com/office/drawing/2014/main" id="{417392B1-A296-A589-8C01-F047F6470847}"/>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076B4601-9A65-9055-C0FD-D4404435C6A4}"/>
              </a:ext>
            </a:extLst>
          </p:cNvPr>
          <p:cNvSpPr txBox="1">
            <a:spLocks noGrp="1"/>
          </p:cNvSpPr>
          <p:nvPr>
            <p:ph type="dt" sz="half" idx="7"/>
          </p:nvPr>
        </p:nvSpPr>
        <p:spPr/>
        <p:txBody>
          <a:bodyPr/>
          <a:lstStyle>
            <a:lvl1pPr>
              <a:defRPr/>
            </a:lvl1pPr>
          </a:lstStyle>
          <a:p>
            <a:pPr lvl="0"/>
            <a:fld id="{8494755C-7F49-4A73-B2D7-C8788FC5D070}" type="datetime1">
              <a:rPr lang="en-US"/>
              <a:pPr lvl="0"/>
              <a:t>8/11/2026</a:t>
            </a:fld>
            <a:endParaRPr lang="en-US"/>
          </a:p>
        </p:txBody>
      </p:sp>
      <p:sp>
        <p:nvSpPr>
          <p:cNvPr id="6" name="Slide Number Placeholder 4">
            <a:extLst>
              <a:ext uri="{FF2B5EF4-FFF2-40B4-BE49-F238E27FC236}">
                <a16:creationId xmlns:a16="http://schemas.microsoft.com/office/drawing/2014/main" id="{2BD9CA1C-1157-C30E-6B5C-C09E55974D11}"/>
              </a:ext>
            </a:extLst>
          </p:cNvPr>
          <p:cNvSpPr txBox="1">
            <a:spLocks noGrp="1"/>
          </p:cNvSpPr>
          <p:nvPr>
            <p:ph type="sldNum" sz="quarter" idx="8"/>
          </p:nvPr>
        </p:nvSpPr>
        <p:spPr/>
        <p:txBody>
          <a:bodyPr/>
          <a:lstStyle>
            <a:lvl1pPr>
              <a:defRPr/>
            </a:lvl1pPr>
          </a:lstStyle>
          <a:p>
            <a:pPr lvl="0"/>
            <a:fld id="{5BA11B87-0B4E-4BE0-9629-25C2A1159CDD}" type="slidenum">
              <a:t>‹#›</a:t>
            </a:fld>
            <a:endParaRPr lang="en-US"/>
          </a:p>
        </p:txBody>
      </p:sp>
      <p:sp>
        <p:nvSpPr>
          <p:cNvPr id="7" name="Content Placeholder 6">
            <a:extLst>
              <a:ext uri="{FF2B5EF4-FFF2-40B4-BE49-F238E27FC236}">
                <a16:creationId xmlns:a16="http://schemas.microsoft.com/office/drawing/2014/main" id="{54197B6A-ED23-704F-DB63-40FEFA3C0FA3}"/>
              </a:ext>
            </a:extLst>
          </p:cNvPr>
          <p:cNvSpPr txBox="1">
            <a:spLocks noGrp="1"/>
          </p:cNvSpPr>
          <p:nvPr>
            <p:ph idx="4294967295"/>
          </p:nvPr>
        </p:nvSpPr>
        <p:spPr>
          <a:xfrm>
            <a:off x="599398" y="1001716"/>
            <a:ext cx="9459010" cy="5378061"/>
          </a:xfrm>
        </p:spPr>
        <p:txBody>
          <a:bodyPr anchor="b">
            <a:noAutofit/>
          </a:bodyPr>
          <a:lstStyle>
            <a:lvl1pPr marL="0" indent="0">
              <a:lnSpc>
                <a:spcPct val="90000"/>
              </a:lnSpc>
              <a:buNone/>
              <a:defRPr sz="4000" b="1" cap="all"/>
            </a:lvl1pPr>
            <a:lvl2pPr marL="228600" indent="0">
              <a:lnSpc>
                <a:spcPct val="90000"/>
              </a:lnSpc>
              <a:buNone/>
              <a:defRPr sz="4000" b="1" cap="all"/>
            </a:lvl2pPr>
            <a:lvl3pPr marL="457200" indent="0">
              <a:lnSpc>
                <a:spcPct val="90000"/>
              </a:lnSpc>
              <a:buNone/>
              <a:defRPr sz="4000" b="1" cap="all"/>
            </a:lvl3pPr>
            <a:lvl4pPr marL="685800" indent="0">
              <a:lnSpc>
                <a:spcPct val="90000"/>
              </a:lnSpc>
              <a:buNone/>
              <a:defRPr sz="4000" b="1" cap="all"/>
            </a:lvl4pPr>
            <a:lvl5pPr marL="914400" indent="0">
              <a:lnSpc>
                <a:spcPct val="90000"/>
              </a:lnSpc>
              <a:buNone/>
              <a:defRPr sz="4000" b="1" cap="all"/>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5">
            <a:extLst>
              <a:ext uri="{FF2B5EF4-FFF2-40B4-BE49-F238E27FC236}">
                <a16:creationId xmlns:a16="http://schemas.microsoft.com/office/drawing/2014/main" id="{44E0F6FE-7DDB-B4C8-2288-489E7EA76B17}"/>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26706013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DA8379A3-55CA-E066-4FBC-1F825B8559E5}"/>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E2B9CE2C-2C1F-0474-946D-B7F5FCAEF9D3}"/>
              </a:ext>
            </a:extLst>
          </p:cNvPr>
          <p:cNvSpPr txBox="1">
            <a:spLocks noGrp="1"/>
          </p:cNvSpPr>
          <p:nvPr>
            <p:ph type="title"/>
          </p:nvPr>
        </p:nvSpPr>
        <p:spPr>
          <a:xfrm>
            <a:off x="612648" y="-1133856"/>
            <a:ext cx="10652760" cy="1133856"/>
          </a:xfrm>
        </p:spPr>
        <p:txBody>
          <a:bodyPr/>
          <a:lstStyle>
            <a:lvl1pPr>
              <a:defRPr cap="none"/>
            </a:lvl1pPr>
          </a:lstStyle>
          <a:p>
            <a:pPr lvl="0"/>
            <a:r>
              <a:rPr lang="en-US"/>
              <a:t>Click to edit Master title style</a:t>
            </a:r>
          </a:p>
        </p:txBody>
      </p:sp>
      <p:sp>
        <p:nvSpPr>
          <p:cNvPr id="4" name="Footer Placeholder 3">
            <a:extLst>
              <a:ext uri="{FF2B5EF4-FFF2-40B4-BE49-F238E27FC236}">
                <a16:creationId xmlns:a16="http://schemas.microsoft.com/office/drawing/2014/main" id="{8C52128F-79EF-4A0E-F50F-382660AB71FB}"/>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E1414042-34C7-C68D-C3B5-21393CF8F618}"/>
              </a:ext>
            </a:extLst>
          </p:cNvPr>
          <p:cNvSpPr txBox="1">
            <a:spLocks noGrp="1"/>
          </p:cNvSpPr>
          <p:nvPr>
            <p:ph type="dt" sz="half" idx="7"/>
          </p:nvPr>
        </p:nvSpPr>
        <p:spPr/>
        <p:txBody>
          <a:bodyPr/>
          <a:lstStyle>
            <a:lvl1pPr>
              <a:defRPr/>
            </a:lvl1pPr>
          </a:lstStyle>
          <a:p>
            <a:pPr lvl="0"/>
            <a:fld id="{C45A03C5-69A0-43C2-A7D1-3A27985FAA69}" type="datetime1">
              <a:rPr lang="en-US"/>
              <a:pPr lvl="0"/>
              <a:t>8/11/2026</a:t>
            </a:fld>
            <a:endParaRPr lang="en-US"/>
          </a:p>
        </p:txBody>
      </p:sp>
      <p:sp>
        <p:nvSpPr>
          <p:cNvPr id="6" name="Slide Number Placeholder 4">
            <a:extLst>
              <a:ext uri="{FF2B5EF4-FFF2-40B4-BE49-F238E27FC236}">
                <a16:creationId xmlns:a16="http://schemas.microsoft.com/office/drawing/2014/main" id="{7027CDA4-EB28-F380-4EF1-989BE10E354D}"/>
              </a:ext>
            </a:extLst>
          </p:cNvPr>
          <p:cNvSpPr txBox="1">
            <a:spLocks noGrp="1"/>
          </p:cNvSpPr>
          <p:nvPr>
            <p:ph type="sldNum" sz="quarter" idx="8"/>
          </p:nvPr>
        </p:nvSpPr>
        <p:spPr/>
        <p:txBody>
          <a:bodyPr/>
          <a:lstStyle>
            <a:lvl1pPr>
              <a:defRPr/>
            </a:lvl1pPr>
          </a:lstStyle>
          <a:p>
            <a:pPr lvl="0"/>
            <a:fld id="{17E0320F-D585-4B99-B5C0-35888C0A26D1}" type="slidenum">
              <a:t>‹#›</a:t>
            </a:fld>
            <a:endParaRPr lang="en-US"/>
          </a:p>
        </p:txBody>
      </p:sp>
      <p:sp>
        <p:nvSpPr>
          <p:cNvPr id="7" name="Content Placeholder 6">
            <a:extLst>
              <a:ext uri="{FF2B5EF4-FFF2-40B4-BE49-F238E27FC236}">
                <a16:creationId xmlns:a16="http://schemas.microsoft.com/office/drawing/2014/main" id="{1BC0E28B-01A8-F148-F6AD-1BA06A5C2F42}"/>
              </a:ext>
            </a:extLst>
          </p:cNvPr>
          <p:cNvSpPr txBox="1">
            <a:spLocks noGrp="1"/>
          </p:cNvSpPr>
          <p:nvPr>
            <p:ph idx="4294967295"/>
          </p:nvPr>
        </p:nvSpPr>
        <p:spPr>
          <a:xfrm>
            <a:off x="633478" y="1001716"/>
            <a:ext cx="10924473" cy="5378061"/>
          </a:xfrm>
        </p:spPr>
        <p:txBody>
          <a:bodyPr anchor="b">
            <a:noAutofit/>
          </a:bodyPr>
          <a:lstStyle>
            <a:lvl1pPr marL="0" indent="0">
              <a:lnSpc>
                <a:spcPct val="100000"/>
              </a:lnSpc>
              <a:buNone/>
              <a:defRPr sz="4000" cap="all"/>
            </a:lvl1pPr>
            <a:lvl2pPr marL="228600" indent="0">
              <a:lnSpc>
                <a:spcPct val="100000"/>
              </a:lnSpc>
              <a:buNone/>
              <a:defRPr sz="4000" cap="all"/>
            </a:lvl2pPr>
            <a:lvl3pPr marL="457200" indent="0">
              <a:lnSpc>
                <a:spcPct val="100000"/>
              </a:lnSpc>
              <a:buNone/>
              <a:defRPr sz="4000" cap="all"/>
            </a:lvl3pPr>
            <a:lvl4pPr marL="685800" indent="0">
              <a:lnSpc>
                <a:spcPct val="100000"/>
              </a:lnSpc>
              <a:buNone/>
              <a:defRPr sz="4000" cap="all"/>
            </a:lvl4pPr>
            <a:lvl5pPr marL="914400" indent="0">
              <a:lnSpc>
                <a:spcPct val="100000"/>
              </a:lnSpc>
              <a:buNone/>
              <a:defRPr sz="4000" cap="all"/>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5">
            <a:extLst>
              <a:ext uri="{FF2B5EF4-FFF2-40B4-BE49-F238E27FC236}">
                <a16:creationId xmlns:a16="http://schemas.microsoft.com/office/drawing/2014/main" id="{A4CAFC5E-926F-188F-7F8C-54AD72C8C66F}"/>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258092844"/>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A0250F6A-DC30-9131-62AB-92C98C734E0E}"/>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DA4E4D5E-DE14-275E-B41D-F24EE3B76B66}"/>
              </a:ext>
            </a:extLst>
          </p:cNvPr>
          <p:cNvSpPr txBox="1">
            <a:spLocks noGrp="1"/>
          </p:cNvSpPr>
          <p:nvPr>
            <p:ph type="title"/>
          </p:nvPr>
        </p:nvSpPr>
        <p:spPr>
          <a:xfrm>
            <a:off x="634026" y="5907728"/>
            <a:ext cx="9980959" cy="381003"/>
          </a:xfrm>
        </p:spPr>
        <p:txBody>
          <a:bodyPr anchor="b"/>
          <a:lstStyle>
            <a:lvl1pPr>
              <a:lnSpc>
                <a:spcPct val="120000"/>
              </a:lnSpc>
              <a:defRPr sz="1600" cap="none"/>
            </a:lvl1pPr>
          </a:lstStyle>
          <a:p>
            <a:pPr lvl="0"/>
            <a:r>
              <a:rPr lang="en-US"/>
              <a:t>Quote Author</a:t>
            </a:r>
          </a:p>
        </p:txBody>
      </p:sp>
      <p:sp>
        <p:nvSpPr>
          <p:cNvPr id="4" name="Footer Placeholder 3">
            <a:extLst>
              <a:ext uri="{FF2B5EF4-FFF2-40B4-BE49-F238E27FC236}">
                <a16:creationId xmlns:a16="http://schemas.microsoft.com/office/drawing/2014/main" id="{BCE6FCCB-9FE8-8A46-4A89-66AEB508AAD2}"/>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DBF7068A-3355-DD19-0E8A-5CC7E6DE4A82}"/>
              </a:ext>
            </a:extLst>
          </p:cNvPr>
          <p:cNvSpPr txBox="1">
            <a:spLocks noGrp="1"/>
          </p:cNvSpPr>
          <p:nvPr>
            <p:ph type="dt" sz="half" idx="7"/>
          </p:nvPr>
        </p:nvSpPr>
        <p:spPr/>
        <p:txBody>
          <a:bodyPr/>
          <a:lstStyle>
            <a:lvl1pPr>
              <a:defRPr/>
            </a:lvl1pPr>
          </a:lstStyle>
          <a:p>
            <a:pPr lvl="0"/>
            <a:fld id="{18156928-B0E8-4DA2-BE5B-6A6C8E08DA58}" type="datetime1">
              <a:rPr lang="en-US"/>
              <a:pPr lvl="0"/>
              <a:t>8/11/2026</a:t>
            </a:fld>
            <a:endParaRPr lang="en-US"/>
          </a:p>
        </p:txBody>
      </p:sp>
      <p:sp>
        <p:nvSpPr>
          <p:cNvPr id="6" name="Slide Number Placeholder 4">
            <a:extLst>
              <a:ext uri="{FF2B5EF4-FFF2-40B4-BE49-F238E27FC236}">
                <a16:creationId xmlns:a16="http://schemas.microsoft.com/office/drawing/2014/main" id="{87BC243D-43DC-41DD-82F7-D6AD0B80D468}"/>
              </a:ext>
            </a:extLst>
          </p:cNvPr>
          <p:cNvSpPr txBox="1">
            <a:spLocks noGrp="1"/>
          </p:cNvSpPr>
          <p:nvPr>
            <p:ph type="sldNum" sz="quarter" idx="8"/>
          </p:nvPr>
        </p:nvSpPr>
        <p:spPr/>
        <p:txBody>
          <a:bodyPr/>
          <a:lstStyle>
            <a:lvl1pPr>
              <a:defRPr/>
            </a:lvl1pPr>
          </a:lstStyle>
          <a:p>
            <a:pPr lvl="0"/>
            <a:fld id="{2BAE88F5-8EAB-4DB2-8ACC-A1BC1DD78022}" type="slidenum">
              <a:t>‹#›</a:t>
            </a:fld>
            <a:endParaRPr lang="en-US"/>
          </a:p>
        </p:txBody>
      </p:sp>
      <p:sp>
        <p:nvSpPr>
          <p:cNvPr id="7" name="Content Placeholder 6">
            <a:extLst>
              <a:ext uri="{FF2B5EF4-FFF2-40B4-BE49-F238E27FC236}">
                <a16:creationId xmlns:a16="http://schemas.microsoft.com/office/drawing/2014/main" id="{AF640A40-1620-E097-A911-2114DE8BCDC4}"/>
              </a:ext>
            </a:extLst>
          </p:cNvPr>
          <p:cNvSpPr txBox="1">
            <a:spLocks noGrp="1"/>
          </p:cNvSpPr>
          <p:nvPr>
            <p:ph idx="4294967295"/>
          </p:nvPr>
        </p:nvSpPr>
        <p:spPr>
          <a:xfrm>
            <a:off x="634026" y="1001716"/>
            <a:ext cx="9980959" cy="3726810"/>
          </a:xfrm>
        </p:spPr>
        <p:txBody>
          <a:bodyPr/>
          <a:lstStyle>
            <a:lvl1pPr marL="164592" indent="-164592">
              <a:lnSpc>
                <a:spcPct val="100000"/>
              </a:lnSpc>
              <a:spcBef>
                <a:spcPts val="0"/>
              </a:spcBef>
              <a:buNone/>
              <a:defRPr sz="4000" cap="all"/>
            </a:lvl1pPr>
          </a:lstStyle>
          <a:p>
            <a:pPr lvl="0"/>
            <a:r>
              <a:rPr lang="en-US"/>
              <a:t>CLICK TO add QUOTE</a:t>
            </a:r>
          </a:p>
        </p:txBody>
      </p:sp>
      <p:cxnSp>
        <p:nvCxnSpPr>
          <p:cNvPr id="8" name="Straight Connector 5">
            <a:extLst>
              <a:ext uri="{FF2B5EF4-FFF2-40B4-BE49-F238E27FC236}">
                <a16:creationId xmlns:a16="http://schemas.microsoft.com/office/drawing/2014/main" id="{BCE27C41-D3DA-47F9-8F19-AB767B778F96}"/>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6647427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rgbClr val="ECE7DA"/>
        </a:solidFill>
        <a:effectLst/>
      </p:bgPr>
    </p:bg>
    <p:spTree>
      <p:nvGrpSpPr>
        <p:cNvPr id="1" name=""/>
        <p:cNvGrpSpPr/>
        <p:nvPr/>
      </p:nvGrpSpPr>
      <p:grpSpPr>
        <a:xfrm>
          <a:off x="0" y="0"/>
          <a:ext cx="0" cy="0"/>
          <a:chOff x="0" y="0"/>
          <a:chExt cx="0" cy="0"/>
        </a:xfrm>
      </p:grpSpPr>
      <p:cxnSp>
        <p:nvCxnSpPr>
          <p:cNvPr id="2" name="Straight Connector 5">
            <a:extLst>
              <a:ext uri="{FF2B5EF4-FFF2-40B4-BE49-F238E27FC236}">
                <a16:creationId xmlns:a16="http://schemas.microsoft.com/office/drawing/2014/main" id="{68DBF460-A52A-E106-E1EB-CF5C1DED3071}"/>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7787B89E-9E00-3AA5-15B1-0086FF63FEA5}"/>
              </a:ext>
            </a:extLst>
          </p:cNvPr>
          <p:cNvSpPr txBox="1">
            <a:spLocks noGrp="1"/>
          </p:cNvSpPr>
          <p:nvPr>
            <p:ph type="title"/>
          </p:nvPr>
        </p:nvSpPr>
        <p:spPr>
          <a:xfrm>
            <a:off x="634026" y="5815583"/>
            <a:ext cx="10923925" cy="511643"/>
          </a:xfrm>
        </p:spPr>
        <p:txBody>
          <a:bodyPr anchor="b">
            <a:noAutofit/>
          </a:bodyPr>
          <a:lstStyle>
            <a:lvl1pPr>
              <a:lnSpc>
                <a:spcPct val="120000"/>
              </a:lnSpc>
              <a:defRPr sz="1600" cap="none"/>
            </a:lvl1pPr>
          </a:lstStyle>
          <a:p>
            <a:pPr lvl="0"/>
            <a:r>
              <a:rPr lang="en-US"/>
              <a:t>Quote Author</a:t>
            </a:r>
          </a:p>
        </p:txBody>
      </p:sp>
      <p:sp>
        <p:nvSpPr>
          <p:cNvPr id="4" name="Footer Placeholder 3">
            <a:extLst>
              <a:ext uri="{FF2B5EF4-FFF2-40B4-BE49-F238E27FC236}">
                <a16:creationId xmlns:a16="http://schemas.microsoft.com/office/drawing/2014/main" id="{06D7E4B9-EBD2-B735-29B6-9A8C4D530BAF}"/>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CE7A469A-B3D8-3005-0BBE-DAB84A9442D9}"/>
              </a:ext>
            </a:extLst>
          </p:cNvPr>
          <p:cNvSpPr txBox="1">
            <a:spLocks noGrp="1"/>
          </p:cNvSpPr>
          <p:nvPr>
            <p:ph type="dt" sz="half" idx="7"/>
          </p:nvPr>
        </p:nvSpPr>
        <p:spPr/>
        <p:txBody>
          <a:bodyPr/>
          <a:lstStyle>
            <a:lvl1pPr>
              <a:defRPr/>
            </a:lvl1pPr>
          </a:lstStyle>
          <a:p>
            <a:pPr lvl="0"/>
            <a:fld id="{D835DAA2-16B0-4D70-AD15-076BC4B84D8F}" type="datetime1">
              <a:rPr lang="en-US"/>
              <a:pPr lvl="0"/>
              <a:t>8/11/2026</a:t>
            </a:fld>
            <a:endParaRPr lang="en-US"/>
          </a:p>
        </p:txBody>
      </p:sp>
      <p:sp>
        <p:nvSpPr>
          <p:cNvPr id="6" name="Slide Number Placeholder 4">
            <a:extLst>
              <a:ext uri="{FF2B5EF4-FFF2-40B4-BE49-F238E27FC236}">
                <a16:creationId xmlns:a16="http://schemas.microsoft.com/office/drawing/2014/main" id="{56550BAA-18B2-6F6C-176D-2AF1CAFBB67A}"/>
              </a:ext>
            </a:extLst>
          </p:cNvPr>
          <p:cNvSpPr txBox="1">
            <a:spLocks noGrp="1"/>
          </p:cNvSpPr>
          <p:nvPr>
            <p:ph type="sldNum" sz="quarter" idx="8"/>
          </p:nvPr>
        </p:nvSpPr>
        <p:spPr/>
        <p:txBody>
          <a:bodyPr/>
          <a:lstStyle>
            <a:lvl1pPr>
              <a:defRPr/>
            </a:lvl1pPr>
          </a:lstStyle>
          <a:p>
            <a:pPr lvl="0"/>
            <a:fld id="{3556B33A-9A8B-49CD-990A-22B39F023821}" type="slidenum">
              <a:t>‹#›</a:t>
            </a:fld>
            <a:endParaRPr lang="en-US"/>
          </a:p>
        </p:txBody>
      </p:sp>
      <p:sp>
        <p:nvSpPr>
          <p:cNvPr id="7" name="Content Placeholder 6">
            <a:extLst>
              <a:ext uri="{FF2B5EF4-FFF2-40B4-BE49-F238E27FC236}">
                <a16:creationId xmlns:a16="http://schemas.microsoft.com/office/drawing/2014/main" id="{26DD8422-5275-3104-989A-B009EC8B87C8}"/>
              </a:ext>
            </a:extLst>
          </p:cNvPr>
          <p:cNvSpPr txBox="1">
            <a:spLocks noGrp="1"/>
          </p:cNvSpPr>
          <p:nvPr>
            <p:ph idx="4294967295"/>
          </p:nvPr>
        </p:nvSpPr>
        <p:spPr>
          <a:xfrm>
            <a:off x="634026" y="1042416"/>
            <a:ext cx="10923925" cy="4037313"/>
          </a:xfrm>
        </p:spPr>
        <p:txBody>
          <a:bodyPr/>
          <a:lstStyle>
            <a:lvl1pPr marL="164592" indent="-164592">
              <a:lnSpc>
                <a:spcPct val="100000"/>
              </a:lnSpc>
              <a:spcBef>
                <a:spcPts val="0"/>
              </a:spcBef>
              <a:buNone/>
              <a:defRPr sz="4000" cap="all"/>
            </a:lvl1pPr>
          </a:lstStyle>
          <a:p>
            <a:pPr lvl="0"/>
            <a:r>
              <a:rPr lang="en-US"/>
              <a:t>CLICK TO add QUOTE</a:t>
            </a:r>
          </a:p>
        </p:txBody>
      </p:sp>
      <p:cxnSp>
        <p:nvCxnSpPr>
          <p:cNvPr id="8" name="Straight Connector 7">
            <a:extLst>
              <a:ext uri="{FF2B5EF4-FFF2-40B4-BE49-F238E27FC236}">
                <a16:creationId xmlns:a16="http://schemas.microsoft.com/office/drawing/2014/main" id="{87940022-C349-5BED-E550-880603DE57FD}"/>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841044513"/>
      </p:ext>
    </p:extLst>
  </p:cSld>
  <p:clrMapOvr>
    <a:masterClrMapping/>
  </p:clrMapOvr>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7255088C-988F-2F44-75D8-27402211EE5B}"/>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E9CA3D1D-0669-DAAC-9379-F33BBEEA15A2}"/>
              </a:ext>
            </a:extLst>
          </p:cNvPr>
          <p:cNvSpPr txBox="1">
            <a:spLocks noGrp="1"/>
          </p:cNvSpPr>
          <p:nvPr>
            <p:ph type="title"/>
          </p:nvPr>
        </p:nvSpPr>
        <p:spPr>
          <a:xfrm>
            <a:off x="639037" y="5749161"/>
            <a:ext cx="8956676" cy="567558"/>
          </a:xfrm>
        </p:spPr>
        <p:txBody>
          <a:bodyPr anchor="b"/>
          <a:lstStyle>
            <a:lvl1pPr>
              <a:lnSpc>
                <a:spcPct val="120000"/>
              </a:lnSpc>
              <a:defRPr sz="1600" cap="none"/>
            </a:lvl1pPr>
          </a:lstStyle>
          <a:p>
            <a:pPr lvl="0"/>
            <a:r>
              <a:rPr lang="en-US"/>
              <a:t>Quote Author</a:t>
            </a:r>
          </a:p>
        </p:txBody>
      </p:sp>
      <p:sp>
        <p:nvSpPr>
          <p:cNvPr id="4" name="Footer Placeholder 3">
            <a:extLst>
              <a:ext uri="{FF2B5EF4-FFF2-40B4-BE49-F238E27FC236}">
                <a16:creationId xmlns:a16="http://schemas.microsoft.com/office/drawing/2014/main" id="{061E0449-16FD-1122-AD3D-3B652AF61372}"/>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728C804E-717F-C0AF-A675-54FE2849A6D0}"/>
              </a:ext>
            </a:extLst>
          </p:cNvPr>
          <p:cNvSpPr txBox="1">
            <a:spLocks noGrp="1"/>
          </p:cNvSpPr>
          <p:nvPr>
            <p:ph type="dt" sz="half" idx="7"/>
          </p:nvPr>
        </p:nvSpPr>
        <p:spPr/>
        <p:txBody>
          <a:bodyPr/>
          <a:lstStyle>
            <a:lvl1pPr>
              <a:defRPr/>
            </a:lvl1pPr>
          </a:lstStyle>
          <a:p>
            <a:pPr lvl="0"/>
            <a:fld id="{159C602C-1D22-4A47-A862-5C6EBA6EBD9B}" type="datetime1">
              <a:rPr lang="en-US"/>
              <a:pPr lvl="0"/>
              <a:t>8/11/2026</a:t>
            </a:fld>
            <a:endParaRPr lang="en-US"/>
          </a:p>
        </p:txBody>
      </p:sp>
      <p:sp>
        <p:nvSpPr>
          <p:cNvPr id="6" name="Slide Number Placeholder 4">
            <a:extLst>
              <a:ext uri="{FF2B5EF4-FFF2-40B4-BE49-F238E27FC236}">
                <a16:creationId xmlns:a16="http://schemas.microsoft.com/office/drawing/2014/main" id="{DD9D7681-EBD4-5598-30F9-A9361D16A465}"/>
              </a:ext>
            </a:extLst>
          </p:cNvPr>
          <p:cNvSpPr txBox="1">
            <a:spLocks noGrp="1"/>
          </p:cNvSpPr>
          <p:nvPr>
            <p:ph type="sldNum" sz="quarter" idx="8"/>
          </p:nvPr>
        </p:nvSpPr>
        <p:spPr/>
        <p:txBody>
          <a:bodyPr/>
          <a:lstStyle>
            <a:lvl1pPr>
              <a:defRPr/>
            </a:lvl1pPr>
          </a:lstStyle>
          <a:p>
            <a:pPr lvl="0"/>
            <a:fld id="{5994FED7-EC91-4808-9F7A-DAA042F51418}" type="slidenum">
              <a:t>‹#›</a:t>
            </a:fld>
            <a:endParaRPr lang="en-US"/>
          </a:p>
        </p:txBody>
      </p:sp>
      <p:sp>
        <p:nvSpPr>
          <p:cNvPr id="7" name="Content Placeholder 6">
            <a:extLst>
              <a:ext uri="{FF2B5EF4-FFF2-40B4-BE49-F238E27FC236}">
                <a16:creationId xmlns:a16="http://schemas.microsoft.com/office/drawing/2014/main" id="{B89B407A-5C2B-3B45-EAF4-FEDD2D629D40}"/>
              </a:ext>
            </a:extLst>
          </p:cNvPr>
          <p:cNvSpPr txBox="1">
            <a:spLocks noGrp="1"/>
          </p:cNvSpPr>
          <p:nvPr>
            <p:ph idx="4294967295"/>
          </p:nvPr>
        </p:nvSpPr>
        <p:spPr>
          <a:xfrm>
            <a:off x="634026" y="1001716"/>
            <a:ext cx="9037984" cy="3726810"/>
          </a:xfrm>
        </p:spPr>
        <p:txBody>
          <a:bodyPr/>
          <a:lstStyle>
            <a:lvl1pPr marL="164592" indent="-164592">
              <a:lnSpc>
                <a:spcPct val="100000"/>
              </a:lnSpc>
              <a:spcBef>
                <a:spcPts val="0"/>
              </a:spcBef>
              <a:buNone/>
              <a:defRPr sz="4000" cap="all"/>
            </a:lvl1pPr>
          </a:lstStyle>
          <a:p>
            <a:pPr lvl="0"/>
            <a:r>
              <a:rPr lang="en-US"/>
              <a:t>CLICK TO add QUOTE</a:t>
            </a:r>
          </a:p>
        </p:txBody>
      </p:sp>
      <p:cxnSp>
        <p:nvCxnSpPr>
          <p:cNvPr id="8" name="Straight Connector 5">
            <a:extLst>
              <a:ext uri="{FF2B5EF4-FFF2-40B4-BE49-F238E27FC236}">
                <a16:creationId xmlns:a16="http://schemas.microsoft.com/office/drawing/2014/main" id="{A9D19EAE-12D4-6855-B3F6-14375B2ACFE7}"/>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79307717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2" name="Straight Connector 3">
            <a:extLst>
              <a:ext uri="{FF2B5EF4-FFF2-40B4-BE49-F238E27FC236}">
                <a16:creationId xmlns:a16="http://schemas.microsoft.com/office/drawing/2014/main" id="{323A611E-DEF8-06F0-960B-B49CA3219492}"/>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C6EA7552-895D-6429-5806-CA515C6A9870}"/>
              </a:ext>
            </a:extLst>
          </p:cNvPr>
          <p:cNvSpPr txBox="1">
            <a:spLocks noGrp="1"/>
          </p:cNvSpPr>
          <p:nvPr>
            <p:ph type="title"/>
          </p:nvPr>
        </p:nvSpPr>
        <p:spPr>
          <a:xfrm>
            <a:off x="634026" y="1001716"/>
            <a:ext cx="10923934" cy="1127756"/>
          </a:xfrm>
        </p:spPr>
        <p:txBody>
          <a:bodyPr/>
          <a:lstStyle>
            <a:lvl1pPr>
              <a:defRPr/>
            </a:lvl1pPr>
          </a:lstStyle>
          <a:p>
            <a:pPr lvl="0"/>
            <a:r>
              <a:rPr lang="en-US"/>
              <a:t>Click to edit Master title style</a:t>
            </a:r>
          </a:p>
        </p:txBody>
      </p:sp>
      <p:sp>
        <p:nvSpPr>
          <p:cNvPr id="4" name="Footer Placeholder 5">
            <a:extLst>
              <a:ext uri="{FF2B5EF4-FFF2-40B4-BE49-F238E27FC236}">
                <a16:creationId xmlns:a16="http://schemas.microsoft.com/office/drawing/2014/main" id="{396DDE29-0E45-65CF-9029-73D768186FAC}"/>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4">
            <a:extLst>
              <a:ext uri="{FF2B5EF4-FFF2-40B4-BE49-F238E27FC236}">
                <a16:creationId xmlns:a16="http://schemas.microsoft.com/office/drawing/2014/main" id="{30FA9AE7-D87D-250E-B5EE-3060211491D9}"/>
              </a:ext>
            </a:extLst>
          </p:cNvPr>
          <p:cNvSpPr txBox="1">
            <a:spLocks noGrp="1"/>
          </p:cNvSpPr>
          <p:nvPr>
            <p:ph type="dt" sz="half" idx="7"/>
          </p:nvPr>
        </p:nvSpPr>
        <p:spPr/>
        <p:txBody>
          <a:bodyPr/>
          <a:lstStyle>
            <a:lvl1pPr>
              <a:defRPr/>
            </a:lvl1pPr>
          </a:lstStyle>
          <a:p>
            <a:pPr lvl="0"/>
            <a:fld id="{F947259C-ECC6-4799-9FE6-C8415D7EF633}" type="datetime1">
              <a:rPr lang="en-US"/>
              <a:pPr lvl="0"/>
              <a:t>8/11/2026</a:t>
            </a:fld>
            <a:endParaRPr lang="en-US"/>
          </a:p>
        </p:txBody>
      </p:sp>
      <p:sp>
        <p:nvSpPr>
          <p:cNvPr id="6" name="Slide Number Placeholder 6">
            <a:extLst>
              <a:ext uri="{FF2B5EF4-FFF2-40B4-BE49-F238E27FC236}">
                <a16:creationId xmlns:a16="http://schemas.microsoft.com/office/drawing/2014/main" id="{8C7F11FC-CC5C-A3F5-3577-0780E6D03E15}"/>
              </a:ext>
            </a:extLst>
          </p:cNvPr>
          <p:cNvSpPr txBox="1">
            <a:spLocks noGrp="1"/>
          </p:cNvSpPr>
          <p:nvPr>
            <p:ph type="sldNum" sz="quarter" idx="8"/>
          </p:nvPr>
        </p:nvSpPr>
        <p:spPr/>
        <p:txBody>
          <a:bodyPr/>
          <a:lstStyle>
            <a:lvl1pPr>
              <a:defRPr/>
            </a:lvl1pPr>
          </a:lstStyle>
          <a:p>
            <a:pPr lvl="0"/>
            <a:fld id="{B549771C-3DB5-490A-AE26-11736EEEBC79}" type="slidenum">
              <a:t>‹#›</a:t>
            </a:fld>
            <a:endParaRPr lang="en-US"/>
          </a:p>
        </p:txBody>
      </p:sp>
      <p:sp>
        <p:nvSpPr>
          <p:cNvPr id="7" name="Text Placeholder 8">
            <a:extLst>
              <a:ext uri="{FF2B5EF4-FFF2-40B4-BE49-F238E27FC236}">
                <a16:creationId xmlns:a16="http://schemas.microsoft.com/office/drawing/2014/main" id="{9AC064E4-A355-5F80-E6E6-2F0DD9A558C2}"/>
              </a:ext>
            </a:extLst>
          </p:cNvPr>
          <p:cNvSpPr txBox="1">
            <a:spLocks noGrp="1"/>
          </p:cNvSpPr>
          <p:nvPr>
            <p:ph type="body" idx="4294967295"/>
          </p:nvPr>
        </p:nvSpPr>
        <p:spPr>
          <a:xfrm>
            <a:off x="634026" y="2129473"/>
            <a:ext cx="5266093" cy="409352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10">
            <a:extLst>
              <a:ext uri="{FF2B5EF4-FFF2-40B4-BE49-F238E27FC236}">
                <a16:creationId xmlns:a16="http://schemas.microsoft.com/office/drawing/2014/main" id="{4458F30F-3D7B-4838-EBAC-1D8B2DBB6600}"/>
              </a:ext>
            </a:extLst>
          </p:cNvPr>
          <p:cNvSpPr txBox="1">
            <a:spLocks noGrp="1"/>
          </p:cNvSpPr>
          <p:nvPr>
            <p:ph type="body" idx="4294967295"/>
          </p:nvPr>
        </p:nvSpPr>
        <p:spPr>
          <a:xfrm>
            <a:off x="6291885" y="2129473"/>
            <a:ext cx="5266075" cy="409352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2">
            <a:extLst>
              <a:ext uri="{FF2B5EF4-FFF2-40B4-BE49-F238E27FC236}">
                <a16:creationId xmlns:a16="http://schemas.microsoft.com/office/drawing/2014/main" id="{8E999D2E-2054-194D-5066-FEE59338ED29}"/>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1285330807"/>
      </p:ext>
    </p:extLst>
  </p:cSld>
  <p:clrMapOvr>
    <a:masterClrMapping/>
  </p:clrMapOvr>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2" name="Straight Connector 5">
            <a:extLst>
              <a:ext uri="{FF2B5EF4-FFF2-40B4-BE49-F238E27FC236}">
                <a16:creationId xmlns:a16="http://schemas.microsoft.com/office/drawing/2014/main" id="{9D60EB2F-C4E6-611C-2685-7EA3A2C315EF}"/>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423156F8-765A-76F9-941B-BC7F1B19A45E}"/>
              </a:ext>
            </a:extLst>
          </p:cNvPr>
          <p:cNvSpPr txBox="1">
            <a:spLocks noGrp="1"/>
          </p:cNvSpPr>
          <p:nvPr>
            <p:ph type="title"/>
          </p:nvPr>
        </p:nvSpPr>
        <p:spPr>
          <a:xfrm>
            <a:off x="634026" y="1001716"/>
            <a:ext cx="10923934" cy="688972"/>
          </a:xfrm>
        </p:spPr>
        <p:txBody>
          <a:bodyPr/>
          <a:lstStyle>
            <a:lvl1pPr>
              <a:defRPr/>
            </a:lvl1pPr>
          </a:lstStyle>
          <a:p>
            <a:pPr lvl="0"/>
            <a:r>
              <a:rPr lang="en-US"/>
              <a:t>Click to edit Master title style</a:t>
            </a:r>
          </a:p>
        </p:txBody>
      </p:sp>
      <p:sp>
        <p:nvSpPr>
          <p:cNvPr id="4" name="Footer Placeholder 7">
            <a:extLst>
              <a:ext uri="{FF2B5EF4-FFF2-40B4-BE49-F238E27FC236}">
                <a16:creationId xmlns:a16="http://schemas.microsoft.com/office/drawing/2014/main" id="{CD46158E-68EC-986D-BD6A-D6008731814E}"/>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6">
            <a:extLst>
              <a:ext uri="{FF2B5EF4-FFF2-40B4-BE49-F238E27FC236}">
                <a16:creationId xmlns:a16="http://schemas.microsoft.com/office/drawing/2014/main" id="{9FE74EF0-EFA0-A676-8FF7-AC29D4CB558E}"/>
              </a:ext>
            </a:extLst>
          </p:cNvPr>
          <p:cNvSpPr txBox="1">
            <a:spLocks noGrp="1"/>
          </p:cNvSpPr>
          <p:nvPr>
            <p:ph type="dt" sz="half" idx="7"/>
          </p:nvPr>
        </p:nvSpPr>
        <p:spPr/>
        <p:txBody>
          <a:bodyPr/>
          <a:lstStyle>
            <a:lvl1pPr>
              <a:defRPr/>
            </a:lvl1pPr>
          </a:lstStyle>
          <a:p>
            <a:pPr lvl="0"/>
            <a:fld id="{CD1AD2CB-5F75-4CA9-A500-F5297E6FC270}" type="datetime1">
              <a:rPr lang="en-US"/>
              <a:pPr lvl="0"/>
              <a:t>8/11/2026</a:t>
            </a:fld>
            <a:endParaRPr lang="en-US"/>
          </a:p>
        </p:txBody>
      </p:sp>
      <p:sp>
        <p:nvSpPr>
          <p:cNvPr id="6" name="Slide Number Placeholder 8">
            <a:extLst>
              <a:ext uri="{FF2B5EF4-FFF2-40B4-BE49-F238E27FC236}">
                <a16:creationId xmlns:a16="http://schemas.microsoft.com/office/drawing/2014/main" id="{03D9A641-8F6D-A30D-0A62-95DD1A90EA3A}"/>
              </a:ext>
            </a:extLst>
          </p:cNvPr>
          <p:cNvSpPr txBox="1">
            <a:spLocks noGrp="1"/>
          </p:cNvSpPr>
          <p:nvPr>
            <p:ph type="sldNum" sz="quarter" idx="8"/>
          </p:nvPr>
        </p:nvSpPr>
        <p:spPr/>
        <p:txBody>
          <a:bodyPr/>
          <a:lstStyle>
            <a:lvl1pPr>
              <a:defRPr/>
            </a:lvl1pPr>
          </a:lstStyle>
          <a:p>
            <a:pPr lvl="0"/>
            <a:fld id="{B481FAE8-3FF3-444A-B67B-B8CE0ECEE26F}" type="slidenum">
              <a:t>‹#›</a:t>
            </a:fld>
            <a:endParaRPr lang="en-US"/>
          </a:p>
        </p:txBody>
      </p:sp>
      <p:sp>
        <p:nvSpPr>
          <p:cNvPr id="7" name="Text Placeholder 2">
            <a:extLst>
              <a:ext uri="{FF2B5EF4-FFF2-40B4-BE49-F238E27FC236}">
                <a16:creationId xmlns:a16="http://schemas.microsoft.com/office/drawing/2014/main" id="{AD061C9D-1E6B-AE3D-C0A1-E91860045977}"/>
              </a:ext>
            </a:extLst>
          </p:cNvPr>
          <p:cNvSpPr txBox="1">
            <a:spLocks noGrp="1"/>
          </p:cNvSpPr>
          <p:nvPr>
            <p:ph type="body" idx="4294967295"/>
          </p:nvPr>
        </p:nvSpPr>
        <p:spPr>
          <a:xfrm>
            <a:off x="633468" y="1685732"/>
            <a:ext cx="5266642" cy="810451"/>
          </a:xfrm>
        </p:spPr>
        <p:txBody>
          <a:bodyPr anchor="b"/>
          <a:lstStyle>
            <a:lvl1pPr marL="0" indent="0">
              <a:lnSpc>
                <a:spcPct val="90000"/>
              </a:lnSpc>
              <a:buNone/>
              <a:defRPr b="1" cap="all"/>
            </a:lvl1pPr>
          </a:lstStyle>
          <a:p>
            <a:pPr lvl="0"/>
            <a:r>
              <a:rPr lang="en-US"/>
              <a:t>Click to edit Master text styles</a:t>
            </a:r>
          </a:p>
        </p:txBody>
      </p:sp>
      <p:sp>
        <p:nvSpPr>
          <p:cNvPr id="8" name="Text Placeholder 10">
            <a:extLst>
              <a:ext uri="{FF2B5EF4-FFF2-40B4-BE49-F238E27FC236}">
                <a16:creationId xmlns:a16="http://schemas.microsoft.com/office/drawing/2014/main" id="{5DF34DD1-A3F9-9686-F111-D5D93100D60E}"/>
              </a:ext>
            </a:extLst>
          </p:cNvPr>
          <p:cNvSpPr txBox="1">
            <a:spLocks noGrp="1"/>
          </p:cNvSpPr>
          <p:nvPr>
            <p:ph type="body" idx="4294967295"/>
          </p:nvPr>
        </p:nvSpPr>
        <p:spPr>
          <a:xfrm>
            <a:off x="634593" y="2496193"/>
            <a:ext cx="5265517" cy="37268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4">
            <a:extLst>
              <a:ext uri="{FF2B5EF4-FFF2-40B4-BE49-F238E27FC236}">
                <a16:creationId xmlns:a16="http://schemas.microsoft.com/office/drawing/2014/main" id="{A0455783-E5A6-0B8E-073B-D320617B54BA}"/>
              </a:ext>
            </a:extLst>
          </p:cNvPr>
          <p:cNvSpPr txBox="1">
            <a:spLocks noGrp="1"/>
          </p:cNvSpPr>
          <p:nvPr>
            <p:ph type="body" idx="4294967295"/>
          </p:nvPr>
        </p:nvSpPr>
        <p:spPr>
          <a:xfrm>
            <a:off x="6286500" y="1685732"/>
            <a:ext cx="5271461" cy="810451"/>
          </a:xfrm>
        </p:spPr>
        <p:txBody>
          <a:bodyPr anchor="b"/>
          <a:lstStyle>
            <a:lvl1pPr marL="0" indent="0">
              <a:lnSpc>
                <a:spcPct val="90000"/>
              </a:lnSpc>
              <a:buNone/>
              <a:defRPr b="1" cap="all"/>
            </a:lvl1pPr>
          </a:lstStyle>
          <a:p>
            <a:pPr lvl="0"/>
            <a:r>
              <a:rPr lang="en-US"/>
              <a:t>Click to edit Master text styles</a:t>
            </a:r>
          </a:p>
        </p:txBody>
      </p:sp>
      <p:sp>
        <p:nvSpPr>
          <p:cNvPr id="10" name="Text Placeholder 12">
            <a:extLst>
              <a:ext uri="{FF2B5EF4-FFF2-40B4-BE49-F238E27FC236}">
                <a16:creationId xmlns:a16="http://schemas.microsoft.com/office/drawing/2014/main" id="{826938EF-DFEC-DA7D-4C59-C550D93F15EA}"/>
              </a:ext>
            </a:extLst>
          </p:cNvPr>
          <p:cNvSpPr txBox="1">
            <a:spLocks noGrp="1"/>
          </p:cNvSpPr>
          <p:nvPr>
            <p:ph type="body" idx="4294967295"/>
          </p:nvPr>
        </p:nvSpPr>
        <p:spPr>
          <a:xfrm>
            <a:off x="6286500" y="2496193"/>
            <a:ext cx="5271461" cy="372681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1" name="Straight Connector 3">
            <a:extLst>
              <a:ext uri="{FF2B5EF4-FFF2-40B4-BE49-F238E27FC236}">
                <a16:creationId xmlns:a16="http://schemas.microsoft.com/office/drawing/2014/main" id="{CA440A3B-33F6-8117-CBDA-64397A4A8764}"/>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9795535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E01B51E4-9E8C-6A30-52F3-45B13852650A}"/>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Title 1">
            <a:extLst>
              <a:ext uri="{FF2B5EF4-FFF2-40B4-BE49-F238E27FC236}">
                <a16:creationId xmlns:a16="http://schemas.microsoft.com/office/drawing/2014/main" id="{6FEA2D5D-30E1-5210-E19A-AB00497BFF24}"/>
              </a:ext>
            </a:extLst>
          </p:cNvPr>
          <p:cNvSpPr txBox="1">
            <a:spLocks noGrp="1"/>
          </p:cNvSpPr>
          <p:nvPr>
            <p:ph type="title"/>
          </p:nvPr>
        </p:nvSpPr>
        <p:spPr>
          <a:xfrm>
            <a:off x="634026" y="1001716"/>
            <a:ext cx="10923934" cy="1127756"/>
          </a:xfrm>
        </p:spPr>
        <p:txBody>
          <a:bodyPr/>
          <a:lstStyle>
            <a:lvl1pPr>
              <a:defRPr/>
            </a:lvl1pPr>
          </a:lstStyle>
          <a:p>
            <a:pPr lvl="0"/>
            <a:r>
              <a:rPr lang="en-US"/>
              <a:t>Click to edit Master title style</a:t>
            </a:r>
          </a:p>
        </p:txBody>
      </p:sp>
      <p:sp>
        <p:nvSpPr>
          <p:cNvPr id="4" name="Footer Placeholder 3">
            <a:extLst>
              <a:ext uri="{FF2B5EF4-FFF2-40B4-BE49-F238E27FC236}">
                <a16:creationId xmlns:a16="http://schemas.microsoft.com/office/drawing/2014/main" id="{A6286112-A61C-7DE9-BF48-B7819BD3AC27}"/>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2">
            <a:extLst>
              <a:ext uri="{FF2B5EF4-FFF2-40B4-BE49-F238E27FC236}">
                <a16:creationId xmlns:a16="http://schemas.microsoft.com/office/drawing/2014/main" id="{8E61BDFC-8B18-63D6-254D-D279A48F0D3C}"/>
              </a:ext>
            </a:extLst>
          </p:cNvPr>
          <p:cNvSpPr txBox="1">
            <a:spLocks noGrp="1"/>
          </p:cNvSpPr>
          <p:nvPr>
            <p:ph type="dt" sz="half" idx="7"/>
          </p:nvPr>
        </p:nvSpPr>
        <p:spPr/>
        <p:txBody>
          <a:bodyPr/>
          <a:lstStyle>
            <a:lvl1pPr>
              <a:defRPr/>
            </a:lvl1pPr>
          </a:lstStyle>
          <a:p>
            <a:pPr lvl="0"/>
            <a:fld id="{B8314EDA-F9AC-4F5F-8480-990E35F53033}" type="datetime1">
              <a:rPr lang="en-US"/>
              <a:pPr lvl="0"/>
              <a:t>8/11/2026</a:t>
            </a:fld>
            <a:endParaRPr lang="en-US"/>
          </a:p>
        </p:txBody>
      </p:sp>
      <p:sp>
        <p:nvSpPr>
          <p:cNvPr id="6" name="Slide Number Placeholder 4">
            <a:extLst>
              <a:ext uri="{FF2B5EF4-FFF2-40B4-BE49-F238E27FC236}">
                <a16:creationId xmlns:a16="http://schemas.microsoft.com/office/drawing/2014/main" id="{BBE51546-8F32-19E1-BD5B-481DB98ED2C6}"/>
              </a:ext>
            </a:extLst>
          </p:cNvPr>
          <p:cNvSpPr txBox="1">
            <a:spLocks noGrp="1"/>
          </p:cNvSpPr>
          <p:nvPr>
            <p:ph type="sldNum" sz="quarter" idx="8"/>
          </p:nvPr>
        </p:nvSpPr>
        <p:spPr/>
        <p:txBody>
          <a:bodyPr/>
          <a:lstStyle>
            <a:lvl1pPr>
              <a:defRPr/>
            </a:lvl1pPr>
          </a:lstStyle>
          <a:p>
            <a:pPr lvl="0"/>
            <a:fld id="{7DC972E7-7901-4B31-AE64-9B15C2E3D25D}" type="slidenum">
              <a:t>‹#›</a:t>
            </a:fld>
            <a:endParaRPr lang="en-US"/>
          </a:p>
        </p:txBody>
      </p:sp>
      <p:cxnSp>
        <p:nvCxnSpPr>
          <p:cNvPr id="7" name="Straight Connector 5">
            <a:extLst>
              <a:ext uri="{FF2B5EF4-FFF2-40B4-BE49-F238E27FC236}">
                <a16:creationId xmlns:a16="http://schemas.microsoft.com/office/drawing/2014/main" id="{94457F0F-0BF0-BA27-98E8-815388EE6292}"/>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6994343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2" name="Straight Connector 4">
            <a:extLst>
              <a:ext uri="{FF2B5EF4-FFF2-40B4-BE49-F238E27FC236}">
                <a16:creationId xmlns:a16="http://schemas.microsoft.com/office/drawing/2014/main" id="{859FCA15-98D9-14E0-B103-B5FEF189C8A3}"/>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3" name="Footer Placeholder 2">
            <a:extLst>
              <a:ext uri="{FF2B5EF4-FFF2-40B4-BE49-F238E27FC236}">
                <a16:creationId xmlns:a16="http://schemas.microsoft.com/office/drawing/2014/main" id="{1DF38F8C-4697-1955-EE8F-30295085AA7A}"/>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1">
            <a:extLst>
              <a:ext uri="{FF2B5EF4-FFF2-40B4-BE49-F238E27FC236}">
                <a16:creationId xmlns:a16="http://schemas.microsoft.com/office/drawing/2014/main" id="{D0634592-EE80-E7CC-99BA-1B34F4481D7A}"/>
              </a:ext>
            </a:extLst>
          </p:cNvPr>
          <p:cNvSpPr txBox="1">
            <a:spLocks noGrp="1"/>
          </p:cNvSpPr>
          <p:nvPr>
            <p:ph type="dt" sz="half" idx="7"/>
          </p:nvPr>
        </p:nvSpPr>
        <p:spPr/>
        <p:txBody>
          <a:bodyPr/>
          <a:lstStyle>
            <a:lvl1pPr>
              <a:defRPr/>
            </a:lvl1pPr>
          </a:lstStyle>
          <a:p>
            <a:pPr lvl="0"/>
            <a:fld id="{DFAC0029-53C7-48B9-B1DD-BC2598E797F3}" type="datetime1">
              <a:rPr lang="en-US"/>
              <a:pPr lvl="0"/>
              <a:t>8/11/2026</a:t>
            </a:fld>
            <a:endParaRPr lang="en-US"/>
          </a:p>
        </p:txBody>
      </p:sp>
      <p:sp>
        <p:nvSpPr>
          <p:cNvPr id="5" name="Slide Number Placeholder 3">
            <a:extLst>
              <a:ext uri="{FF2B5EF4-FFF2-40B4-BE49-F238E27FC236}">
                <a16:creationId xmlns:a16="http://schemas.microsoft.com/office/drawing/2014/main" id="{AFF38F82-B416-7218-3801-359B37594007}"/>
              </a:ext>
            </a:extLst>
          </p:cNvPr>
          <p:cNvSpPr txBox="1">
            <a:spLocks noGrp="1"/>
          </p:cNvSpPr>
          <p:nvPr>
            <p:ph type="sldNum" sz="quarter" idx="8"/>
          </p:nvPr>
        </p:nvSpPr>
        <p:spPr/>
        <p:txBody>
          <a:bodyPr/>
          <a:lstStyle>
            <a:lvl1pPr>
              <a:defRPr/>
            </a:lvl1pPr>
          </a:lstStyle>
          <a:p>
            <a:pPr lvl="0"/>
            <a:fld id="{3D27CDAC-E030-4419-AF77-65799C24A32E}" type="slidenum">
              <a:t>‹#›</a:t>
            </a:fld>
            <a:endParaRPr lang="en-US"/>
          </a:p>
        </p:txBody>
      </p:sp>
      <p:cxnSp>
        <p:nvCxnSpPr>
          <p:cNvPr id="6" name="Straight Connector 6">
            <a:extLst>
              <a:ext uri="{FF2B5EF4-FFF2-40B4-BE49-F238E27FC236}">
                <a16:creationId xmlns:a16="http://schemas.microsoft.com/office/drawing/2014/main" id="{A3C03C21-18E9-E6FF-E26A-01E705DF3599}"/>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75299922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71DBC-B399-40C7-D6B2-35548BAEC851}"/>
              </a:ext>
            </a:extLst>
          </p:cNvPr>
          <p:cNvSpPr txBox="1">
            <a:spLocks noGrp="1"/>
          </p:cNvSpPr>
          <p:nvPr>
            <p:ph type="title"/>
          </p:nvPr>
        </p:nvSpPr>
        <p:spPr>
          <a:xfrm>
            <a:off x="634026" y="1001716"/>
            <a:ext cx="4328495" cy="1122371"/>
          </a:xfrm>
        </p:spPr>
        <p:txBody>
          <a:bodyPr>
            <a:noAutofit/>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86374827-AF26-C521-7B25-42AAD276CE0B}"/>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BD05D6C8-B123-5477-1049-1E1556896106}"/>
              </a:ext>
            </a:extLst>
          </p:cNvPr>
          <p:cNvSpPr txBox="1">
            <a:spLocks noGrp="1"/>
          </p:cNvSpPr>
          <p:nvPr>
            <p:ph type="dt" sz="half" idx="7"/>
          </p:nvPr>
        </p:nvSpPr>
        <p:spPr/>
        <p:txBody>
          <a:bodyPr/>
          <a:lstStyle>
            <a:lvl1pPr>
              <a:defRPr/>
            </a:lvl1pPr>
          </a:lstStyle>
          <a:p>
            <a:pPr lvl="0"/>
            <a:fld id="{1AC9D77D-F667-41CA-A3AD-06FF584E2BDB}" type="datetime1">
              <a:rPr lang="en-US"/>
              <a:pPr lvl="0"/>
              <a:t>8/11/2026</a:t>
            </a:fld>
            <a:endParaRPr lang="en-US"/>
          </a:p>
        </p:txBody>
      </p:sp>
      <p:sp>
        <p:nvSpPr>
          <p:cNvPr id="5" name="Slide Number Placeholder 6">
            <a:extLst>
              <a:ext uri="{FF2B5EF4-FFF2-40B4-BE49-F238E27FC236}">
                <a16:creationId xmlns:a16="http://schemas.microsoft.com/office/drawing/2014/main" id="{B7807498-FEDD-E72D-B3E2-870EAD110F17}"/>
              </a:ext>
            </a:extLst>
          </p:cNvPr>
          <p:cNvSpPr txBox="1">
            <a:spLocks noGrp="1"/>
          </p:cNvSpPr>
          <p:nvPr>
            <p:ph type="sldNum" sz="quarter" idx="8"/>
          </p:nvPr>
        </p:nvSpPr>
        <p:spPr/>
        <p:txBody>
          <a:bodyPr/>
          <a:lstStyle>
            <a:lvl1pPr>
              <a:defRPr/>
            </a:lvl1pPr>
          </a:lstStyle>
          <a:p>
            <a:pPr lvl="0"/>
            <a:fld id="{6C98D7D3-300B-4848-BB32-CD3AFB05F471}" type="slidenum">
              <a:t>‹#›</a:t>
            </a:fld>
            <a:endParaRPr lang="en-US"/>
          </a:p>
        </p:txBody>
      </p:sp>
      <p:cxnSp>
        <p:nvCxnSpPr>
          <p:cNvPr id="6" name="Straight Connector 8">
            <a:extLst>
              <a:ext uri="{FF2B5EF4-FFF2-40B4-BE49-F238E27FC236}">
                <a16:creationId xmlns:a16="http://schemas.microsoft.com/office/drawing/2014/main" id="{891059B9-2159-6D97-1C55-86C86CD6C8F9}"/>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7" name="Text Placeholder 3">
            <a:extLst>
              <a:ext uri="{FF2B5EF4-FFF2-40B4-BE49-F238E27FC236}">
                <a16:creationId xmlns:a16="http://schemas.microsoft.com/office/drawing/2014/main" id="{DBA1F34E-19A7-6D26-ED90-EDC99A9A6134}"/>
              </a:ext>
            </a:extLst>
          </p:cNvPr>
          <p:cNvSpPr txBox="1">
            <a:spLocks noGrp="1"/>
          </p:cNvSpPr>
          <p:nvPr>
            <p:ph type="body" idx="2"/>
          </p:nvPr>
        </p:nvSpPr>
        <p:spPr>
          <a:xfrm>
            <a:off x="634017" y="2496193"/>
            <a:ext cx="4328504" cy="3726810"/>
          </a:xfrm>
        </p:spPr>
        <p:txBody>
          <a:bodyPr/>
          <a:lstStyle>
            <a:lvl1pPr marL="0" indent="0">
              <a:buNone/>
              <a:defRPr/>
            </a:lvl1pPr>
          </a:lstStyle>
          <a:p>
            <a:pPr lvl="0"/>
            <a:r>
              <a:rPr lang="en-US"/>
              <a:t>Click to edit Master text styles</a:t>
            </a:r>
          </a:p>
        </p:txBody>
      </p:sp>
      <p:sp>
        <p:nvSpPr>
          <p:cNvPr id="8" name="Content Placeholder 2">
            <a:extLst>
              <a:ext uri="{FF2B5EF4-FFF2-40B4-BE49-F238E27FC236}">
                <a16:creationId xmlns:a16="http://schemas.microsoft.com/office/drawing/2014/main" id="{7B9D7A1E-3E0E-1908-4F48-A104504C87B5}"/>
              </a:ext>
            </a:extLst>
          </p:cNvPr>
          <p:cNvSpPr txBox="1">
            <a:spLocks noGrp="1"/>
          </p:cNvSpPr>
          <p:nvPr>
            <p:ph idx="1"/>
          </p:nvPr>
        </p:nvSpPr>
        <p:spPr>
          <a:xfrm>
            <a:off x="5348910" y="1001716"/>
            <a:ext cx="6209050" cy="5221288"/>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7">
            <a:extLst>
              <a:ext uri="{FF2B5EF4-FFF2-40B4-BE49-F238E27FC236}">
                <a16:creationId xmlns:a16="http://schemas.microsoft.com/office/drawing/2014/main" id="{B7DC92CF-5C41-6CD8-21FE-1D72E4ED2D37}"/>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7621219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BD3D-01F0-4F27-7EC2-B40A6CB85D05}"/>
              </a:ext>
            </a:extLst>
          </p:cNvPr>
          <p:cNvSpPr txBox="1">
            <a:spLocks noGrp="1"/>
          </p:cNvSpPr>
          <p:nvPr>
            <p:ph type="title"/>
          </p:nvPr>
        </p:nvSpPr>
        <p:spPr>
          <a:xfrm>
            <a:off x="634026" y="1001716"/>
            <a:ext cx="3771899" cy="1875470"/>
          </a:xfrm>
        </p:spPr>
        <p:txBody>
          <a:bodyPr/>
          <a:lstStyle>
            <a:lvl1pPr>
              <a:defRPr/>
            </a:lvl1pPr>
          </a:lstStyle>
          <a:p>
            <a:pPr lvl="0"/>
            <a:r>
              <a:rPr lang="en-US"/>
              <a:t>Click to edit Master title style</a:t>
            </a:r>
          </a:p>
        </p:txBody>
      </p:sp>
      <p:sp>
        <p:nvSpPr>
          <p:cNvPr id="3" name="Footer Placeholder 5">
            <a:extLst>
              <a:ext uri="{FF2B5EF4-FFF2-40B4-BE49-F238E27FC236}">
                <a16:creationId xmlns:a16="http://schemas.microsoft.com/office/drawing/2014/main" id="{CA2F7544-DE67-5C86-FA03-9326CF09544D}"/>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4">
            <a:extLst>
              <a:ext uri="{FF2B5EF4-FFF2-40B4-BE49-F238E27FC236}">
                <a16:creationId xmlns:a16="http://schemas.microsoft.com/office/drawing/2014/main" id="{2E474FA6-B2D1-9963-5FFF-BD787696499A}"/>
              </a:ext>
            </a:extLst>
          </p:cNvPr>
          <p:cNvSpPr txBox="1">
            <a:spLocks noGrp="1"/>
          </p:cNvSpPr>
          <p:nvPr>
            <p:ph type="dt" sz="half" idx="7"/>
          </p:nvPr>
        </p:nvSpPr>
        <p:spPr/>
        <p:txBody>
          <a:bodyPr/>
          <a:lstStyle>
            <a:lvl1pPr>
              <a:defRPr/>
            </a:lvl1pPr>
          </a:lstStyle>
          <a:p>
            <a:pPr lvl="0"/>
            <a:fld id="{82B7AF6F-247A-473E-8BEB-5A5473140E50}" type="datetime1">
              <a:rPr lang="en-US"/>
              <a:pPr lvl="0"/>
              <a:t>8/11/2026</a:t>
            </a:fld>
            <a:endParaRPr lang="en-US"/>
          </a:p>
        </p:txBody>
      </p:sp>
      <p:sp>
        <p:nvSpPr>
          <p:cNvPr id="5" name="Slide Number Placeholder 6">
            <a:extLst>
              <a:ext uri="{FF2B5EF4-FFF2-40B4-BE49-F238E27FC236}">
                <a16:creationId xmlns:a16="http://schemas.microsoft.com/office/drawing/2014/main" id="{B90C8765-C072-60AD-53AB-EBDFC8582AD9}"/>
              </a:ext>
            </a:extLst>
          </p:cNvPr>
          <p:cNvSpPr txBox="1">
            <a:spLocks noGrp="1"/>
          </p:cNvSpPr>
          <p:nvPr>
            <p:ph type="sldNum" sz="quarter" idx="8"/>
          </p:nvPr>
        </p:nvSpPr>
        <p:spPr/>
        <p:txBody>
          <a:bodyPr/>
          <a:lstStyle>
            <a:lvl1pPr>
              <a:defRPr/>
            </a:lvl1pPr>
          </a:lstStyle>
          <a:p>
            <a:pPr lvl="0"/>
            <a:fld id="{E9413697-1165-4B02-BE6B-515D52F70949}" type="slidenum">
              <a:t>‹#›</a:t>
            </a:fld>
            <a:endParaRPr lang="en-US"/>
          </a:p>
        </p:txBody>
      </p:sp>
      <p:sp>
        <p:nvSpPr>
          <p:cNvPr id="6" name="Text Placeholder 3">
            <a:extLst>
              <a:ext uri="{FF2B5EF4-FFF2-40B4-BE49-F238E27FC236}">
                <a16:creationId xmlns:a16="http://schemas.microsoft.com/office/drawing/2014/main" id="{5408C8B5-B4FF-A1DE-E5A5-14F4A4308058}"/>
              </a:ext>
            </a:extLst>
          </p:cNvPr>
          <p:cNvSpPr txBox="1">
            <a:spLocks noGrp="1"/>
          </p:cNvSpPr>
          <p:nvPr>
            <p:ph type="body" idx="2"/>
          </p:nvPr>
        </p:nvSpPr>
        <p:spPr>
          <a:xfrm>
            <a:off x="634026" y="3242947"/>
            <a:ext cx="3771899" cy="3063258"/>
          </a:xfrm>
        </p:spPr>
        <p:txBody>
          <a:bodyPr anchor="b"/>
          <a:lstStyle>
            <a:lvl1pPr marL="0" indent="0">
              <a:buNone/>
              <a:defRPr/>
            </a:lvl1pPr>
          </a:lstStyle>
          <a:p>
            <a:pPr lvl="0"/>
            <a:r>
              <a:rPr lang="en-US"/>
              <a:t>Click to edit Master text styles</a:t>
            </a:r>
          </a:p>
        </p:txBody>
      </p:sp>
      <p:cxnSp>
        <p:nvCxnSpPr>
          <p:cNvPr id="7" name="Straight Connector 8">
            <a:extLst>
              <a:ext uri="{FF2B5EF4-FFF2-40B4-BE49-F238E27FC236}">
                <a16:creationId xmlns:a16="http://schemas.microsoft.com/office/drawing/2014/main" id="{D1A61013-34DA-5C8C-F380-4EDD2585684B}"/>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8" name="Picture Placeholder 2">
            <a:extLst>
              <a:ext uri="{FF2B5EF4-FFF2-40B4-BE49-F238E27FC236}">
                <a16:creationId xmlns:a16="http://schemas.microsoft.com/office/drawing/2014/main" id="{7668D1A4-0840-20CF-B506-981DB3E59EE1}"/>
              </a:ext>
            </a:extLst>
          </p:cNvPr>
          <p:cNvSpPr txBox="1">
            <a:spLocks noGrp="1"/>
          </p:cNvSpPr>
          <p:nvPr>
            <p:ph type="pic" idx="1"/>
          </p:nvPr>
        </p:nvSpPr>
        <p:spPr>
          <a:xfrm>
            <a:off x="4962531" y="634995"/>
            <a:ext cx="6595439" cy="5587998"/>
          </a:xfrm>
          <a:blipFill>
            <a:blip r:embed="rId2">
              <a:alphaModFix amt="60000"/>
            </a:blip>
            <a:stretch>
              <a:fillRect/>
            </a:stretch>
          </a:blipFill>
        </p:spPr>
        <p:txBody>
          <a:bodyPr/>
          <a:lstStyle>
            <a:lvl1pPr marL="0" indent="0">
              <a:buNone/>
              <a:defRPr sz="3200"/>
            </a:lvl1pPr>
          </a:lstStyle>
          <a:p>
            <a:pPr lvl="0"/>
            <a:r>
              <a:rPr lang="en-US"/>
              <a:t>Click icon to add picture</a:t>
            </a:r>
          </a:p>
        </p:txBody>
      </p:sp>
      <p:cxnSp>
        <p:nvCxnSpPr>
          <p:cNvPr id="9" name="Straight Connector 7">
            <a:extLst>
              <a:ext uri="{FF2B5EF4-FFF2-40B4-BE49-F238E27FC236}">
                <a16:creationId xmlns:a16="http://schemas.microsoft.com/office/drawing/2014/main" id="{8CDE007A-1DFA-6CFB-1D26-5E232B95C660}"/>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41570824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ECFA2-A9CD-01FC-99C6-8AD1FC5AD2A8}"/>
              </a:ext>
            </a:extLst>
          </p:cNvPr>
          <p:cNvSpPr txBox="1">
            <a:spLocks noGrp="1"/>
          </p:cNvSpPr>
          <p:nvPr>
            <p:ph type="title"/>
          </p:nvPr>
        </p:nvSpPr>
        <p:spPr>
          <a:xfrm>
            <a:off x="634026" y="1373812"/>
            <a:ext cx="8481398" cy="1607131"/>
          </a:xfrm>
        </p:spPr>
        <p:txBody>
          <a:bodyPr anchor="b">
            <a:noAutofit/>
          </a:bodyPr>
          <a:lstStyle>
            <a:lvl1pPr>
              <a:defRPr sz="7200"/>
            </a:lvl1pPr>
          </a:lstStyle>
          <a:p>
            <a:pPr lvl="0"/>
            <a:r>
              <a:rPr lang="en-US"/>
              <a:t>Click to edit Master title style</a:t>
            </a:r>
          </a:p>
        </p:txBody>
      </p:sp>
      <p:sp>
        <p:nvSpPr>
          <p:cNvPr id="3" name="Footer Placeholder 4">
            <a:extLst>
              <a:ext uri="{FF2B5EF4-FFF2-40B4-BE49-F238E27FC236}">
                <a16:creationId xmlns:a16="http://schemas.microsoft.com/office/drawing/2014/main" id="{BDA8ECF4-755E-7DE6-7126-5EBD328ED955}"/>
              </a:ext>
            </a:extLst>
          </p:cNvPr>
          <p:cNvSpPr txBox="1">
            <a:spLocks noGrp="1"/>
          </p:cNvSpPr>
          <p:nvPr>
            <p:ph type="ftr" sz="quarter" idx="9"/>
          </p:nvPr>
        </p:nvSpPr>
        <p:spPr/>
        <p:txBody>
          <a:bodyPr/>
          <a:lstStyle>
            <a:lvl1pPr>
              <a:defRPr/>
            </a:lvl1pPr>
          </a:lstStyle>
          <a:p>
            <a:pPr lvl="0"/>
            <a:r>
              <a:rPr lang="en-US"/>
              <a:t>GROWTH MARKETING PLAN</a:t>
            </a:r>
          </a:p>
        </p:txBody>
      </p:sp>
      <p:sp>
        <p:nvSpPr>
          <p:cNvPr id="4" name="Date Placeholder 3">
            <a:extLst>
              <a:ext uri="{FF2B5EF4-FFF2-40B4-BE49-F238E27FC236}">
                <a16:creationId xmlns:a16="http://schemas.microsoft.com/office/drawing/2014/main" id="{5A76938E-5335-BD95-8D94-58D2A2AB8D1D}"/>
              </a:ext>
            </a:extLst>
          </p:cNvPr>
          <p:cNvSpPr txBox="1">
            <a:spLocks noGrp="1"/>
          </p:cNvSpPr>
          <p:nvPr>
            <p:ph type="dt" sz="half" idx="7"/>
          </p:nvPr>
        </p:nvSpPr>
        <p:spPr/>
        <p:txBody>
          <a:bodyPr/>
          <a:lstStyle>
            <a:lvl1pPr>
              <a:defRPr/>
            </a:lvl1pPr>
          </a:lstStyle>
          <a:p>
            <a:pPr lvl="0"/>
            <a:fld id="{C544A27B-86C3-4E4B-8AD9-BA165E9A3EED}" type="datetime1">
              <a:rPr lang="en-US"/>
              <a:pPr lvl="0"/>
              <a:t>8/11/2026</a:t>
            </a:fld>
            <a:endParaRPr lang="en-US"/>
          </a:p>
        </p:txBody>
      </p:sp>
      <p:sp>
        <p:nvSpPr>
          <p:cNvPr id="5" name="Slide Number Placeholder 5">
            <a:extLst>
              <a:ext uri="{FF2B5EF4-FFF2-40B4-BE49-F238E27FC236}">
                <a16:creationId xmlns:a16="http://schemas.microsoft.com/office/drawing/2014/main" id="{27B29228-67A2-B3E6-9675-39BD6DD9B05B}"/>
              </a:ext>
            </a:extLst>
          </p:cNvPr>
          <p:cNvSpPr txBox="1">
            <a:spLocks noGrp="1"/>
          </p:cNvSpPr>
          <p:nvPr>
            <p:ph type="sldNum" sz="quarter" idx="8"/>
          </p:nvPr>
        </p:nvSpPr>
        <p:spPr/>
        <p:txBody>
          <a:bodyPr/>
          <a:lstStyle>
            <a:lvl1pPr>
              <a:defRPr/>
            </a:lvl1pPr>
          </a:lstStyle>
          <a:p>
            <a:pPr lvl="0"/>
            <a:fld id="{D4F0D30C-639F-4B90-82CD-CAA82A60B10E}" type="slidenum">
              <a:t>‹#›</a:t>
            </a:fld>
            <a:endParaRPr lang="en-US"/>
          </a:p>
        </p:txBody>
      </p:sp>
      <p:cxnSp>
        <p:nvCxnSpPr>
          <p:cNvPr id="6" name="Straight Connector 6">
            <a:extLst>
              <a:ext uri="{FF2B5EF4-FFF2-40B4-BE49-F238E27FC236}">
                <a16:creationId xmlns:a16="http://schemas.microsoft.com/office/drawing/2014/main" id="{B09BECE7-A6CB-F044-48F6-CDC00C0335FB}"/>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7" name="Content Placeholder 7">
            <a:extLst>
              <a:ext uri="{FF2B5EF4-FFF2-40B4-BE49-F238E27FC236}">
                <a16:creationId xmlns:a16="http://schemas.microsoft.com/office/drawing/2014/main" id="{B7DA1806-9A68-CF3B-80A0-82233DD744F6}"/>
              </a:ext>
            </a:extLst>
          </p:cNvPr>
          <p:cNvSpPr txBox="1">
            <a:spLocks noGrp="1"/>
          </p:cNvSpPr>
          <p:nvPr>
            <p:ph idx="4294967295"/>
          </p:nvPr>
        </p:nvSpPr>
        <p:spPr>
          <a:xfrm>
            <a:off x="633478" y="3615052"/>
            <a:ext cx="10367896" cy="260795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2">
            <a:extLst>
              <a:ext uri="{FF2B5EF4-FFF2-40B4-BE49-F238E27FC236}">
                <a16:creationId xmlns:a16="http://schemas.microsoft.com/office/drawing/2014/main" id="{2C57A27A-7BD6-C795-5194-E39020E4C51C}"/>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327432405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rgbClr val="ECE7D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35F50-2B67-F4B0-46EA-CC0103FACD79}"/>
              </a:ext>
            </a:extLst>
          </p:cNvPr>
          <p:cNvSpPr txBox="1">
            <a:spLocks noGrp="1"/>
          </p:cNvSpPr>
          <p:nvPr>
            <p:ph type="title"/>
          </p:nvPr>
        </p:nvSpPr>
        <p:spPr>
          <a:xfrm>
            <a:off x="634026" y="1756096"/>
            <a:ext cx="10923925" cy="2595478"/>
          </a:xfrm>
        </p:spPr>
        <p:txBody>
          <a:bodyPr anchor="b">
            <a:noAutofit/>
          </a:bodyPr>
          <a:lstStyle>
            <a:lvl1pPr>
              <a:defRPr/>
            </a:lvl1pPr>
          </a:lstStyle>
          <a:p>
            <a:pPr lvl="0"/>
            <a:r>
              <a:rPr lang="en-US"/>
              <a:t>Click to edit Master title style</a:t>
            </a:r>
          </a:p>
        </p:txBody>
      </p:sp>
      <p:cxnSp>
        <p:nvCxnSpPr>
          <p:cNvPr id="3" name="Straight Connector 7">
            <a:extLst>
              <a:ext uri="{FF2B5EF4-FFF2-40B4-BE49-F238E27FC236}">
                <a16:creationId xmlns:a16="http://schemas.microsoft.com/office/drawing/2014/main" id="{60B741C8-80A4-3886-5105-8AE206225C71}"/>
              </a:ext>
            </a:extLst>
          </p:cNvPr>
          <p:cNvCxnSpPr/>
          <p:nvPr/>
        </p:nvCxnSpPr>
        <p:spPr>
          <a:xfrm>
            <a:off x="429210" y="164153"/>
            <a:ext cx="11762786" cy="0"/>
          </a:xfrm>
          <a:prstGeom prst="straightConnector1">
            <a:avLst/>
          </a:prstGeom>
          <a:noFill/>
          <a:ln w="6345" cap="flat">
            <a:solidFill>
              <a:srgbClr val="000000"/>
            </a:solidFill>
            <a:prstDash val="solid"/>
            <a:miter/>
          </a:ln>
        </p:spPr>
      </p:cxnSp>
      <p:sp>
        <p:nvSpPr>
          <p:cNvPr id="4" name="Footer Placeholder 4">
            <a:extLst>
              <a:ext uri="{FF2B5EF4-FFF2-40B4-BE49-F238E27FC236}">
                <a16:creationId xmlns:a16="http://schemas.microsoft.com/office/drawing/2014/main" id="{FF2B6A1B-4C06-1852-148A-6C58C730750E}"/>
              </a:ext>
            </a:extLst>
          </p:cNvPr>
          <p:cNvSpPr txBox="1">
            <a:spLocks noGrp="1"/>
          </p:cNvSpPr>
          <p:nvPr>
            <p:ph type="ftr" sz="quarter" idx="9"/>
          </p:nvPr>
        </p:nvSpPr>
        <p:spPr/>
        <p:txBody>
          <a:bodyPr/>
          <a:lstStyle>
            <a:lvl1pPr>
              <a:defRPr/>
            </a:lvl1pPr>
          </a:lstStyle>
          <a:p>
            <a:pPr lvl="0"/>
            <a:r>
              <a:rPr lang="en-US"/>
              <a:t>GROWTH MARKETING PLAN</a:t>
            </a:r>
          </a:p>
        </p:txBody>
      </p:sp>
      <p:sp>
        <p:nvSpPr>
          <p:cNvPr id="5" name="Date Placeholder 3">
            <a:extLst>
              <a:ext uri="{FF2B5EF4-FFF2-40B4-BE49-F238E27FC236}">
                <a16:creationId xmlns:a16="http://schemas.microsoft.com/office/drawing/2014/main" id="{0CDFB31B-7D34-9172-96E4-0AC785184F2C}"/>
              </a:ext>
            </a:extLst>
          </p:cNvPr>
          <p:cNvSpPr txBox="1">
            <a:spLocks noGrp="1"/>
          </p:cNvSpPr>
          <p:nvPr>
            <p:ph type="dt" sz="half" idx="7"/>
          </p:nvPr>
        </p:nvSpPr>
        <p:spPr/>
        <p:txBody>
          <a:bodyPr/>
          <a:lstStyle>
            <a:lvl1pPr>
              <a:defRPr/>
            </a:lvl1pPr>
          </a:lstStyle>
          <a:p>
            <a:pPr lvl="0"/>
            <a:fld id="{D4B59BBC-30B9-442E-B56F-60A71DE7C51C}" type="datetime1">
              <a:rPr lang="en-US"/>
              <a:pPr lvl="0"/>
              <a:t>8/11/2026</a:t>
            </a:fld>
            <a:endParaRPr lang="en-US"/>
          </a:p>
        </p:txBody>
      </p:sp>
      <p:sp>
        <p:nvSpPr>
          <p:cNvPr id="6" name="Slide Number Placeholder 5">
            <a:extLst>
              <a:ext uri="{FF2B5EF4-FFF2-40B4-BE49-F238E27FC236}">
                <a16:creationId xmlns:a16="http://schemas.microsoft.com/office/drawing/2014/main" id="{87FC0488-2BBF-2E1A-A587-D5C53E8A2CC8}"/>
              </a:ext>
            </a:extLst>
          </p:cNvPr>
          <p:cNvSpPr txBox="1">
            <a:spLocks noGrp="1"/>
          </p:cNvSpPr>
          <p:nvPr>
            <p:ph type="sldNum" sz="quarter" idx="8"/>
          </p:nvPr>
        </p:nvSpPr>
        <p:spPr/>
        <p:txBody>
          <a:bodyPr/>
          <a:lstStyle>
            <a:lvl1pPr>
              <a:defRPr/>
            </a:lvl1pPr>
          </a:lstStyle>
          <a:p>
            <a:pPr lvl="0"/>
            <a:fld id="{63AF852E-31CE-4CC3-9564-CF097563D25C}" type="slidenum">
              <a:t>‹#›</a:t>
            </a:fld>
            <a:endParaRPr lang="en-US"/>
          </a:p>
        </p:txBody>
      </p:sp>
      <p:sp>
        <p:nvSpPr>
          <p:cNvPr id="7" name="Content Placeholder 6">
            <a:extLst>
              <a:ext uri="{FF2B5EF4-FFF2-40B4-BE49-F238E27FC236}">
                <a16:creationId xmlns:a16="http://schemas.microsoft.com/office/drawing/2014/main" id="{2E4589FC-9872-A5FE-DA37-A9BEEA2AAACD}"/>
              </a:ext>
            </a:extLst>
          </p:cNvPr>
          <p:cNvSpPr txBox="1">
            <a:spLocks noGrp="1"/>
          </p:cNvSpPr>
          <p:nvPr>
            <p:ph idx="4294967295"/>
          </p:nvPr>
        </p:nvSpPr>
        <p:spPr>
          <a:xfrm>
            <a:off x="633487" y="4732577"/>
            <a:ext cx="6595987" cy="1605165"/>
          </a:xfrm>
        </p:spPr>
        <p:txBody>
          <a:bodyPr anchor="b">
            <a:noAutofit/>
          </a:bodyPr>
          <a:lstStyle>
            <a:lvl1pPr marL="0" indent="0">
              <a:buNone/>
              <a:defRPr/>
            </a:lvl1pPr>
            <a:lvl2pPr marL="228600" indent="0">
              <a:spcBef>
                <a:spcPts val="1000"/>
              </a:spcBef>
              <a:buNone/>
              <a:defRPr/>
            </a:lvl2pPr>
            <a:lvl3pPr marL="457200" indent="0">
              <a:spcBef>
                <a:spcPts val="1000"/>
              </a:spcBef>
              <a:buNone/>
              <a:defRPr/>
            </a:lvl3pPr>
            <a:lvl4pPr marL="685800" indent="0">
              <a:spcBef>
                <a:spcPts val="1000"/>
              </a:spcBef>
              <a:buNone/>
              <a:defRPr/>
            </a:lvl4pPr>
            <a:lvl5pPr marL="914400" indent="0">
              <a:spcBef>
                <a:spcPts val="100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2">
            <a:extLst>
              <a:ext uri="{FF2B5EF4-FFF2-40B4-BE49-F238E27FC236}">
                <a16:creationId xmlns:a16="http://schemas.microsoft.com/office/drawing/2014/main" id="{03E74899-B3E4-78C9-8C05-70AC3F921316}"/>
              </a:ext>
            </a:extLst>
          </p:cNvPr>
          <p:cNvCxnSpPr/>
          <p:nvPr/>
        </p:nvCxnSpPr>
        <p:spPr>
          <a:xfrm>
            <a:off x="429795" y="0"/>
            <a:ext cx="0" cy="6858000"/>
          </a:xfrm>
          <a:prstGeom prst="straightConnector1">
            <a:avLst/>
          </a:prstGeom>
          <a:noFill/>
          <a:ln w="6345" cap="flat">
            <a:solidFill>
              <a:srgbClr val="000000"/>
            </a:solidFill>
            <a:prstDash val="solid"/>
            <a:miter/>
          </a:ln>
        </p:spPr>
      </p:cxnSp>
    </p:spTree>
    <p:extLst>
      <p:ext uri="{BB962C8B-B14F-4D97-AF65-F5344CB8AC3E}">
        <p14:creationId xmlns:p14="http://schemas.microsoft.com/office/powerpoint/2010/main" val="207484551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FDFB"/>
        </a:solidFill>
        <a:effectLst/>
      </p:bgPr>
    </p:bg>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708BE911-8FAA-4D0C-129B-CAA28F532A23}"/>
              </a:ext>
            </a:extLst>
          </p:cNvPr>
          <p:cNvSpPr txBox="1">
            <a:spLocks noGrp="1"/>
          </p:cNvSpPr>
          <p:nvPr>
            <p:ph type="sldNum" sz="quarter" idx="4"/>
          </p:nvPr>
        </p:nvSpPr>
        <p:spPr>
          <a:xfrm>
            <a:off x="0" y="6492514"/>
            <a:ext cx="42921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800" b="0" i="0" u="none" strike="noStrike" kern="1200" cap="none" spc="0" baseline="0">
                <a:solidFill>
                  <a:srgbClr val="000000"/>
                </a:solidFill>
                <a:uFillTx/>
                <a:latin typeface="Nunito Sans"/>
                <a:ea typeface="Batang" pitchFamily="18"/>
              </a:defRPr>
            </a:lvl1pPr>
          </a:lstStyle>
          <a:p>
            <a:pPr lvl="0"/>
            <a:fld id="{76F39D50-E0C4-4B70-9926-094045FCB54C}" type="slidenum">
              <a:t>‹#›</a:t>
            </a:fld>
            <a:endParaRPr lang="en-US"/>
          </a:p>
        </p:txBody>
      </p:sp>
      <p:sp>
        <p:nvSpPr>
          <p:cNvPr id="3" name="Footer Placeholder 4">
            <a:extLst>
              <a:ext uri="{FF2B5EF4-FFF2-40B4-BE49-F238E27FC236}">
                <a16:creationId xmlns:a16="http://schemas.microsoft.com/office/drawing/2014/main" id="{B800FF61-9D0B-3729-C38E-CF3D7B94A15D}"/>
              </a:ext>
            </a:extLst>
          </p:cNvPr>
          <p:cNvSpPr txBox="1">
            <a:spLocks noGrp="1"/>
          </p:cNvSpPr>
          <p:nvPr>
            <p:ph type="ftr" sz="quarter" idx="3"/>
          </p:nvPr>
        </p:nvSpPr>
        <p:spPr>
          <a:xfrm rot="16200004">
            <a:off x="-2067303" y="2231456"/>
            <a:ext cx="4564373" cy="429768"/>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000000"/>
                </a:solidFill>
                <a:uFillTx/>
                <a:latin typeface="Nunito Sans"/>
                <a:ea typeface="Batang" pitchFamily="18"/>
              </a:defRPr>
            </a:lvl1pPr>
          </a:lstStyle>
          <a:p>
            <a:pPr lvl="0"/>
            <a:r>
              <a:rPr lang="en-US"/>
              <a:t>GROWTH MARKETING PLAN</a:t>
            </a:r>
          </a:p>
        </p:txBody>
      </p:sp>
      <p:sp>
        <p:nvSpPr>
          <p:cNvPr id="4" name="Date Placeholder 3">
            <a:extLst>
              <a:ext uri="{FF2B5EF4-FFF2-40B4-BE49-F238E27FC236}">
                <a16:creationId xmlns:a16="http://schemas.microsoft.com/office/drawing/2014/main" id="{D9EB3B00-C5BF-983C-41C9-EC8C10F9E48E}"/>
              </a:ext>
            </a:extLst>
          </p:cNvPr>
          <p:cNvSpPr txBox="1">
            <a:spLocks noGrp="1"/>
          </p:cNvSpPr>
          <p:nvPr>
            <p:ph type="dt" sz="half" idx="2"/>
          </p:nvPr>
        </p:nvSpPr>
        <p:spPr>
          <a:xfrm rot="16200004">
            <a:off x="-532355" y="5260881"/>
            <a:ext cx="1494477" cy="429768"/>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000000"/>
                </a:solidFill>
                <a:uFillTx/>
                <a:latin typeface="Nunito Sans"/>
                <a:ea typeface="Batang" pitchFamily="18"/>
              </a:defRPr>
            </a:lvl1pPr>
          </a:lstStyle>
          <a:p>
            <a:pPr lvl="0"/>
            <a:fld id="{F6A7409C-DF5E-400F-8081-9C5B142B6567}" type="datetime1">
              <a:rPr lang="en-US"/>
              <a:pPr lvl="0"/>
              <a:t>8/11/2026</a:t>
            </a:fld>
            <a:endParaRPr lang="en-US"/>
          </a:p>
        </p:txBody>
      </p:sp>
      <p:sp>
        <p:nvSpPr>
          <p:cNvPr id="5" name="Text Placeholder 2">
            <a:extLst>
              <a:ext uri="{FF2B5EF4-FFF2-40B4-BE49-F238E27FC236}">
                <a16:creationId xmlns:a16="http://schemas.microsoft.com/office/drawing/2014/main" id="{9F2B3228-6E24-F4AA-0164-AED067141121}"/>
              </a:ext>
            </a:extLst>
          </p:cNvPr>
          <p:cNvSpPr txBox="1">
            <a:spLocks noGrp="1"/>
          </p:cNvSpPr>
          <p:nvPr>
            <p:ph type="body" idx="1"/>
          </p:nvPr>
        </p:nvSpPr>
        <p:spPr>
          <a:xfrm>
            <a:off x="634026" y="2129473"/>
            <a:ext cx="10923934" cy="4093521"/>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Placeholder 1">
            <a:extLst>
              <a:ext uri="{FF2B5EF4-FFF2-40B4-BE49-F238E27FC236}">
                <a16:creationId xmlns:a16="http://schemas.microsoft.com/office/drawing/2014/main" id="{4F285042-7E77-71BB-B709-2EE18FE53A87}"/>
              </a:ext>
            </a:extLst>
          </p:cNvPr>
          <p:cNvSpPr txBox="1">
            <a:spLocks noGrp="1"/>
          </p:cNvSpPr>
          <p:nvPr>
            <p:ph type="title"/>
          </p:nvPr>
        </p:nvSpPr>
        <p:spPr>
          <a:xfrm>
            <a:off x="634026" y="1001716"/>
            <a:ext cx="10923934" cy="75566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Lst>
  <p:txStyles>
    <p:titleStyle>
      <a:lvl1pPr marL="0" marR="0" lvl="0" indent="0" algn="l" defTabSz="914400" rtl="0" fontAlgn="auto" hangingPunct="1">
        <a:lnSpc>
          <a:spcPct val="90000"/>
        </a:lnSpc>
        <a:spcBef>
          <a:spcPts val="0"/>
        </a:spcBef>
        <a:spcAft>
          <a:spcPts val="0"/>
        </a:spcAft>
        <a:buNone/>
        <a:tabLst/>
        <a:defRPr lang="en-US" sz="4000" b="0" i="0" u="none" strike="noStrike" kern="1200" cap="all" spc="0" baseline="0">
          <a:solidFill>
            <a:srgbClr val="000000"/>
          </a:solidFill>
          <a:uFillTx/>
          <a:latin typeface="Nunito Sans"/>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1600" b="0" i="0" u="none" strike="noStrike" kern="1200" cap="none" spc="0" baseline="0">
          <a:solidFill>
            <a:srgbClr val="000000"/>
          </a:solidFill>
          <a:uFillTx/>
          <a:latin typeface="Nunito Sans"/>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unito Sans"/>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unito Sans"/>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unito Sans"/>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unito San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4.png"/><Relationship Id="rId1" Type="http://schemas.openxmlformats.org/officeDocument/2006/relationships/slideLayout" Target="../slideLayouts/slideLayout33.xml"/><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www.pikist.com/free-photo-smhos" TargetMode="External"/><Relationship Id="rId2" Type="http://schemas.openxmlformats.org/officeDocument/2006/relationships/image" Target="../media/image17.jp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2.xml.rels><?xml version="1.0" encoding="UTF-8" standalone="yes"?>
<Relationships xmlns="http://schemas.openxmlformats.org/package/2006/relationships"><Relationship Id="rId3" Type="http://schemas.openxmlformats.org/officeDocument/2006/relationships/hyperlink" Target="https://shop.app/products/8102867075259/cosmopolitan-espresso-bar-experience" TargetMode="External"/><Relationship Id="rId2" Type="http://schemas.openxmlformats.org/officeDocument/2006/relationships/image" Target="../media/image19.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name="Slide12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83287-4BA4-5AF9-491D-E1FCDE2ACA12}"/>
              </a:ext>
            </a:extLst>
          </p:cNvPr>
          <p:cNvSpPr txBox="1">
            <a:spLocks noGrp="1"/>
          </p:cNvSpPr>
          <p:nvPr>
            <p:ph type="title"/>
          </p:nvPr>
        </p:nvSpPr>
        <p:spPr>
          <a:xfrm>
            <a:off x="634026" y="2417271"/>
            <a:ext cx="6431368" cy="4061947"/>
          </a:xfrm>
        </p:spPr>
        <p:txBody>
          <a:bodyPr/>
          <a:lstStyle/>
          <a:p>
            <a:pPr lvl="0"/>
            <a:r>
              <a:rPr lang="en-GB" sz="4800" u="sng"/>
              <a:t>Individual Presentation Pitch LCLM4006 </a:t>
            </a:r>
            <a:br>
              <a:rPr lang="en-GB" sz="4800" u="sng"/>
            </a:br>
            <a:br>
              <a:rPr lang="en-GB" sz="4800" u="sng"/>
            </a:br>
            <a:br>
              <a:rPr lang="en-GB" sz="4800" u="sng"/>
            </a:br>
            <a:r>
              <a:rPr lang="en-GB" sz="2200"/>
              <a:t>Lecturer-Mohammad Rahman</a:t>
            </a:r>
            <a:endParaRPr lang="en-US" sz="2200"/>
          </a:p>
        </p:txBody>
      </p:sp>
      <p:pic>
        <p:nvPicPr>
          <p:cNvPr id="3" name="Picture Placeholder 15">
            <a:extLst>
              <a:ext uri="{FF2B5EF4-FFF2-40B4-BE49-F238E27FC236}">
                <a16:creationId xmlns:a16="http://schemas.microsoft.com/office/drawing/2014/main" id="{AC95D500-BAA7-644C-C5B0-D6E8D51AD01E}"/>
              </a:ext>
            </a:extLst>
          </p:cNvPr>
          <p:cNvPicPr>
            <a:picLocks noGrp="1" noChangeAspect="1"/>
          </p:cNvPicPr>
          <p:nvPr>
            <p:ph type="pic" idx="4294967295"/>
          </p:nvPr>
        </p:nvPicPr>
        <p:blipFill>
          <a:blip r:embed="rId2"/>
          <a:srcRect l="12" r="12"/>
          <a:stretch>
            <a:fillRect/>
          </a:stretch>
        </p:blipFill>
        <p:spPr>
          <a:xfrm>
            <a:off x="7065404" y="0"/>
            <a:ext cx="5131676" cy="6222994"/>
          </a:xfrm>
          <a:blipFill>
            <a:blip r:embed="rId3">
              <a:alphaModFix amt="60000"/>
            </a:blip>
            <a:stretch>
              <a:fillRect/>
            </a:stretch>
          </a:blipFill>
        </p:spPr>
      </p:pic>
      <p:sp>
        <p:nvSpPr>
          <p:cNvPr id="4" name="Subtitle 2">
            <a:extLst>
              <a:ext uri="{FF2B5EF4-FFF2-40B4-BE49-F238E27FC236}">
                <a16:creationId xmlns:a16="http://schemas.microsoft.com/office/drawing/2014/main" id="{E8311B0B-0C6C-07AD-9E4C-B1848527AE47}"/>
              </a:ext>
            </a:extLst>
          </p:cNvPr>
          <p:cNvSpPr txBox="1">
            <a:spLocks noGrp="1"/>
          </p:cNvSpPr>
          <p:nvPr>
            <p:ph type="body" idx="4294967295"/>
          </p:nvPr>
        </p:nvSpPr>
        <p:spPr>
          <a:xfrm>
            <a:off x="634026" y="5115208"/>
            <a:ext cx="4656847" cy="368695"/>
          </a:xfrm>
        </p:spPr>
        <p:txBody>
          <a:bodyPr anchor="ctr"/>
          <a:lstStyle/>
          <a:p>
            <a:pPr marL="0" lvl="0" indent="0">
              <a:lnSpc>
                <a:spcPct val="100000"/>
              </a:lnSpc>
              <a:buNone/>
            </a:pPr>
            <a:r>
              <a:rPr lang="en-US" sz="1200"/>
              <a:t>Presented by Plamena Varadinova Kovacheva- 2517259</a:t>
            </a:r>
          </a:p>
        </p:txBody>
      </p:sp>
      <p:pic>
        <p:nvPicPr>
          <p:cNvPr id="5" name="Picture 4">
            <a:extLst>
              <a:ext uri="{FF2B5EF4-FFF2-40B4-BE49-F238E27FC236}">
                <a16:creationId xmlns:a16="http://schemas.microsoft.com/office/drawing/2014/main" id="{E13D77A8-A187-6E88-FF97-D936986DE9E2}"/>
              </a:ext>
            </a:extLst>
          </p:cNvPr>
          <p:cNvPicPr>
            <a:picLocks noChangeAspect="1"/>
          </p:cNvPicPr>
          <p:nvPr/>
        </p:nvPicPr>
        <p:blipFill>
          <a:blip r:embed="rId4"/>
          <a:stretch>
            <a:fillRect/>
          </a:stretch>
        </p:blipFill>
        <p:spPr>
          <a:xfrm>
            <a:off x="0" y="155164"/>
            <a:ext cx="2800313" cy="1003682"/>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2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60497-B8E5-3351-0604-952E5E1B9AD4}"/>
              </a:ext>
            </a:extLst>
          </p:cNvPr>
          <p:cNvSpPr txBox="1">
            <a:spLocks noGrp="1"/>
          </p:cNvSpPr>
          <p:nvPr>
            <p:ph type="title"/>
          </p:nvPr>
        </p:nvSpPr>
        <p:spPr/>
        <p:txBody>
          <a:bodyPr/>
          <a:lstStyle/>
          <a:p>
            <a:pPr lvl="0"/>
            <a:r>
              <a:rPr lang="en-US"/>
              <a:t>Overview</a:t>
            </a:r>
          </a:p>
        </p:txBody>
      </p:sp>
      <p:sp>
        <p:nvSpPr>
          <p:cNvPr id="3" name="Slide Number Placeholder 5">
            <a:extLst>
              <a:ext uri="{FF2B5EF4-FFF2-40B4-BE49-F238E27FC236}">
                <a16:creationId xmlns:a16="http://schemas.microsoft.com/office/drawing/2014/main" id="{71223A83-E768-FBB0-3A60-D7C2BCB88C88}"/>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F12F6FF-D75C-4715-9EB9-C51C94E1310C}" type="slidenum">
              <a:rPr lang="en-US" sz="800" b="0" i="0" u="none" strike="noStrike" kern="1200" cap="none" spc="0" baseline="0">
                <a:solidFill>
                  <a:srgbClr val="000000"/>
                </a:solidFill>
                <a:uFillTx/>
                <a:latin typeface="Nunito Sans"/>
                <a:ea typeface="Batang" pitchFamily="18"/>
              </a:rPr>
              <a:t>2</a:t>
            </a:fld>
            <a:endParaRPr lang="en-US" sz="800" b="0" i="0" u="none" strike="noStrike" kern="1200" cap="none" spc="0" baseline="0">
              <a:solidFill>
                <a:srgbClr val="000000"/>
              </a:solidFill>
              <a:uFillTx/>
              <a:latin typeface="Nunito Sans"/>
              <a:ea typeface="Batang" pitchFamily="18"/>
            </a:endParaRPr>
          </a:p>
        </p:txBody>
      </p:sp>
      <p:pic>
        <p:nvPicPr>
          <p:cNvPr id="4" name="Picture Placeholder 7" descr="A white vase with dried flowers">
            <a:extLst>
              <a:ext uri="{FF2B5EF4-FFF2-40B4-BE49-F238E27FC236}">
                <a16:creationId xmlns:a16="http://schemas.microsoft.com/office/drawing/2014/main" id="{0219E140-FC58-A4D3-BD10-E764EF0635A5}"/>
              </a:ext>
            </a:extLst>
          </p:cNvPr>
          <p:cNvPicPr>
            <a:picLocks noGrp="1" noChangeAspect="1"/>
          </p:cNvPicPr>
          <p:nvPr>
            <p:ph type="pic" idx="4294967295"/>
          </p:nvPr>
        </p:nvPicPr>
        <p:blipFill>
          <a:blip r:embed="rId2"/>
          <a:srcRect/>
          <a:stretch>
            <a:fillRect/>
          </a:stretch>
        </p:blipFill>
        <p:spPr>
          <a:xfrm>
            <a:off x="598328" y="0"/>
            <a:ext cx="5331034" cy="6858000"/>
          </a:xfrm>
          <a:blipFill>
            <a:blip r:embed="rId3">
              <a:alphaModFix amt="60000"/>
            </a:blip>
            <a:stretch>
              <a:fillRect/>
            </a:stretch>
          </a:blipFill>
        </p:spPr>
      </p:pic>
      <p:sp>
        <p:nvSpPr>
          <p:cNvPr id="5" name="Content Placeholder 2">
            <a:extLst>
              <a:ext uri="{FF2B5EF4-FFF2-40B4-BE49-F238E27FC236}">
                <a16:creationId xmlns:a16="http://schemas.microsoft.com/office/drawing/2014/main" id="{7C5FA3F7-3CF3-0454-BC29-89502F91086B}"/>
              </a:ext>
            </a:extLst>
          </p:cNvPr>
          <p:cNvSpPr txBox="1">
            <a:spLocks noGrp="1"/>
          </p:cNvSpPr>
          <p:nvPr>
            <p:ph type="body" idx="4294967295"/>
          </p:nvPr>
        </p:nvSpPr>
        <p:spPr>
          <a:xfrm>
            <a:off x="6396337" y="2858926"/>
            <a:ext cx="4781379" cy="3336910"/>
          </a:xfrm>
        </p:spPr>
        <p:txBody>
          <a:bodyPr anchor="ctr"/>
          <a:lstStyle/>
          <a:p>
            <a:pPr marL="285750" lvl="0" indent="-285750">
              <a:buChar char="-"/>
            </a:pPr>
            <a:r>
              <a:rPr lang="en-US" b="1" dirty="0"/>
              <a:t>Business Concept</a:t>
            </a:r>
            <a:br>
              <a:rPr lang="en-US" b="1" dirty="0"/>
            </a:br>
            <a:r>
              <a:rPr lang="en-US" b="1" dirty="0"/>
              <a:t>-Business Description</a:t>
            </a:r>
            <a:br>
              <a:rPr lang="en-US" b="1" dirty="0"/>
            </a:br>
            <a:r>
              <a:rPr lang="en-US" b="1" dirty="0"/>
              <a:t>- Product Description</a:t>
            </a:r>
            <a:br>
              <a:rPr lang="en-US" b="1" dirty="0"/>
            </a:br>
            <a:r>
              <a:rPr lang="en-US" b="1" dirty="0"/>
              <a:t>- Business Objectives – SMART Objectives</a:t>
            </a:r>
            <a:br>
              <a:rPr lang="en-US" b="1" dirty="0"/>
            </a:br>
            <a:r>
              <a:rPr lang="en-US" b="1" dirty="0"/>
              <a:t>- Marketing team and Marketing Plan</a:t>
            </a:r>
          </a:p>
          <a:p>
            <a:pPr marL="285750" lvl="0" indent="-285750">
              <a:buChar char="-"/>
            </a:pPr>
            <a:r>
              <a:rPr lang="en-US" b="1" dirty="0"/>
              <a:t>PESTEL Analysis</a:t>
            </a:r>
            <a:br>
              <a:rPr lang="en-US" b="1" dirty="0"/>
            </a:br>
            <a:r>
              <a:rPr lang="en-US" b="1" dirty="0"/>
              <a:t>- Marketing MIX-4Ps</a:t>
            </a:r>
            <a:br>
              <a:rPr lang="en-US" b="1" dirty="0"/>
            </a:br>
            <a:r>
              <a:rPr lang="en-US" b="1" dirty="0"/>
              <a:t>- Financial Plan</a:t>
            </a:r>
            <a:br>
              <a:rPr lang="en-US" b="1" dirty="0"/>
            </a:br>
            <a:r>
              <a:rPr lang="en-US" b="1" dirty="0"/>
              <a:t>- - Reference List</a:t>
            </a:r>
            <a:endParaRPr lang="en-GB"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25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B9AB0-A288-5A1F-1E5F-AF1EAE8EC24B}"/>
              </a:ext>
            </a:extLst>
          </p:cNvPr>
          <p:cNvSpPr txBox="1">
            <a:spLocks noGrp="1"/>
          </p:cNvSpPr>
          <p:nvPr>
            <p:ph type="title"/>
          </p:nvPr>
        </p:nvSpPr>
        <p:spPr/>
        <p:txBody>
          <a:bodyPr/>
          <a:lstStyle/>
          <a:p>
            <a:pPr lvl="0"/>
            <a:r>
              <a:rPr lang="en-US"/>
              <a:t>Business concept</a:t>
            </a:r>
          </a:p>
        </p:txBody>
      </p:sp>
      <p:sp>
        <p:nvSpPr>
          <p:cNvPr id="3" name="Slide Number Placeholder 6">
            <a:extLst>
              <a:ext uri="{FF2B5EF4-FFF2-40B4-BE49-F238E27FC236}">
                <a16:creationId xmlns:a16="http://schemas.microsoft.com/office/drawing/2014/main" id="{54E191CE-C46B-6282-1569-36A7799B2114}"/>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2030A41-1645-4EC0-9606-585CC6C13678}" type="slidenum">
              <a:rPr lang="en-US" sz="800" b="0" i="0" u="none" strike="noStrike" kern="1200" cap="none" spc="0" baseline="0">
                <a:solidFill>
                  <a:srgbClr val="000000"/>
                </a:solidFill>
                <a:uFillTx/>
                <a:latin typeface="Nunito Sans"/>
                <a:ea typeface="Batang" pitchFamily="18"/>
              </a:rPr>
              <a:t>3</a:t>
            </a:fld>
            <a:endParaRPr lang="en-US" sz="800" b="0" i="0" u="none" strike="noStrike" kern="1200" cap="none" spc="0" baseline="0">
              <a:solidFill>
                <a:srgbClr val="000000"/>
              </a:solidFill>
              <a:uFillTx/>
              <a:latin typeface="Nunito Sans"/>
              <a:ea typeface="Batang" pitchFamily="18"/>
            </a:endParaRPr>
          </a:p>
        </p:txBody>
      </p:sp>
      <p:sp>
        <p:nvSpPr>
          <p:cNvPr id="4" name="Content Placeholder 4">
            <a:extLst>
              <a:ext uri="{FF2B5EF4-FFF2-40B4-BE49-F238E27FC236}">
                <a16:creationId xmlns:a16="http://schemas.microsoft.com/office/drawing/2014/main" id="{145CB317-2829-F997-DD37-15D10CCFF1E9}"/>
              </a:ext>
            </a:extLst>
          </p:cNvPr>
          <p:cNvSpPr txBox="1">
            <a:spLocks noGrp="1"/>
          </p:cNvSpPr>
          <p:nvPr>
            <p:ph type="body" idx="4294967295"/>
          </p:nvPr>
        </p:nvSpPr>
        <p:spPr>
          <a:xfrm>
            <a:off x="5348910" y="900427"/>
            <a:ext cx="6209050" cy="5221288"/>
          </a:xfrm>
        </p:spPr>
        <p:txBody>
          <a:bodyPr anchor="ctr"/>
          <a:lstStyle/>
          <a:p>
            <a:pPr lvl="0">
              <a:buChar char="-"/>
            </a:pPr>
            <a:r>
              <a:rPr lang="en-US" dirty="0"/>
              <a:t>Name: Amore café </a:t>
            </a:r>
          </a:p>
          <a:p>
            <a:pPr lvl="0">
              <a:buChar char="-"/>
            </a:pPr>
            <a:r>
              <a:rPr lang="en-US" dirty="0"/>
              <a:t>Location: Canary Wharf</a:t>
            </a:r>
          </a:p>
          <a:p>
            <a:pPr lvl="0">
              <a:buChar char="-"/>
            </a:pPr>
            <a:r>
              <a:rPr lang="en-GB" dirty="0"/>
              <a:t>Combines convenience with independent coffee shop friendliness.</a:t>
            </a:r>
          </a:p>
          <a:p>
            <a:pPr marL="0" lvl="0" indent="0">
              <a:buNone/>
            </a:pPr>
            <a:br>
              <a:rPr lang="en-GB" dirty="0"/>
            </a:br>
            <a:r>
              <a:rPr lang="en-GB" dirty="0"/>
              <a:t>- Offers takeaway and comfortable café seating.</a:t>
            </a:r>
          </a:p>
          <a:p>
            <a:pPr marL="0" lvl="0" indent="0">
              <a:buNone/>
            </a:pPr>
            <a:br>
              <a:rPr lang="en-GB" dirty="0"/>
            </a:br>
            <a:r>
              <a:rPr lang="en-GB" dirty="0"/>
              <a:t>- Customers can work or meet friends.</a:t>
            </a:r>
          </a:p>
          <a:p>
            <a:pPr marL="0" lvl="0" indent="0">
              <a:buNone/>
            </a:pPr>
            <a:br>
              <a:rPr lang="en-GB" dirty="0"/>
            </a:br>
            <a:r>
              <a:rPr lang="en-GB" dirty="0"/>
              <a:t>- Focuses on quality, convenience, and sustainability.</a:t>
            </a:r>
            <a:r>
              <a:rPr lang="en-US" dirty="0"/>
              <a:t> </a:t>
            </a:r>
          </a:p>
          <a:p>
            <a:pPr lvl="0">
              <a:buChar char="-"/>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26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06C6-6E5B-B967-605F-4E3397DF6EE5}"/>
              </a:ext>
            </a:extLst>
          </p:cNvPr>
          <p:cNvSpPr txBox="1">
            <a:spLocks noGrp="1"/>
          </p:cNvSpPr>
          <p:nvPr>
            <p:ph type="title"/>
          </p:nvPr>
        </p:nvSpPr>
        <p:spPr>
          <a:xfrm>
            <a:off x="5970895" y="327547"/>
            <a:ext cx="5152725" cy="1405720"/>
          </a:xfrm>
        </p:spPr>
        <p:txBody>
          <a:bodyPr/>
          <a:lstStyle/>
          <a:p>
            <a:pPr lvl="0"/>
            <a:r>
              <a:rPr lang="en-US" dirty="0"/>
              <a:t>Business description </a:t>
            </a:r>
          </a:p>
        </p:txBody>
      </p:sp>
      <p:sp>
        <p:nvSpPr>
          <p:cNvPr id="3" name="Slide Number Placeholder 5">
            <a:extLst>
              <a:ext uri="{FF2B5EF4-FFF2-40B4-BE49-F238E27FC236}">
                <a16:creationId xmlns:a16="http://schemas.microsoft.com/office/drawing/2014/main" id="{C59E29B9-1363-C98A-DEE3-1039EB1608E9}"/>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C5B5AB9-7CD7-484D-A47E-2F5E1EE25E7B}" type="slidenum">
              <a:rPr lang="en-US" sz="800" b="0" i="0" u="none" strike="noStrike" kern="1200" cap="none" spc="0" baseline="0">
                <a:solidFill>
                  <a:srgbClr val="000000"/>
                </a:solidFill>
                <a:uFillTx/>
                <a:latin typeface="Nunito Sans"/>
                <a:ea typeface="Batang" pitchFamily="18"/>
              </a:rPr>
              <a:t>4</a:t>
            </a:fld>
            <a:endParaRPr lang="en-US" sz="800" b="0" i="0" u="none" strike="noStrike" kern="1200" cap="none" spc="0" baseline="0">
              <a:solidFill>
                <a:srgbClr val="000000"/>
              </a:solidFill>
              <a:uFillTx/>
              <a:latin typeface="Nunito Sans"/>
              <a:ea typeface="Batang" pitchFamily="18"/>
            </a:endParaRPr>
          </a:p>
        </p:txBody>
      </p:sp>
      <p:sp>
        <p:nvSpPr>
          <p:cNvPr id="5" name="Content Placeholder 2">
            <a:extLst>
              <a:ext uri="{FF2B5EF4-FFF2-40B4-BE49-F238E27FC236}">
                <a16:creationId xmlns:a16="http://schemas.microsoft.com/office/drawing/2014/main" id="{61D952E6-CD1F-1CC8-37DE-AEDB333E949B}"/>
              </a:ext>
            </a:extLst>
          </p:cNvPr>
          <p:cNvSpPr txBox="1">
            <a:spLocks noGrp="1"/>
          </p:cNvSpPr>
          <p:nvPr>
            <p:ph type="body" idx="4294967295"/>
          </p:nvPr>
        </p:nvSpPr>
        <p:spPr>
          <a:xfrm>
            <a:off x="5970896" y="1815152"/>
            <a:ext cx="5587065" cy="4407842"/>
          </a:xfrm>
        </p:spPr>
        <p:txBody>
          <a:bodyPr>
            <a:noAutofit/>
          </a:bodyPr>
          <a:lstStyle/>
          <a:p>
            <a:pPr lvl="0">
              <a:buFontTx/>
              <a:buChar char="-"/>
            </a:pPr>
            <a:r>
              <a:rPr lang="en-GB" dirty="0"/>
              <a:t>Independent coffee shop offers takeaway facilities.</a:t>
            </a:r>
          </a:p>
          <a:p>
            <a:pPr marL="0" lvl="0" indent="0">
              <a:buNone/>
            </a:pPr>
            <a:br>
              <a:rPr lang="en-GB" dirty="0"/>
            </a:br>
            <a:r>
              <a:rPr lang="en-GB" dirty="0"/>
              <a:t>- Targets weekday mornings, lunch, afternoons, commuters.</a:t>
            </a:r>
          </a:p>
          <a:p>
            <a:pPr marL="0" lvl="0" indent="0">
              <a:buNone/>
            </a:pPr>
            <a:br>
              <a:rPr lang="en-GB" dirty="0"/>
            </a:br>
            <a:r>
              <a:rPr lang="en-GB" dirty="0"/>
              <a:t>- Free Wi-Fi and comfortable seating encourages meetings.</a:t>
            </a:r>
          </a:p>
          <a:p>
            <a:pPr marL="0" lvl="0" indent="0">
              <a:buNone/>
            </a:pPr>
            <a:br>
              <a:rPr lang="en-GB" dirty="0"/>
            </a:br>
            <a:r>
              <a:rPr lang="en-GB" dirty="0"/>
              <a:t>- Supports informal meetings and short-term work.</a:t>
            </a:r>
          </a:p>
          <a:p>
            <a:pPr marL="0" lvl="0" indent="0">
              <a:buNone/>
            </a:pPr>
            <a:br>
              <a:rPr lang="en-GB" dirty="0"/>
            </a:br>
            <a:r>
              <a:rPr lang="en-GB" dirty="0"/>
              <a:t>-Sustainability reduces packaging and promotes reusables.</a:t>
            </a:r>
            <a:br>
              <a:rPr lang="en-GB" dirty="0"/>
            </a:br>
            <a:r>
              <a:rPr lang="en-GB" dirty="0"/>
              <a:t>Partners responsible suppliers when commercially feasible. </a:t>
            </a:r>
            <a:endParaRPr lang="en-US" dirty="0"/>
          </a:p>
        </p:txBody>
      </p:sp>
      <p:pic>
        <p:nvPicPr>
          <p:cNvPr id="7" name="Picture 6">
            <a:extLst>
              <a:ext uri="{FF2B5EF4-FFF2-40B4-BE49-F238E27FC236}">
                <a16:creationId xmlns:a16="http://schemas.microsoft.com/office/drawing/2014/main" id="{E99CE05C-381D-05D6-6686-7B43B5A968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9209" y="89563"/>
            <a:ext cx="5152725" cy="667290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F02BC-A362-F742-9C45-8756EA32F9C7}"/>
              </a:ext>
            </a:extLst>
          </p:cNvPr>
          <p:cNvSpPr txBox="1">
            <a:spLocks noGrp="1"/>
          </p:cNvSpPr>
          <p:nvPr>
            <p:ph type="title"/>
          </p:nvPr>
        </p:nvSpPr>
        <p:spPr>
          <a:xfrm>
            <a:off x="633478" y="354842"/>
            <a:ext cx="10924473" cy="6124385"/>
          </a:xfrm>
        </p:spPr>
        <p:txBody>
          <a:bodyPr>
            <a:normAutofit fontScale="90000"/>
          </a:bodyPr>
          <a:lstStyle/>
          <a:p>
            <a:pPr lvl="0"/>
            <a:r>
              <a:rPr lang="en-US" sz="4400" b="1" i="1" u="sng" dirty="0"/>
              <a:t>Product description </a:t>
            </a:r>
            <a:br>
              <a:rPr lang="en-US" sz="2200" dirty="0"/>
            </a:br>
            <a:br>
              <a:rPr lang="en-US" sz="2200" dirty="0"/>
            </a:br>
            <a:r>
              <a:rPr lang="en-US" sz="2200" dirty="0"/>
              <a:t>Amore Coffee will provide a range of </a:t>
            </a:r>
            <a:r>
              <a:rPr lang="en-US" sz="2200" dirty="0">
                <a:highlight>
                  <a:srgbClr val="FFFF00"/>
                </a:highlight>
              </a:rPr>
              <a:t>hot and cold drinks, including:</a:t>
            </a:r>
            <a:br>
              <a:rPr lang="en-US" sz="2200" dirty="0">
                <a:highlight>
                  <a:srgbClr val="FFFF00"/>
                </a:highlight>
              </a:rPr>
            </a:br>
            <a:br>
              <a:rPr lang="en-US" sz="2200" dirty="0"/>
            </a:br>
            <a:br>
              <a:rPr lang="en-US" sz="2200" dirty="0"/>
            </a:br>
            <a:br>
              <a:rPr lang="en-US" sz="2200" dirty="0"/>
            </a:br>
            <a:r>
              <a:rPr lang="en-US" sz="2200" dirty="0"/>
              <a:t>-	Expresso </a:t>
            </a:r>
            <a:br>
              <a:rPr lang="en-US" sz="2200" dirty="0"/>
            </a:br>
            <a:r>
              <a:rPr lang="en-US" sz="2200" dirty="0"/>
              <a:t>-	Americano</a:t>
            </a:r>
            <a:br>
              <a:rPr lang="en-US" sz="2200" dirty="0"/>
            </a:br>
            <a:r>
              <a:rPr lang="en-US" sz="2200" dirty="0"/>
              <a:t>-	Cappuccino </a:t>
            </a:r>
            <a:br>
              <a:rPr lang="en-US" sz="2200" dirty="0"/>
            </a:br>
            <a:r>
              <a:rPr lang="en-US" sz="2200" dirty="0"/>
              <a:t>-	Latte</a:t>
            </a:r>
            <a:br>
              <a:rPr lang="en-US" sz="2200" dirty="0"/>
            </a:br>
            <a:r>
              <a:rPr lang="en-US" sz="2200" dirty="0"/>
              <a:t>-	Flat white </a:t>
            </a:r>
            <a:br>
              <a:rPr lang="en-US" sz="2200" dirty="0"/>
            </a:br>
            <a:r>
              <a:rPr lang="en-US" sz="2200" dirty="0"/>
              <a:t>-	Mocha </a:t>
            </a:r>
            <a:br>
              <a:rPr lang="en-US" sz="2200" dirty="0"/>
            </a:br>
            <a:r>
              <a:rPr lang="en-US" sz="2200" dirty="0"/>
              <a:t>-	Hot chocolate</a:t>
            </a:r>
            <a:br>
              <a:rPr lang="en-US" sz="2200" dirty="0"/>
            </a:br>
            <a:r>
              <a:rPr lang="en-US" sz="2200" dirty="0"/>
              <a:t>-	Tea and herbal tea </a:t>
            </a:r>
            <a:br>
              <a:rPr lang="en-US" sz="2200" dirty="0"/>
            </a:br>
            <a:r>
              <a:rPr lang="en-US" sz="2200" dirty="0"/>
              <a:t>-	Iced coffee</a:t>
            </a:r>
            <a:br>
              <a:rPr lang="en-US" sz="2200" dirty="0"/>
            </a:br>
            <a:r>
              <a:rPr lang="en-US" sz="2200" dirty="0"/>
              <a:t>-	Fresh juices and cold drinks </a:t>
            </a:r>
            <a:br>
              <a:rPr lang="en-US" dirty="0"/>
            </a:b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26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DF1D-D614-A83B-A821-5E240E1729E7}"/>
              </a:ext>
            </a:extLst>
          </p:cNvPr>
          <p:cNvSpPr txBox="1">
            <a:spLocks noGrp="1"/>
          </p:cNvSpPr>
          <p:nvPr>
            <p:ph type="title"/>
          </p:nvPr>
        </p:nvSpPr>
        <p:spPr/>
        <p:txBody>
          <a:bodyPr/>
          <a:lstStyle/>
          <a:p>
            <a:pPr lvl="0"/>
            <a:r>
              <a:rPr lang="en-US" dirty="0"/>
              <a:t>SMART Objectives </a:t>
            </a:r>
          </a:p>
        </p:txBody>
      </p:sp>
      <p:sp>
        <p:nvSpPr>
          <p:cNvPr id="3" name="Text Placeholder 2">
            <a:extLst>
              <a:ext uri="{FF2B5EF4-FFF2-40B4-BE49-F238E27FC236}">
                <a16:creationId xmlns:a16="http://schemas.microsoft.com/office/drawing/2014/main" id="{D010E4A5-E10E-7829-F8FC-6D71A5DF8494}"/>
              </a:ext>
            </a:extLst>
          </p:cNvPr>
          <p:cNvSpPr txBox="1">
            <a:spLocks noGrp="1"/>
          </p:cNvSpPr>
          <p:nvPr>
            <p:ph type="body" idx="4294967295"/>
          </p:nvPr>
        </p:nvSpPr>
        <p:spPr>
          <a:xfrm>
            <a:off x="634026" y="2129473"/>
            <a:ext cx="5266093" cy="4093521"/>
          </a:xfrm>
        </p:spPr>
        <p:txBody>
          <a:bodyPr/>
          <a:lstStyle/>
          <a:p>
            <a:r>
              <a:rPr lang="en-US" b="1" dirty="0">
                <a:highlight>
                  <a:srgbClr val="FFFF00"/>
                </a:highlight>
              </a:rPr>
              <a:t>Short- term objectives:</a:t>
            </a:r>
            <a:endParaRPr lang="en-GB" dirty="0">
              <a:highlight>
                <a:srgbClr val="FFFF00"/>
              </a:highlight>
            </a:endParaRPr>
          </a:p>
          <a:p>
            <a:pPr lvl="0"/>
            <a:r>
              <a:rPr lang="en-GB" dirty="0"/>
              <a:t>Set up the business within a period of one year from the point when adequate financing has been obtained and appropriate groundwork done.</a:t>
            </a:r>
          </a:p>
          <a:p>
            <a:br>
              <a:rPr lang="en-US" dirty="0"/>
            </a:br>
            <a:r>
              <a:rPr lang="en-US" dirty="0"/>
              <a:t>2. Generate an average sale revenue of £40,000 per month in the twelfth month, thanks to an average transaction of about 400 customers each day.</a:t>
            </a:r>
            <a:endParaRPr lang="en-GB" dirty="0"/>
          </a:p>
          <a:p>
            <a:br>
              <a:rPr lang="en-US" dirty="0"/>
            </a:br>
            <a:r>
              <a:rPr lang="en-US" dirty="0"/>
              <a:t>3. Develop a loyalty database of at least 1,000 customers within the first year through loyalty programs and social media. </a:t>
            </a:r>
            <a:endParaRPr lang="en-GB" dirty="0"/>
          </a:p>
          <a:p>
            <a:pPr marL="0" lvl="0" indent="0">
              <a:buNone/>
            </a:pPr>
            <a:endParaRPr lang="en-US" dirty="0"/>
          </a:p>
        </p:txBody>
      </p:sp>
      <p:sp>
        <p:nvSpPr>
          <p:cNvPr id="4" name="Text Placeholder 3">
            <a:extLst>
              <a:ext uri="{FF2B5EF4-FFF2-40B4-BE49-F238E27FC236}">
                <a16:creationId xmlns:a16="http://schemas.microsoft.com/office/drawing/2014/main" id="{F01935BE-2796-EB93-65BB-2F0B31409A35}"/>
              </a:ext>
            </a:extLst>
          </p:cNvPr>
          <p:cNvSpPr txBox="1">
            <a:spLocks noGrp="1"/>
          </p:cNvSpPr>
          <p:nvPr>
            <p:ph type="body" idx="4294967295"/>
          </p:nvPr>
        </p:nvSpPr>
        <p:spPr>
          <a:xfrm>
            <a:off x="6291885" y="2129473"/>
            <a:ext cx="5266075" cy="4093521"/>
          </a:xfrm>
        </p:spPr>
        <p:txBody>
          <a:bodyPr>
            <a:normAutofit lnSpcReduction="10000"/>
          </a:bodyPr>
          <a:lstStyle/>
          <a:p>
            <a:r>
              <a:rPr lang="en-US" b="1" dirty="0">
                <a:highlight>
                  <a:srgbClr val="FFFF00"/>
                </a:highlight>
              </a:rPr>
              <a:t>Long- term objectives:</a:t>
            </a:r>
            <a:endParaRPr lang="en-GB" dirty="0">
              <a:highlight>
                <a:srgbClr val="FFFF00"/>
              </a:highlight>
            </a:endParaRPr>
          </a:p>
          <a:p>
            <a:pPr lvl="0"/>
            <a:r>
              <a:rPr lang="en-GB" dirty="0"/>
              <a:t>Become sustainably profitable and ensure steady growth of sales on an annual basis within three years.</a:t>
            </a:r>
          </a:p>
          <a:p>
            <a:br>
              <a:rPr lang="en-US" dirty="0"/>
            </a:br>
            <a:r>
              <a:rPr lang="en-US" dirty="0"/>
              <a:t>2. Brand Amore Coffee is a popular local coffee shop chain within the Canary Wharf and East London regions within five years.</a:t>
            </a:r>
            <a:endParaRPr lang="en-GB" dirty="0"/>
          </a:p>
          <a:p>
            <a:br>
              <a:rPr lang="en-US" dirty="0"/>
            </a:br>
            <a:r>
              <a:rPr lang="en-US" dirty="0"/>
              <a:t>3. Establish a second London location within five years if profitability and customer retention goals are achieved at the first location.</a:t>
            </a:r>
            <a:endParaRPr lang="en-GB" dirty="0"/>
          </a:p>
          <a:p>
            <a:pPr marL="0" lvl="0" indent="0">
              <a:buNone/>
            </a:pPr>
            <a:r>
              <a:rPr lang="en-US" dirty="0"/>
              <a:t>  </a:t>
            </a:r>
          </a:p>
        </p:txBody>
      </p:sp>
      <p:sp>
        <p:nvSpPr>
          <p:cNvPr id="5" name="Slide Number Placeholder 6">
            <a:extLst>
              <a:ext uri="{FF2B5EF4-FFF2-40B4-BE49-F238E27FC236}">
                <a16:creationId xmlns:a16="http://schemas.microsoft.com/office/drawing/2014/main" id="{2002C84C-4DD1-D042-9BE2-096FB1A59CDD}"/>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B7A012-FD0D-403B-B121-5C6A96539A2E}" type="slidenum">
              <a:rPr lang="en-US" sz="800" b="0" i="0" u="none" strike="noStrike" kern="1200" cap="none" spc="0" baseline="0">
                <a:solidFill>
                  <a:srgbClr val="000000"/>
                </a:solidFill>
                <a:uFillTx/>
                <a:latin typeface="Nunito Sans"/>
                <a:ea typeface="Batang" pitchFamily="18"/>
              </a:rPr>
              <a:t>6</a:t>
            </a:fld>
            <a:endParaRPr lang="en-US" sz="800" b="0" i="0" u="none" strike="noStrike" kern="1200" cap="none" spc="0" baseline="0">
              <a:solidFill>
                <a:srgbClr val="000000"/>
              </a:solidFill>
              <a:uFillTx/>
              <a:latin typeface="Nunito Sans"/>
              <a:ea typeface="Batang" pitchFamily="1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258">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3BC10A0-78F1-E993-E974-51F26F2ED17F}"/>
              </a:ext>
            </a:extLst>
          </p:cNvPr>
          <p:cNvSpPr txBox="1">
            <a:spLocks noGrp="1"/>
          </p:cNvSpPr>
          <p:nvPr>
            <p:ph type="title"/>
          </p:nvPr>
        </p:nvSpPr>
        <p:spPr/>
        <p:txBody>
          <a:bodyPr/>
          <a:lstStyle/>
          <a:p>
            <a:pPr lvl="0"/>
            <a:r>
              <a:rPr lang="en-US"/>
              <a:t>Quote</a:t>
            </a:r>
          </a:p>
        </p:txBody>
      </p:sp>
      <p:sp>
        <p:nvSpPr>
          <p:cNvPr id="3" name="Slide Number Placeholder 4">
            <a:extLst>
              <a:ext uri="{FF2B5EF4-FFF2-40B4-BE49-F238E27FC236}">
                <a16:creationId xmlns:a16="http://schemas.microsoft.com/office/drawing/2014/main" id="{4271BBCD-EF66-28E1-84A1-A4BDEAC12D1B}"/>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217B8AA-1BC9-4C9A-A76A-50B037F92C95}" type="slidenum">
              <a:rPr lang="en-US" sz="800" b="0" i="0" u="none" strike="noStrike" kern="1200" cap="none" spc="0" baseline="0">
                <a:solidFill>
                  <a:srgbClr val="000000"/>
                </a:solidFill>
                <a:uFillTx/>
                <a:latin typeface="Nunito Sans"/>
                <a:ea typeface="Batang" pitchFamily="18"/>
              </a:rPr>
              <a:t>7</a:t>
            </a:fld>
            <a:endParaRPr lang="en-US" sz="800" b="0" i="0" u="none" strike="noStrike" kern="1200" cap="none" spc="0" baseline="0">
              <a:solidFill>
                <a:srgbClr val="000000"/>
              </a:solidFill>
              <a:uFillTx/>
              <a:latin typeface="Nunito Sans"/>
              <a:ea typeface="Batang" pitchFamily="18"/>
            </a:endParaRPr>
          </a:p>
        </p:txBody>
      </p:sp>
      <p:sp>
        <p:nvSpPr>
          <p:cNvPr id="4" name="Content Placeholder 5">
            <a:extLst>
              <a:ext uri="{FF2B5EF4-FFF2-40B4-BE49-F238E27FC236}">
                <a16:creationId xmlns:a16="http://schemas.microsoft.com/office/drawing/2014/main" id="{00D61FE5-869A-BE40-FBA0-31FDA08794EE}"/>
              </a:ext>
            </a:extLst>
          </p:cNvPr>
          <p:cNvSpPr txBox="1">
            <a:spLocks noGrp="1"/>
          </p:cNvSpPr>
          <p:nvPr>
            <p:ph type="body" idx="4294967295"/>
          </p:nvPr>
        </p:nvSpPr>
        <p:spPr>
          <a:xfrm>
            <a:off x="633478" y="382138"/>
            <a:ext cx="10924473" cy="1412543"/>
          </a:xfrm>
        </p:spPr>
        <p:txBody>
          <a:bodyPr anchor="b">
            <a:noAutofit/>
          </a:bodyPr>
          <a:lstStyle/>
          <a:p>
            <a:pPr marL="0" indent="0">
              <a:lnSpc>
                <a:spcPct val="100000"/>
              </a:lnSpc>
              <a:buNone/>
            </a:pPr>
            <a:r>
              <a:rPr lang="en-US" sz="4000" b="1" dirty="0"/>
              <a:t>Market Analysis and Marketing Plan</a:t>
            </a:r>
          </a:p>
          <a:p>
            <a:pPr marL="0" lvl="0" indent="0">
              <a:lnSpc>
                <a:spcPct val="100000"/>
              </a:lnSpc>
              <a:buNone/>
            </a:pPr>
            <a:endParaRPr lang="en-US" sz="4000" cap="all" dirty="0"/>
          </a:p>
        </p:txBody>
      </p:sp>
      <p:sp>
        <p:nvSpPr>
          <p:cNvPr id="5" name="TextBox 4">
            <a:extLst>
              <a:ext uri="{FF2B5EF4-FFF2-40B4-BE49-F238E27FC236}">
                <a16:creationId xmlns:a16="http://schemas.microsoft.com/office/drawing/2014/main" id="{D1A149F0-8473-E33C-BA4E-BC37E475C375}"/>
              </a:ext>
            </a:extLst>
          </p:cNvPr>
          <p:cNvSpPr txBox="1"/>
          <p:nvPr/>
        </p:nvSpPr>
        <p:spPr>
          <a:xfrm>
            <a:off x="689212" y="1794681"/>
            <a:ext cx="5076967" cy="2862322"/>
          </a:xfrm>
          <a:prstGeom prst="rect">
            <a:avLst/>
          </a:prstGeom>
          <a:noFill/>
        </p:spPr>
        <p:txBody>
          <a:bodyPr wrap="square" rtlCol="0">
            <a:spAutoFit/>
          </a:bodyPr>
          <a:lstStyle/>
          <a:p>
            <a:r>
              <a:rPr lang="en-US" b="1" dirty="0"/>
              <a:t>Managing Director / Founder</a:t>
            </a:r>
            <a:br>
              <a:rPr lang="en-US" dirty="0"/>
            </a:br>
            <a:r>
              <a:rPr lang="en-US" dirty="0"/>
              <a:t>↓</a:t>
            </a:r>
            <a:br>
              <a:rPr lang="en-US" dirty="0"/>
            </a:br>
            <a:r>
              <a:rPr lang="en-US" b="1" dirty="0"/>
              <a:t>Café Manager</a:t>
            </a:r>
            <a:br>
              <a:rPr lang="en-US" dirty="0"/>
            </a:br>
            <a:r>
              <a:rPr lang="en-US" dirty="0"/>
              <a:t>↓</a:t>
            </a:r>
            <a:br>
              <a:rPr lang="en-US" dirty="0"/>
            </a:br>
            <a:r>
              <a:rPr lang="en-US" b="1" dirty="0"/>
              <a:t>Head Barista</a:t>
            </a:r>
            <a:br>
              <a:rPr lang="en-US" dirty="0"/>
            </a:br>
            <a:r>
              <a:rPr lang="en-US" dirty="0"/>
              <a:t>↓</a:t>
            </a:r>
            <a:br>
              <a:rPr lang="en-US" dirty="0"/>
            </a:br>
            <a:r>
              <a:rPr lang="en-US" b="1" dirty="0"/>
              <a:t>Baristas and Customer-Service Assistants</a:t>
            </a:r>
            <a:br>
              <a:rPr lang="en-US" dirty="0"/>
            </a:br>
            <a:br>
              <a:rPr lang="en-US" dirty="0"/>
            </a:br>
            <a:r>
              <a:rPr lang="en-US" b="1" dirty="0"/>
              <a:t>External Accountant</a:t>
            </a:r>
            <a:r>
              <a:rPr lang="en-US" dirty="0"/>
              <a:t> → Provides specialist financial support to the Managing Director. </a:t>
            </a:r>
            <a:endParaRPr lang="en-GB" dirty="0"/>
          </a:p>
        </p:txBody>
      </p:sp>
      <p:sp>
        <p:nvSpPr>
          <p:cNvPr id="6" name="TextBox 5">
            <a:extLst>
              <a:ext uri="{FF2B5EF4-FFF2-40B4-BE49-F238E27FC236}">
                <a16:creationId xmlns:a16="http://schemas.microsoft.com/office/drawing/2014/main" id="{DAB81E8D-4FE1-64B6-78A8-5124E31EE151}"/>
              </a:ext>
            </a:extLst>
          </p:cNvPr>
          <p:cNvSpPr txBox="1"/>
          <p:nvPr/>
        </p:nvSpPr>
        <p:spPr>
          <a:xfrm>
            <a:off x="6612340" y="1924334"/>
            <a:ext cx="5240741" cy="4247317"/>
          </a:xfrm>
          <a:prstGeom prst="rect">
            <a:avLst/>
          </a:prstGeom>
          <a:noFill/>
        </p:spPr>
        <p:txBody>
          <a:bodyPr wrap="square" rtlCol="0">
            <a:spAutoFit/>
          </a:bodyPr>
          <a:lstStyle/>
          <a:p>
            <a:pPr marL="285750" indent="-285750">
              <a:buFontTx/>
              <a:buChar char="-"/>
            </a:pPr>
            <a:r>
              <a:rPr lang="en-GB" dirty="0"/>
              <a:t>Primary target includes professionals </a:t>
            </a:r>
            <a:r>
              <a:rPr lang="en-GB" b="1" dirty="0">
                <a:highlight>
                  <a:srgbClr val="FFFF00"/>
                </a:highlight>
              </a:rPr>
              <a:t>aged 22-45. </a:t>
            </a:r>
            <a:r>
              <a:rPr lang="en-GB" dirty="0"/>
              <a:t>Customers need quick breakfasts and coffee.</a:t>
            </a:r>
          </a:p>
          <a:p>
            <a:br>
              <a:rPr lang="en-GB" dirty="0"/>
            </a:br>
            <a:r>
              <a:rPr lang="en-GB" dirty="0"/>
              <a:t>- Secondary customers include </a:t>
            </a:r>
            <a:r>
              <a:rPr lang="en-GB" b="1" dirty="0">
                <a:highlight>
                  <a:srgbClr val="FFFF00"/>
                </a:highlight>
              </a:rPr>
              <a:t>locals, students, tourists.</a:t>
            </a:r>
          </a:p>
          <a:p>
            <a:br>
              <a:rPr lang="en-GB" dirty="0"/>
            </a:br>
            <a:r>
              <a:rPr lang="en-GB" dirty="0"/>
              <a:t>- </a:t>
            </a:r>
            <a:r>
              <a:rPr lang="en-GB" dirty="0">
                <a:highlight>
                  <a:srgbClr val="FFFF00"/>
                </a:highlight>
              </a:rPr>
              <a:t>Canary Wharf </a:t>
            </a:r>
            <a:r>
              <a:rPr lang="en-GB" dirty="0"/>
              <a:t>provides strong business opportunities.</a:t>
            </a:r>
          </a:p>
          <a:p>
            <a:br>
              <a:rPr lang="en-GB" dirty="0"/>
            </a:br>
            <a:r>
              <a:rPr lang="en-GB" dirty="0"/>
              <a:t>- Competitors include brands, independents, and vendors.</a:t>
            </a:r>
          </a:p>
          <a:p>
            <a:br>
              <a:rPr lang="en-GB" dirty="0"/>
            </a:br>
            <a:r>
              <a:rPr lang="en-GB" dirty="0"/>
              <a:t>- Quality, service, sustainability create competitive advantages.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47">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CE0D4B44-10D4-CD41-A521-EDFDC6C26E30}"/>
              </a:ext>
            </a:extLst>
          </p:cNvPr>
          <p:cNvGraphicFramePr>
            <a:graphicFrameLocks noGrp="1"/>
          </p:cNvGraphicFramePr>
          <p:nvPr>
            <p:extLst>
              <p:ext uri="{D42A27DB-BD31-4B8C-83A1-F6EECF244321}">
                <p14:modId xmlns:p14="http://schemas.microsoft.com/office/powerpoint/2010/main" val="2958770355"/>
              </p:ext>
            </p:extLst>
          </p:nvPr>
        </p:nvGraphicFramePr>
        <p:xfrm>
          <a:off x="254189" y="109182"/>
          <a:ext cx="11683622" cy="6511347"/>
        </p:xfrm>
        <a:graphic>
          <a:graphicData uri="http://schemas.openxmlformats.org/drawingml/2006/table">
            <a:tbl>
              <a:tblPr firstRow="1" bandRow="1">
                <a:effectLst/>
                <a:tableStyleId>{69012ECD-51FC-41F1-AA8D-1B2483CD663E}</a:tableStyleId>
              </a:tblPr>
              <a:tblGrid>
                <a:gridCol w="5584680">
                  <a:extLst>
                    <a:ext uri="{9D8B030D-6E8A-4147-A177-3AD203B41FA5}">
                      <a16:colId xmlns:a16="http://schemas.microsoft.com/office/drawing/2014/main" val="1304336227"/>
                    </a:ext>
                  </a:extLst>
                </a:gridCol>
                <a:gridCol w="6098942">
                  <a:extLst>
                    <a:ext uri="{9D8B030D-6E8A-4147-A177-3AD203B41FA5}">
                      <a16:colId xmlns:a16="http://schemas.microsoft.com/office/drawing/2014/main" val="1098345614"/>
                    </a:ext>
                  </a:extLst>
                </a:gridCol>
              </a:tblGrid>
              <a:tr h="984483">
                <a:tc>
                  <a:txBody>
                    <a:bodyPr/>
                    <a:lstStyle/>
                    <a:p>
                      <a:pPr lvl="0"/>
                      <a:r>
                        <a:rPr lang="en-GB">
                          <a:solidFill>
                            <a:srgbClr val="000000"/>
                          </a:solidFill>
                        </a:rPr>
                        <a:t>Political </a:t>
                      </a:r>
                    </a:p>
                  </a:txBody>
                  <a:tcPr/>
                </a:tc>
                <a:tc>
                  <a:txBody>
                    <a:bodyPr/>
                    <a:lstStyle/>
                    <a:p>
                      <a:pPr marL="0" marR="0" lvl="0" indent="0" algn="l" defTabSz="914400" rtl="0" fontAlgn="auto" hangingPunct="1">
                        <a:lnSpc>
                          <a:spcPct val="100000"/>
                        </a:lnSpc>
                        <a:spcBef>
                          <a:spcPts val="0"/>
                        </a:spcBef>
                        <a:spcAft>
                          <a:spcPts val="0"/>
                        </a:spcAft>
                        <a:buNone/>
                        <a:tabLst/>
                      </a:pPr>
                      <a:r>
                        <a:rPr lang="en-US" sz="1800" b="1" kern="1200" dirty="0">
                          <a:solidFill>
                            <a:srgbClr val="000000"/>
                          </a:solidFill>
                          <a:latin typeface="Nunito Sans"/>
                        </a:rPr>
                        <a:t> </a:t>
                      </a:r>
                      <a:r>
                        <a:rPr lang="en-US" sz="1800" b="0" kern="1200" dirty="0">
                          <a:solidFill>
                            <a:srgbClr val="000000"/>
                          </a:solidFill>
                          <a:latin typeface="Nunito Sans"/>
                        </a:rPr>
                        <a:t>Food companies must obey regulations of the UK regarding food safety, employment and business.</a:t>
                      </a:r>
                      <a:endParaRPr lang="en-GB" sz="1800" b="0" kern="1200" dirty="0">
                        <a:solidFill>
                          <a:srgbClr val="000000"/>
                        </a:solidFill>
                        <a:latin typeface="Nunito Sans"/>
                      </a:endParaRPr>
                    </a:p>
                    <a:p>
                      <a:pPr lvl="0"/>
                      <a:endParaRPr lang="en-GB" dirty="0">
                        <a:solidFill>
                          <a:srgbClr val="000000"/>
                        </a:solidFill>
                      </a:endParaRPr>
                    </a:p>
                  </a:txBody>
                  <a:tcPr/>
                </a:tc>
                <a:extLst>
                  <a:ext uri="{0D108BD9-81ED-4DB2-BD59-A6C34878D82A}">
                    <a16:rowId xmlns:a16="http://schemas.microsoft.com/office/drawing/2014/main" val="3462213737"/>
                  </a:ext>
                </a:extLst>
              </a:tr>
              <a:tr h="1607626">
                <a:tc>
                  <a:txBody>
                    <a:bodyPr/>
                    <a:lstStyle/>
                    <a:p>
                      <a:pPr lvl="0"/>
                      <a:r>
                        <a:rPr lang="en-GB" b="1" dirty="0">
                          <a:solidFill>
                            <a:srgbClr val="000000"/>
                          </a:solidFill>
                        </a:rPr>
                        <a:t>Economic </a:t>
                      </a:r>
                    </a:p>
                  </a:txBody>
                  <a:tcPr/>
                </a:tc>
                <a:tc>
                  <a:txBody>
                    <a:bodyPr/>
                    <a:lstStyle/>
                    <a:p>
                      <a:pPr marL="228600" lvl="0">
                        <a:lnSpc>
                          <a:spcPct val="115000"/>
                        </a:lnSpc>
                        <a:spcAft>
                          <a:spcPts val="800"/>
                        </a:spcAft>
                        <a:buNone/>
                      </a:pPr>
                      <a:r>
                        <a:rPr lang="en-US" sz="1800" b="1" dirty="0">
                          <a:solidFill>
                            <a:srgbClr val="000000"/>
                          </a:solidFill>
                          <a:latin typeface="Aptos" pitchFamily="34"/>
                          <a:ea typeface="DengXian" pitchFamily="2"/>
                          <a:cs typeface="Times New Roman" pitchFamily="18"/>
                        </a:rPr>
                        <a:t> </a:t>
                      </a:r>
                      <a:r>
                        <a:rPr lang="en-US" sz="1800" b="0" dirty="0">
                          <a:solidFill>
                            <a:srgbClr val="000000"/>
                          </a:solidFill>
                          <a:latin typeface="Aptos" pitchFamily="34"/>
                          <a:ea typeface="DengXian" pitchFamily="2"/>
                          <a:cs typeface="Times New Roman" pitchFamily="18"/>
                        </a:rPr>
                        <a:t>Inflation, rent and the cost of energy may raise operational expenses. The professional clientele of Canary Wharf will generate a demand for high-quality goods.</a:t>
                      </a:r>
                    </a:p>
                  </a:txBody>
                  <a:tcPr/>
                </a:tc>
                <a:extLst>
                  <a:ext uri="{0D108BD9-81ED-4DB2-BD59-A6C34878D82A}">
                    <a16:rowId xmlns:a16="http://schemas.microsoft.com/office/drawing/2014/main" val="1579645664"/>
                  </a:ext>
                </a:extLst>
              </a:tr>
              <a:tr h="984483">
                <a:tc>
                  <a:txBody>
                    <a:bodyPr/>
                    <a:lstStyle/>
                    <a:p>
                      <a:pPr lvl="0"/>
                      <a:r>
                        <a:rPr lang="en-GB" b="1">
                          <a:solidFill>
                            <a:srgbClr val="000000"/>
                          </a:solidFill>
                        </a:rPr>
                        <a:t>Social </a:t>
                      </a:r>
                    </a:p>
                  </a:txBody>
                  <a:tcPr/>
                </a:tc>
                <a:tc>
                  <a:txBody>
                    <a:bodyPr/>
                    <a:lstStyle/>
                    <a:p>
                      <a:pPr lvl="0"/>
                      <a:r>
                        <a:rPr lang="en-US" sz="1800" kern="1200" dirty="0">
                          <a:solidFill>
                            <a:srgbClr val="000000"/>
                          </a:solidFill>
                          <a:effectLst/>
                          <a:latin typeface="+mn-lt"/>
                          <a:ea typeface="+mn-ea"/>
                          <a:cs typeface="+mn-cs"/>
                        </a:rPr>
                        <a:t>Convenience, quality and experience are becoming  important to consumers. Also, customers prefer environmentally and socially responsible cafes. </a:t>
                      </a:r>
                      <a:endParaRPr lang="en-GB" dirty="0"/>
                    </a:p>
                  </a:txBody>
                  <a:tcPr/>
                </a:tc>
                <a:extLst>
                  <a:ext uri="{0D108BD9-81ED-4DB2-BD59-A6C34878D82A}">
                    <a16:rowId xmlns:a16="http://schemas.microsoft.com/office/drawing/2014/main" val="2872240017"/>
                  </a:ext>
                </a:extLst>
              </a:tr>
              <a:tr h="831635">
                <a:tc>
                  <a:txBody>
                    <a:bodyPr/>
                    <a:lstStyle/>
                    <a:p>
                      <a:pPr lvl="0"/>
                      <a:r>
                        <a:rPr lang="en-GB" b="1">
                          <a:solidFill>
                            <a:srgbClr val="000000"/>
                          </a:solidFill>
                        </a:rPr>
                        <a:t>Technology </a:t>
                      </a:r>
                    </a:p>
                  </a:txBody>
                  <a:tcPr/>
                </a:tc>
                <a:tc>
                  <a:txBody>
                    <a:bodyPr/>
                    <a:lstStyle/>
                    <a:p>
                      <a:pPr lvl="0"/>
                      <a:r>
                        <a:rPr lang="en-US" sz="1800" kern="1200" dirty="0">
                          <a:solidFill>
                            <a:srgbClr val="000000"/>
                          </a:solidFill>
                          <a:effectLst/>
                          <a:latin typeface="+mn-lt"/>
                          <a:ea typeface="+mn-ea"/>
                          <a:cs typeface="+mn-cs"/>
                        </a:rPr>
                        <a:t>Contactless payments and digital loyalty programs  help improve customer experience and marketing.</a:t>
                      </a:r>
                      <a:endParaRPr lang="en-GB" dirty="0"/>
                    </a:p>
                  </a:txBody>
                  <a:tcPr/>
                </a:tc>
                <a:extLst>
                  <a:ext uri="{0D108BD9-81ED-4DB2-BD59-A6C34878D82A}">
                    <a16:rowId xmlns:a16="http://schemas.microsoft.com/office/drawing/2014/main" val="3180561460"/>
                  </a:ext>
                </a:extLst>
              </a:tr>
              <a:tr h="483537">
                <a:tc>
                  <a:txBody>
                    <a:bodyPr/>
                    <a:lstStyle/>
                    <a:p>
                      <a:pPr lvl="0"/>
                      <a:r>
                        <a:rPr lang="en-GB" b="1">
                          <a:solidFill>
                            <a:srgbClr val="000000"/>
                          </a:solidFill>
                        </a:rPr>
                        <a:t>Environmental </a:t>
                      </a:r>
                    </a:p>
                  </a:txBody>
                  <a:tcPr/>
                </a:tc>
                <a:tc>
                  <a:txBody>
                    <a:bodyPr/>
                    <a:lstStyle/>
                    <a:p>
                      <a:pPr lvl="0"/>
                      <a:r>
                        <a:rPr lang="en-US" sz="1800" kern="1200" dirty="0">
                          <a:solidFill>
                            <a:srgbClr val="000000"/>
                          </a:solidFill>
                          <a:effectLst/>
                          <a:latin typeface="+mn-lt"/>
                          <a:ea typeface="+mn-ea"/>
                          <a:cs typeface="+mn-cs"/>
                        </a:rPr>
                        <a:t>Environmental issues such as climate change and waste reduction matter. Amore Coffee will avoid unnecessary packaging and ensure coffee and food wastes are managed responsibly.</a:t>
                      </a:r>
                      <a:endParaRPr lang="en-GB" dirty="0"/>
                    </a:p>
                  </a:txBody>
                  <a:tcPr/>
                </a:tc>
                <a:extLst>
                  <a:ext uri="{0D108BD9-81ED-4DB2-BD59-A6C34878D82A}">
                    <a16:rowId xmlns:a16="http://schemas.microsoft.com/office/drawing/2014/main" val="1342927277"/>
                  </a:ext>
                </a:extLst>
              </a:tr>
              <a:tr h="483537">
                <a:tc>
                  <a:txBody>
                    <a:bodyPr/>
                    <a:lstStyle/>
                    <a:p>
                      <a:pPr lvl="0"/>
                      <a:r>
                        <a:rPr lang="en-GB" b="1">
                          <a:solidFill>
                            <a:srgbClr val="000000"/>
                          </a:solidFill>
                        </a:rPr>
                        <a:t>Legal </a:t>
                      </a:r>
                    </a:p>
                  </a:txBody>
                  <a:tcPr/>
                </a:tc>
                <a:tc>
                  <a:txBody>
                    <a:bodyPr/>
                    <a:lstStyle/>
                    <a:p>
                      <a:pPr lvl="0"/>
                      <a:r>
                        <a:rPr lang="en-US" sz="1800" kern="1200" dirty="0">
                          <a:solidFill>
                            <a:srgbClr val="000000"/>
                          </a:solidFill>
                          <a:effectLst/>
                          <a:latin typeface="+mn-lt"/>
                          <a:ea typeface="+mn-ea"/>
                          <a:cs typeface="+mn-cs"/>
                        </a:rPr>
                        <a:t>Compliance with food hygiene laws, health and safety laws, employment laws, licensing laws, and data protection regulations is essential for the business.</a:t>
                      </a:r>
                      <a:endParaRPr lang="en-GB" dirty="0"/>
                    </a:p>
                  </a:txBody>
                  <a:tcPr/>
                </a:tc>
                <a:extLst>
                  <a:ext uri="{0D108BD9-81ED-4DB2-BD59-A6C34878D82A}">
                    <a16:rowId xmlns:a16="http://schemas.microsoft.com/office/drawing/2014/main" val="18426997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4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A5F68-306F-DDB8-9F49-4F78AA415E3F}"/>
              </a:ext>
            </a:extLst>
          </p:cNvPr>
          <p:cNvSpPr txBox="1">
            <a:spLocks noGrp="1"/>
          </p:cNvSpPr>
          <p:nvPr>
            <p:ph type="title"/>
          </p:nvPr>
        </p:nvSpPr>
        <p:spPr>
          <a:xfrm>
            <a:off x="634026" y="511791"/>
            <a:ext cx="6595448" cy="1078173"/>
          </a:xfrm>
        </p:spPr>
        <p:txBody>
          <a:bodyPr/>
          <a:lstStyle/>
          <a:p>
            <a:r>
              <a:rPr lang="en-US" b="1" u="sng" dirty="0"/>
              <a:t>Marketing Mix- 4Ps</a:t>
            </a:r>
            <a:br>
              <a:rPr lang="en-GB" dirty="0"/>
            </a:br>
            <a:endParaRPr lang="en-US" dirty="0"/>
          </a:p>
        </p:txBody>
      </p:sp>
      <p:sp>
        <p:nvSpPr>
          <p:cNvPr id="3" name="Slide Number Placeholder 6">
            <a:extLst>
              <a:ext uri="{FF2B5EF4-FFF2-40B4-BE49-F238E27FC236}">
                <a16:creationId xmlns:a16="http://schemas.microsoft.com/office/drawing/2014/main" id="{4F0616DD-C7E1-8ED5-5F04-1136FF2F8F51}"/>
              </a:ext>
            </a:extLst>
          </p:cNvPr>
          <p:cNvSpPr txBox="1"/>
          <p:nvPr/>
        </p:nvSpPr>
        <p:spPr>
          <a:xfrm>
            <a:off x="0" y="6492240"/>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31836C-1317-41CC-9E5E-F0200A3E2D7C}" type="slidenum">
              <a:rPr lang="en-US" sz="800" b="0" i="0" u="none" strike="noStrike" kern="1200" cap="none" spc="0" baseline="0">
                <a:solidFill>
                  <a:srgbClr val="000000"/>
                </a:solidFill>
                <a:uFillTx/>
                <a:latin typeface="Nunito Sans"/>
                <a:ea typeface="Batang" pitchFamily="18"/>
              </a:rPr>
              <a:t>9</a:t>
            </a:fld>
            <a:endParaRPr lang="en-US" sz="800" b="0" i="0" u="none" strike="noStrike" kern="1200" cap="none" spc="0" baseline="0">
              <a:solidFill>
                <a:srgbClr val="000000"/>
              </a:solidFill>
              <a:uFillTx/>
              <a:latin typeface="Nunito Sans"/>
              <a:ea typeface="Batang" pitchFamily="18"/>
            </a:endParaRPr>
          </a:p>
        </p:txBody>
      </p:sp>
      <p:sp>
        <p:nvSpPr>
          <p:cNvPr id="4" name="Content Placeholder 4">
            <a:extLst>
              <a:ext uri="{FF2B5EF4-FFF2-40B4-BE49-F238E27FC236}">
                <a16:creationId xmlns:a16="http://schemas.microsoft.com/office/drawing/2014/main" id="{D762B728-A0D4-713A-B031-935E5F51257C}"/>
              </a:ext>
            </a:extLst>
          </p:cNvPr>
          <p:cNvSpPr txBox="1">
            <a:spLocks noGrp="1"/>
          </p:cNvSpPr>
          <p:nvPr>
            <p:ph type="body" idx="4294967295"/>
          </p:nvPr>
        </p:nvSpPr>
        <p:spPr>
          <a:xfrm>
            <a:off x="634026" y="1589964"/>
            <a:ext cx="6595448" cy="4633039"/>
          </a:xfrm>
        </p:spPr>
        <p:txBody>
          <a:bodyPr/>
          <a:lstStyle/>
          <a:p>
            <a:r>
              <a:rPr lang="en-US" b="1" dirty="0">
                <a:highlight>
                  <a:srgbClr val="FFFF00"/>
                </a:highlight>
              </a:rPr>
              <a:t>Product:</a:t>
            </a:r>
            <a:r>
              <a:rPr lang="en-US" dirty="0">
                <a:highlight>
                  <a:srgbClr val="FFFF00"/>
                </a:highlight>
              </a:rPr>
              <a:t> </a:t>
            </a:r>
            <a:r>
              <a:rPr lang="en-US" dirty="0"/>
              <a:t>High-quality coffee, fresh foods, seasonal goods, and sustainable packaging.</a:t>
            </a:r>
            <a:br>
              <a:rPr lang="en-US" dirty="0"/>
            </a:br>
            <a:br>
              <a:rPr lang="en-US" dirty="0"/>
            </a:br>
            <a:r>
              <a:rPr lang="en-US" b="1" dirty="0">
                <a:highlight>
                  <a:srgbClr val="FFFF00"/>
                </a:highlight>
              </a:rPr>
              <a:t>Price:</a:t>
            </a:r>
            <a:r>
              <a:rPr lang="en-US" dirty="0">
                <a:highlight>
                  <a:srgbClr val="FFFF00"/>
                </a:highlight>
              </a:rPr>
              <a:t> </a:t>
            </a:r>
            <a:r>
              <a:rPr lang="en-US" dirty="0"/>
              <a:t>Mid-to-high price point .The average consumer spending amount is projected to be around £7.00.</a:t>
            </a:r>
            <a:br>
              <a:rPr lang="en-US" dirty="0"/>
            </a:br>
            <a:br>
              <a:rPr lang="en-US" dirty="0"/>
            </a:br>
            <a:r>
              <a:rPr lang="en-US" b="1" dirty="0">
                <a:highlight>
                  <a:srgbClr val="FFFF00"/>
                </a:highlight>
              </a:rPr>
              <a:t>Place:</a:t>
            </a:r>
            <a:r>
              <a:rPr lang="en-US" dirty="0">
                <a:highlight>
                  <a:srgbClr val="FFFF00"/>
                </a:highlight>
              </a:rPr>
              <a:t> </a:t>
            </a:r>
            <a:r>
              <a:rPr lang="en-US" dirty="0"/>
              <a:t>Brick-and-mortar café based in Canary Wharf but with takeaway services, online ordering capabilities, and possible office delivery.</a:t>
            </a:r>
            <a:endParaRPr lang="en-GB" dirty="0"/>
          </a:p>
          <a:p>
            <a:r>
              <a:rPr lang="en-US" b="1" dirty="0">
                <a:highlight>
                  <a:srgbClr val="FFFF00"/>
                </a:highlight>
              </a:rPr>
              <a:t>Promotion:</a:t>
            </a:r>
            <a:r>
              <a:rPr lang="en-US" dirty="0">
                <a:highlight>
                  <a:srgbClr val="FFFF00"/>
                </a:highlight>
              </a:rPr>
              <a:t> </a:t>
            </a:r>
            <a:r>
              <a:rPr lang="en-US" dirty="0"/>
              <a:t>Instagram and TikTok advertising, Google My Business page, loyalty program, and promotion through partnerships with other offices in the vicinity. This company will also promote its brand using community and sustainable marketing campaigns.</a:t>
            </a:r>
            <a:endParaRPr lang="en-GB" dirty="0"/>
          </a:p>
        </p:txBody>
      </p:sp>
      <p:pic>
        <p:nvPicPr>
          <p:cNvPr id="5" name="Picture Placeholder 11" descr="A chair and table on a balcony">
            <a:extLst>
              <a:ext uri="{FF2B5EF4-FFF2-40B4-BE49-F238E27FC236}">
                <a16:creationId xmlns:a16="http://schemas.microsoft.com/office/drawing/2014/main" id="{BE048F3B-D9FC-C6C0-A352-66BF902FFDA8}"/>
              </a:ext>
            </a:extLst>
          </p:cNvPr>
          <p:cNvPicPr>
            <a:picLocks noGrp="1" noChangeAspect="1"/>
          </p:cNvPicPr>
          <p:nvPr>
            <p:ph type="pic" idx="4294967295"/>
          </p:nvPr>
        </p:nvPicPr>
        <p:blipFill>
          <a:blip r:embed="rId2"/>
          <a:srcRect/>
          <a:stretch>
            <a:fillRect/>
          </a:stretch>
        </p:blipFill>
        <p:spPr>
          <a:xfrm>
            <a:off x="7913309" y="0"/>
            <a:ext cx="4283771" cy="6858000"/>
          </a:xfrm>
          <a:blipFill>
            <a:blip r:embed="rId3">
              <a:alphaModFix amt="60000"/>
            </a:blip>
            <a:stretch>
              <a:fillRect/>
            </a:stretch>
          </a:blip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51">
    <p:bg>
      <p:bgPr>
        <a:solidFill>
          <a:srgbClr val="FEFDF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6FCC1-817E-69E0-1D66-8F8CDB935626}"/>
              </a:ext>
            </a:extLst>
          </p:cNvPr>
          <p:cNvSpPr txBox="1">
            <a:spLocks noGrp="1"/>
          </p:cNvSpPr>
          <p:nvPr>
            <p:ph type="title"/>
          </p:nvPr>
        </p:nvSpPr>
        <p:spPr/>
        <p:txBody>
          <a:bodyPr>
            <a:normAutofit fontScale="90000"/>
          </a:bodyPr>
          <a:lstStyle/>
          <a:p>
            <a:r>
              <a:rPr lang="en-US" dirty="0"/>
              <a:t>Financial plan – one year</a:t>
            </a:r>
            <a:br>
              <a:rPr lang="en-US" dirty="0"/>
            </a:br>
            <a:r>
              <a:rPr lang="en-US" sz="2200" dirty="0"/>
              <a:t>The start-up estimate rate is </a:t>
            </a:r>
            <a:r>
              <a:rPr lang="en-US" sz="2200" b="1" dirty="0">
                <a:highlight>
                  <a:srgbClr val="FFFF00"/>
                </a:highlight>
              </a:rPr>
              <a:t>£150,000.</a:t>
            </a:r>
            <a:br>
              <a:rPr lang="en-GB" dirty="0"/>
            </a:br>
            <a:endParaRPr lang="en-US" dirty="0"/>
          </a:p>
        </p:txBody>
      </p:sp>
      <p:sp>
        <p:nvSpPr>
          <p:cNvPr id="3" name="Slide Number Placeholder 5">
            <a:extLst>
              <a:ext uri="{FF2B5EF4-FFF2-40B4-BE49-F238E27FC236}">
                <a16:creationId xmlns:a16="http://schemas.microsoft.com/office/drawing/2014/main" id="{52EE0B56-6503-04BC-EC5D-BCC9AEBB3B1A}"/>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1C3751-AE74-4FF8-B51A-42F0F3E54531}" type="slidenum">
              <a:rPr lang="en-US" sz="800" b="0" i="0" u="none" strike="noStrike" kern="1200" cap="none" spc="0" baseline="0">
                <a:solidFill>
                  <a:srgbClr val="000000"/>
                </a:solidFill>
                <a:uFillTx/>
                <a:latin typeface="Nunito Sans"/>
                <a:ea typeface="Batang" pitchFamily="18"/>
              </a:rPr>
              <a:t>10</a:t>
            </a:fld>
            <a:endParaRPr lang="en-US" sz="800" b="0" i="0" u="none" strike="noStrike" kern="1200" cap="none" spc="0" baseline="0">
              <a:solidFill>
                <a:srgbClr val="000000"/>
              </a:solidFill>
              <a:uFillTx/>
              <a:latin typeface="Nunito Sans"/>
              <a:ea typeface="Batang" pitchFamily="18"/>
            </a:endParaRPr>
          </a:p>
        </p:txBody>
      </p:sp>
      <p:graphicFrame>
        <p:nvGraphicFramePr>
          <p:cNvPr id="8" name="Content Placeholder 7">
            <a:extLst>
              <a:ext uri="{FF2B5EF4-FFF2-40B4-BE49-F238E27FC236}">
                <a16:creationId xmlns:a16="http://schemas.microsoft.com/office/drawing/2014/main" id="{B3540110-C490-F461-1AC2-CDFF4E5112F7}"/>
              </a:ext>
            </a:extLst>
          </p:cNvPr>
          <p:cNvGraphicFramePr>
            <a:graphicFrameLocks noGrp="1"/>
          </p:cNvGraphicFramePr>
          <p:nvPr>
            <p:ph idx="1"/>
            <p:extLst>
              <p:ext uri="{D42A27DB-BD31-4B8C-83A1-F6EECF244321}">
                <p14:modId xmlns:p14="http://schemas.microsoft.com/office/powerpoint/2010/main" val="3455430798"/>
              </p:ext>
            </p:extLst>
          </p:nvPr>
        </p:nvGraphicFramePr>
        <p:xfrm>
          <a:off x="498143" y="1897039"/>
          <a:ext cx="6277972" cy="4595474"/>
        </p:xfrm>
        <a:graphic>
          <a:graphicData uri="http://schemas.openxmlformats.org/drawingml/2006/table">
            <a:tbl>
              <a:tblPr firstRow="1" firstCol="1" bandRow="1">
                <a:tableStyleId>{5C22544A-7EE6-4342-B048-85BDC9FD1C3A}</a:tableStyleId>
              </a:tblPr>
              <a:tblGrid>
                <a:gridCol w="3138986">
                  <a:extLst>
                    <a:ext uri="{9D8B030D-6E8A-4147-A177-3AD203B41FA5}">
                      <a16:colId xmlns:a16="http://schemas.microsoft.com/office/drawing/2014/main" val="3654777452"/>
                    </a:ext>
                  </a:extLst>
                </a:gridCol>
                <a:gridCol w="3138986">
                  <a:extLst>
                    <a:ext uri="{9D8B030D-6E8A-4147-A177-3AD203B41FA5}">
                      <a16:colId xmlns:a16="http://schemas.microsoft.com/office/drawing/2014/main" val="2420885614"/>
                    </a:ext>
                  </a:extLst>
                </a:gridCol>
              </a:tblGrid>
              <a:tr h="375403">
                <a:tc>
                  <a:txBody>
                    <a:bodyPr/>
                    <a:lstStyle/>
                    <a:p>
                      <a:pPr marL="228600">
                        <a:lnSpc>
                          <a:spcPct val="115000"/>
                        </a:lnSpc>
                        <a:spcAft>
                          <a:spcPts val="800"/>
                        </a:spcAft>
                        <a:buNone/>
                      </a:pPr>
                      <a:r>
                        <a:rPr lang="en-US" sz="1200" kern="100">
                          <a:effectLst/>
                        </a:rPr>
                        <a:t>Period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Forecast sales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381790366"/>
                  </a:ext>
                </a:extLst>
              </a:tr>
              <a:tr h="961167">
                <a:tc>
                  <a:txBody>
                    <a:bodyPr/>
                    <a:lstStyle/>
                    <a:p>
                      <a:pPr marL="228600">
                        <a:lnSpc>
                          <a:spcPct val="115000"/>
                        </a:lnSpc>
                        <a:spcAft>
                          <a:spcPts val="800"/>
                        </a:spcAft>
                        <a:buNone/>
                      </a:pPr>
                      <a:r>
                        <a:rPr lang="en-US" sz="1200" kern="100" dirty="0">
                          <a:effectLst/>
                        </a:rPr>
                        <a:t>Months 1-3</a:t>
                      </a:r>
                      <a:endParaRPr lang="en-GB" sz="1200" kern="100" dirty="0">
                        <a:effectLst/>
                      </a:endParaRPr>
                    </a:p>
                    <a:p>
                      <a:pPr marL="228600">
                        <a:lnSpc>
                          <a:spcPct val="115000"/>
                        </a:lnSpc>
                        <a:spcAft>
                          <a:spcPts val="800"/>
                        </a:spcAft>
                        <a:buNone/>
                      </a:pPr>
                      <a:r>
                        <a:rPr lang="en-US" sz="1200" kern="100" dirty="0">
                          <a:effectLst/>
                        </a:rPr>
                        <a:t>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£90,000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233043969"/>
                  </a:ext>
                </a:extLst>
              </a:tr>
              <a:tr h="961167">
                <a:tc>
                  <a:txBody>
                    <a:bodyPr/>
                    <a:lstStyle/>
                    <a:p>
                      <a:pPr marL="228600">
                        <a:lnSpc>
                          <a:spcPct val="115000"/>
                        </a:lnSpc>
                        <a:spcAft>
                          <a:spcPts val="800"/>
                        </a:spcAft>
                        <a:buNone/>
                      </a:pPr>
                      <a:r>
                        <a:rPr lang="en-US" sz="1200" kern="100">
                          <a:effectLst/>
                        </a:rPr>
                        <a:t>Months 4-6</a:t>
                      </a:r>
                      <a:endParaRPr lang="en-GB" sz="1200" kern="100">
                        <a:effectLst/>
                      </a:endParaRPr>
                    </a:p>
                    <a:p>
                      <a:pPr marL="228600">
                        <a:lnSpc>
                          <a:spcPct val="115000"/>
                        </a:lnSpc>
                        <a:spcAft>
                          <a:spcPts val="800"/>
                        </a:spcAft>
                        <a:buNone/>
                      </a:pPr>
                      <a:r>
                        <a:rPr lang="en-US" sz="1200"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£110,000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709411483"/>
                  </a:ext>
                </a:extLst>
              </a:tr>
              <a:tr h="961167">
                <a:tc>
                  <a:txBody>
                    <a:bodyPr/>
                    <a:lstStyle/>
                    <a:p>
                      <a:pPr marL="228600">
                        <a:lnSpc>
                          <a:spcPct val="115000"/>
                        </a:lnSpc>
                        <a:spcAft>
                          <a:spcPts val="800"/>
                        </a:spcAft>
                        <a:buNone/>
                      </a:pPr>
                      <a:r>
                        <a:rPr lang="en-US" sz="1200" kern="100">
                          <a:effectLst/>
                        </a:rPr>
                        <a:t>Months 7-9</a:t>
                      </a:r>
                      <a:endParaRPr lang="en-GB" sz="1200" kern="100">
                        <a:effectLst/>
                      </a:endParaRPr>
                    </a:p>
                    <a:p>
                      <a:pPr marL="228600">
                        <a:lnSpc>
                          <a:spcPct val="115000"/>
                        </a:lnSpc>
                        <a:spcAft>
                          <a:spcPts val="800"/>
                        </a:spcAft>
                        <a:buNone/>
                      </a:pPr>
                      <a:r>
                        <a:rPr lang="en-US" sz="1200"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£130,000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904737528"/>
                  </a:ext>
                </a:extLst>
              </a:tr>
              <a:tr h="961167">
                <a:tc>
                  <a:txBody>
                    <a:bodyPr/>
                    <a:lstStyle/>
                    <a:p>
                      <a:pPr marL="228600">
                        <a:lnSpc>
                          <a:spcPct val="115000"/>
                        </a:lnSpc>
                        <a:spcAft>
                          <a:spcPts val="800"/>
                        </a:spcAft>
                        <a:buNone/>
                      </a:pPr>
                      <a:r>
                        <a:rPr lang="en-US" sz="1200" kern="100">
                          <a:effectLst/>
                        </a:rPr>
                        <a:t>Months 10-12</a:t>
                      </a:r>
                      <a:endParaRPr lang="en-GB" sz="1200" kern="100">
                        <a:effectLst/>
                      </a:endParaRPr>
                    </a:p>
                    <a:p>
                      <a:pPr marL="228600">
                        <a:lnSpc>
                          <a:spcPct val="115000"/>
                        </a:lnSpc>
                        <a:spcAft>
                          <a:spcPts val="800"/>
                        </a:spcAft>
                        <a:buNone/>
                      </a:pPr>
                      <a:r>
                        <a:rPr lang="en-US" sz="1200"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£150,000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81329086"/>
                  </a:ext>
                </a:extLst>
              </a:tr>
              <a:tr h="375403">
                <a:tc>
                  <a:txBody>
                    <a:bodyPr/>
                    <a:lstStyle/>
                    <a:p>
                      <a:pPr marL="228600">
                        <a:lnSpc>
                          <a:spcPct val="115000"/>
                        </a:lnSpc>
                        <a:spcAft>
                          <a:spcPts val="800"/>
                        </a:spcAft>
                        <a:buNone/>
                      </a:pPr>
                      <a:r>
                        <a:rPr lang="en-US" sz="1200" kern="100">
                          <a:effectLst/>
                        </a:rPr>
                        <a:t>Total</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dirty="0">
                          <a:effectLst/>
                        </a:rPr>
                        <a:t>£480,000</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0101751"/>
                  </a:ext>
                </a:extLst>
              </a:tr>
            </a:tbl>
          </a:graphicData>
        </a:graphic>
      </p:graphicFrame>
      <p:graphicFrame>
        <p:nvGraphicFramePr>
          <p:cNvPr id="9" name="Table 8">
            <a:extLst>
              <a:ext uri="{FF2B5EF4-FFF2-40B4-BE49-F238E27FC236}">
                <a16:creationId xmlns:a16="http://schemas.microsoft.com/office/drawing/2014/main" id="{D67AB53E-19BB-3215-2768-A56CC827DDAF}"/>
              </a:ext>
            </a:extLst>
          </p:cNvPr>
          <p:cNvGraphicFramePr>
            <a:graphicFrameLocks noGrp="1"/>
          </p:cNvGraphicFramePr>
          <p:nvPr>
            <p:extLst>
              <p:ext uri="{D42A27DB-BD31-4B8C-83A1-F6EECF244321}">
                <p14:modId xmlns:p14="http://schemas.microsoft.com/office/powerpoint/2010/main" val="3189475339"/>
              </p:ext>
            </p:extLst>
          </p:nvPr>
        </p:nvGraphicFramePr>
        <p:xfrm>
          <a:off x="6318913" y="1897039"/>
          <a:ext cx="5738884" cy="4595477"/>
        </p:xfrm>
        <a:graphic>
          <a:graphicData uri="http://schemas.openxmlformats.org/drawingml/2006/table">
            <a:tbl>
              <a:tblPr firstRow="1" firstCol="1" bandRow="1">
                <a:tableStyleId>{5C22544A-7EE6-4342-B048-85BDC9FD1C3A}</a:tableStyleId>
              </a:tblPr>
              <a:tblGrid>
                <a:gridCol w="2869442">
                  <a:extLst>
                    <a:ext uri="{9D8B030D-6E8A-4147-A177-3AD203B41FA5}">
                      <a16:colId xmlns:a16="http://schemas.microsoft.com/office/drawing/2014/main" val="2664546276"/>
                    </a:ext>
                  </a:extLst>
                </a:gridCol>
                <a:gridCol w="2869442">
                  <a:extLst>
                    <a:ext uri="{9D8B030D-6E8A-4147-A177-3AD203B41FA5}">
                      <a16:colId xmlns:a16="http://schemas.microsoft.com/office/drawing/2014/main" val="2841716035"/>
                    </a:ext>
                  </a:extLst>
                </a:gridCol>
              </a:tblGrid>
              <a:tr h="474688">
                <a:tc>
                  <a:txBody>
                    <a:bodyPr/>
                    <a:lstStyle/>
                    <a:p>
                      <a:pPr marL="228600">
                        <a:lnSpc>
                          <a:spcPct val="115000"/>
                        </a:lnSpc>
                        <a:spcAft>
                          <a:spcPts val="800"/>
                        </a:spcAft>
                        <a:buNone/>
                      </a:pPr>
                      <a:r>
                        <a:rPr lang="en-US" sz="1200" kern="100">
                          <a:effectLst/>
                        </a:rPr>
                        <a:t>Source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Amount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547178314"/>
                  </a:ext>
                </a:extLst>
              </a:tr>
              <a:tr h="1215367">
                <a:tc>
                  <a:txBody>
                    <a:bodyPr/>
                    <a:lstStyle/>
                    <a:p>
                      <a:pPr marL="228600">
                        <a:lnSpc>
                          <a:spcPct val="115000"/>
                        </a:lnSpc>
                        <a:spcAft>
                          <a:spcPts val="800"/>
                        </a:spcAft>
                        <a:buNone/>
                      </a:pPr>
                      <a:r>
                        <a:rPr lang="en-US" sz="1200" kern="100">
                          <a:effectLst/>
                        </a:rPr>
                        <a:t>External investor </a:t>
                      </a:r>
                      <a:endParaRPr lang="en-GB" sz="1200" kern="100">
                        <a:effectLst/>
                      </a:endParaRPr>
                    </a:p>
                    <a:p>
                      <a:pPr marL="228600">
                        <a:lnSpc>
                          <a:spcPct val="115000"/>
                        </a:lnSpc>
                        <a:spcAft>
                          <a:spcPts val="800"/>
                        </a:spcAft>
                        <a:buNone/>
                      </a:pPr>
                      <a:r>
                        <a:rPr lang="en-US" sz="1200"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£40,000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90545823"/>
                  </a:ext>
                </a:extLst>
              </a:tr>
              <a:tr h="1215367">
                <a:tc>
                  <a:txBody>
                    <a:bodyPr/>
                    <a:lstStyle/>
                    <a:p>
                      <a:pPr marL="228600">
                        <a:lnSpc>
                          <a:spcPct val="115000"/>
                        </a:lnSpc>
                        <a:spcAft>
                          <a:spcPts val="800"/>
                        </a:spcAft>
                        <a:buNone/>
                      </a:pPr>
                      <a:r>
                        <a:rPr lang="en-US" sz="1200" kern="100">
                          <a:effectLst/>
                        </a:rPr>
                        <a:t>Owner’s personal investment </a:t>
                      </a:r>
                      <a:endParaRPr lang="en-GB" sz="1200" kern="100">
                        <a:effectLst/>
                      </a:endParaRPr>
                    </a:p>
                    <a:p>
                      <a:pPr marL="228600">
                        <a:lnSpc>
                          <a:spcPct val="115000"/>
                        </a:lnSpc>
                        <a:spcAft>
                          <a:spcPts val="800"/>
                        </a:spcAft>
                        <a:buNone/>
                      </a:pPr>
                      <a:r>
                        <a:rPr lang="en-US" sz="1200"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£60,000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20912836"/>
                  </a:ext>
                </a:extLst>
              </a:tr>
              <a:tr h="1215367">
                <a:tc>
                  <a:txBody>
                    <a:bodyPr/>
                    <a:lstStyle/>
                    <a:p>
                      <a:pPr marL="228600">
                        <a:lnSpc>
                          <a:spcPct val="115000"/>
                        </a:lnSpc>
                        <a:spcAft>
                          <a:spcPts val="800"/>
                        </a:spcAft>
                        <a:buNone/>
                      </a:pPr>
                      <a:r>
                        <a:rPr lang="en-US" sz="1200" kern="100">
                          <a:effectLst/>
                        </a:rPr>
                        <a:t>Business bank loan</a:t>
                      </a:r>
                      <a:endParaRPr lang="en-GB" sz="1200" kern="100">
                        <a:effectLst/>
                      </a:endParaRPr>
                    </a:p>
                    <a:p>
                      <a:pPr marL="228600">
                        <a:lnSpc>
                          <a:spcPct val="115000"/>
                        </a:lnSpc>
                        <a:spcAft>
                          <a:spcPts val="800"/>
                        </a:spcAft>
                        <a:buNone/>
                      </a:pPr>
                      <a:r>
                        <a:rPr lang="en-US" sz="1200" kern="100">
                          <a:effectLst/>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a:effectLst/>
                        </a:rPr>
                        <a:t>£50,000</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909924815"/>
                  </a:ext>
                </a:extLst>
              </a:tr>
              <a:tr h="474688">
                <a:tc>
                  <a:txBody>
                    <a:bodyPr/>
                    <a:lstStyle/>
                    <a:p>
                      <a:pPr marL="228600">
                        <a:lnSpc>
                          <a:spcPct val="115000"/>
                        </a:lnSpc>
                        <a:spcAft>
                          <a:spcPts val="800"/>
                        </a:spcAft>
                        <a:buNone/>
                      </a:pPr>
                      <a:r>
                        <a:rPr lang="en-US" sz="1200" kern="100">
                          <a:effectLst/>
                        </a:rPr>
                        <a:t>Total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marL="228600">
                        <a:lnSpc>
                          <a:spcPct val="115000"/>
                        </a:lnSpc>
                        <a:spcAft>
                          <a:spcPts val="800"/>
                        </a:spcAft>
                        <a:buNone/>
                      </a:pPr>
                      <a:r>
                        <a:rPr lang="en-US" sz="1200" kern="100" dirty="0">
                          <a:effectLst/>
                        </a:rPr>
                        <a:t>£150,00</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76620170"/>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5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597A-26B2-E6D4-0FC3-8F19CCF9737F}"/>
              </a:ext>
            </a:extLst>
          </p:cNvPr>
          <p:cNvSpPr txBox="1">
            <a:spLocks noGrp="1"/>
          </p:cNvSpPr>
          <p:nvPr>
            <p:ph type="title"/>
          </p:nvPr>
        </p:nvSpPr>
        <p:spPr>
          <a:xfrm>
            <a:off x="634026" y="771100"/>
            <a:ext cx="10923925" cy="1023582"/>
          </a:xfrm>
        </p:spPr>
        <p:txBody>
          <a:bodyPr/>
          <a:lstStyle/>
          <a:p>
            <a:pPr lvl="0"/>
            <a:r>
              <a:rPr lang="en-US" dirty="0"/>
              <a:t>Reference list:</a:t>
            </a:r>
          </a:p>
        </p:txBody>
      </p:sp>
      <p:sp>
        <p:nvSpPr>
          <p:cNvPr id="4" name="Slide Number Placeholder 5">
            <a:extLst>
              <a:ext uri="{FF2B5EF4-FFF2-40B4-BE49-F238E27FC236}">
                <a16:creationId xmlns:a16="http://schemas.microsoft.com/office/drawing/2014/main" id="{B238F766-0E3B-BDF5-7B27-E6EE7EF4F385}"/>
              </a:ext>
            </a:extLst>
          </p:cNvPr>
          <p:cNvSpPr txBox="1"/>
          <p:nvPr/>
        </p:nvSpPr>
        <p:spPr>
          <a:xfrm>
            <a:off x="0" y="6492514"/>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827927-F638-4242-B304-C8B0FA9CCE8D}" type="slidenum">
              <a:rPr lang="en-US" sz="800" b="0" i="0" u="none" strike="noStrike" kern="1200" cap="none" spc="0" baseline="0">
                <a:solidFill>
                  <a:srgbClr val="000000"/>
                </a:solidFill>
                <a:uFillTx/>
                <a:latin typeface="Nunito Sans"/>
                <a:ea typeface="Batang" pitchFamily="18"/>
              </a:rPr>
              <a:t>11</a:t>
            </a:fld>
            <a:endParaRPr lang="en-US" sz="800" b="0" i="0" u="none" strike="noStrike" kern="1200" cap="none" spc="0" baseline="0">
              <a:solidFill>
                <a:srgbClr val="000000"/>
              </a:solidFill>
              <a:uFillTx/>
              <a:latin typeface="Nunito Sans"/>
              <a:ea typeface="Batang" pitchFamily="18"/>
            </a:endParaRPr>
          </a:p>
        </p:txBody>
      </p:sp>
      <p:sp>
        <p:nvSpPr>
          <p:cNvPr id="6" name="TextBox 5">
            <a:extLst>
              <a:ext uri="{FF2B5EF4-FFF2-40B4-BE49-F238E27FC236}">
                <a16:creationId xmlns:a16="http://schemas.microsoft.com/office/drawing/2014/main" id="{4426D36B-AB56-7849-3C73-0C1A2D1AB7F3}"/>
              </a:ext>
            </a:extLst>
          </p:cNvPr>
          <p:cNvSpPr txBox="1"/>
          <p:nvPr/>
        </p:nvSpPr>
        <p:spPr>
          <a:xfrm>
            <a:off x="873456" y="2552131"/>
            <a:ext cx="9621671" cy="2308324"/>
          </a:xfrm>
          <a:prstGeom prst="rect">
            <a:avLst/>
          </a:prstGeom>
          <a:noFill/>
        </p:spPr>
        <p:txBody>
          <a:bodyPr wrap="square" rtlCol="0">
            <a:spAutoFit/>
          </a:bodyPr>
          <a:lstStyle/>
          <a:p>
            <a:r>
              <a:rPr lang="en-US" b="1"/>
              <a:t>British Coffee Association</a:t>
            </a:r>
            <a:r>
              <a:rPr lang="en-US"/>
              <a:t> (2023) </a:t>
            </a:r>
            <a:r>
              <a:rPr lang="en-US" i="1"/>
              <a:t>What We Do</a:t>
            </a:r>
            <a:r>
              <a:rPr lang="en-US"/>
              <a:t>. Available</a:t>
            </a:r>
            <a:r>
              <a:rPr lang="en-US" b="1"/>
              <a:t> </a:t>
            </a:r>
            <a:r>
              <a:rPr lang="en-US"/>
              <a:t>through the British Coffee Association website. </a:t>
            </a:r>
            <a:br>
              <a:rPr lang="en-US"/>
            </a:br>
            <a:br>
              <a:rPr lang="en-US" b="1"/>
            </a:br>
            <a:r>
              <a:rPr lang="en-US" b="1"/>
              <a:t>British Coffee Association</a:t>
            </a:r>
            <a:r>
              <a:rPr lang="en-US"/>
              <a:t> (2020) </a:t>
            </a:r>
            <a:r>
              <a:rPr lang="en-US" i="1"/>
              <a:t>UK Coffee Market Analysis Published</a:t>
            </a:r>
            <a:r>
              <a:rPr lang="en-US"/>
              <a:t>. Available through the British Coffee Association website. </a:t>
            </a:r>
            <a:br>
              <a:rPr lang="en-US"/>
            </a:br>
            <a:br>
              <a:rPr lang="en-US"/>
            </a:br>
            <a:r>
              <a:rPr lang="en-US" b="1"/>
              <a:t>Canary Wharf Group</a:t>
            </a:r>
            <a:r>
              <a:rPr lang="en-US"/>
              <a:t> (2010) </a:t>
            </a:r>
            <a:r>
              <a:rPr lang="en-US" i="1"/>
              <a:t>Sustainability at Canary Wharf</a:t>
            </a:r>
            <a:r>
              <a:rPr lang="en-US"/>
              <a:t>. Available through the Canary Wharf Group website.</a:t>
            </a: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6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917F-4529-BEE8-025C-B1CD8B290C7A}"/>
              </a:ext>
            </a:extLst>
          </p:cNvPr>
          <p:cNvSpPr txBox="1">
            <a:spLocks noGrp="1"/>
          </p:cNvSpPr>
          <p:nvPr>
            <p:ph type="title"/>
          </p:nvPr>
        </p:nvSpPr>
        <p:spPr>
          <a:xfrm>
            <a:off x="631448" y="1001716"/>
            <a:ext cx="3401568" cy="4587042"/>
          </a:xfrm>
        </p:spPr>
        <p:txBody>
          <a:bodyPr/>
          <a:lstStyle/>
          <a:p>
            <a:pPr lvl="0"/>
            <a:r>
              <a:rPr lang="en-US" sz="7200" dirty="0"/>
              <a:t>Thank </a:t>
            </a:r>
            <a:br>
              <a:rPr lang="en-US" sz="7200" dirty="0"/>
            </a:br>
            <a:r>
              <a:rPr lang="en-US" sz="7200" dirty="0"/>
              <a:t>you!!!</a:t>
            </a:r>
            <a:br>
              <a:rPr lang="en-US" sz="7200" dirty="0"/>
            </a:br>
            <a:br>
              <a:rPr lang="en-US" sz="7200" dirty="0"/>
            </a:br>
            <a:r>
              <a:rPr lang="en-US" sz="7200" dirty="0"/>
              <a:t>Q&amp;A</a:t>
            </a:r>
            <a:br>
              <a:rPr lang="en-US" sz="7200" dirty="0"/>
            </a:br>
            <a:endParaRPr lang="en-US" sz="7200" dirty="0"/>
          </a:p>
        </p:txBody>
      </p:sp>
      <p:sp>
        <p:nvSpPr>
          <p:cNvPr id="3" name="Slide Number Placeholder 5">
            <a:extLst>
              <a:ext uri="{FF2B5EF4-FFF2-40B4-BE49-F238E27FC236}">
                <a16:creationId xmlns:a16="http://schemas.microsoft.com/office/drawing/2014/main" id="{F47F12DA-9335-1D1D-3828-14C641C6A622}"/>
              </a:ext>
            </a:extLst>
          </p:cNvPr>
          <p:cNvSpPr txBox="1"/>
          <p:nvPr/>
        </p:nvSpPr>
        <p:spPr>
          <a:xfrm>
            <a:off x="0" y="6492870"/>
            <a:ext cx="42921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1271B4-E92D-49D5-A797-C56DADA5D457}" type="slidenum">
              <a:rPr lang="en-US" sz="800" b="0" i="0" u="none" strike="noStrike" kern="1200" cap="none" spc="0" baseline="0">
                <a:solidFill>
                  <a:srgbClr val="000000"/>
                </a:solidFill>
                <a:uFillTx/>
                <a:latin typeface="Nunito Sans"/>
                <a:ea typeface="Batang" pitchFamily="18"/>
              </a:rPr>
              <a:t>12</a:t>
            </a:fld>
            <a:endParaRPr lang="en-US" sz="800" b="0" i="0" u="none" strike="noStrike" kern="1200" cap="none" spc="0" baseline="0">
              <a:solidFill>
                <a:srgbClr val="000000"/>
              </a:solidFill>
              <a:uFillTx/>
              <a:latin typeface="Nunito Sans"/>
              <a:ea typeface="Batang" pitchFamily="18"/>
            </a:endParaRPr>
          </a:p>
        </p:txBody>
      </p:sp>
      <p:pic>
        <p:nvPicPr>
          <p:cNvPr id="6" name="Picture 5">
            <a:extLst>
              <a:ext uri="{FF2B5EF4-FFF2-40B4-BE49-F238E27FC236}">
                <a16:creationId xmlns:a16="http://schemas.microsoft.com/office/drawing/2014/main" id="{556EAD26-96D8-7F11-A1B8-A76ADABF8A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37630" y="0"/>
            <a:ext cx="7954370" cy="6858000"/>
          </a:xfrm>
          <a:prstGeom prst="rect">
            <a:avLst/>
          </a:prstGeom>
        </p:spPr>
      </p:pic>
    </p:spTree>
  </p:cSld>
  <p:clrMapOvr>
    <a:masterClrMapping/>
  </p:clrMapOvr>
</p:sld>
</file>

<file path=ppt/theme/theme1.xml><?xml version="1.0" encoding="utf-8"?>
<a:theme xmlns:a="http://schemas.openxmlformats.org/drawingml/2006/main" name="JapandiLinearHarmony">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%7bBAFF87BF-142D-4152-8CD4-0B341DF9053B%7d9a8ca73c-9ec2-4fbe-abc4-e368f4cb1a3b-TF575ccade-082f-4251-9f61-e4053e242b00_win32</Template>
  <TotalTime>185</TotalTime>
  <Words>871</Words>
  <Application>Microsoft Office PowerPoint</Application>
  <PresentationFormat>Widescreen</PresentationFormat>
  <Paragraphs>94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Dotum</vt:lpstr>
      <vt:lpstr>Aptos</vt:lpstr>
      <vt:lpstr>Arial</vt:lpstr>
      <vt:lpstr>Nunito Sans</vt:lpstr>
      <vt:lpstr>JapandiLinearHarmony</vt:lpstr>
      <vt:lpstr>Individual Presentation Pitch LCLM4006    Lecturer-Mohammad Rahman</vt:lpstr>
      <vt:lpstr>Overview</vt:lpstr>
      <vt:lpstr>Business concept</vt:lpstr>
      <vt:lpstr>Business description </vt:lpstr>
      <vt:lpstr>Product description   Amore Coffee will provide a range of hot and cold drinks, including:    - Expresso  - Americano - Cappuccino  - Latte - Flat white  - Mocha  - Hot chocolate - Tea and herbal tea  - Iced coffee - Fresh juices and cold drinks  </vt:lpstr>
      <vt:lpstr>SMART Objectives </vt:lpstr>
      <vt:lpstr>Quote</vt:lpstr>
      <vt:lpstr>PowerPoint Presentation</vt:lpstr>
      <vt:lpstr>Marketing Mix- 4Ps </vt:lpstr>
      <vt:lpstr>Financial plan – one year The start-up estimate rate is £150,000. </vt:lpstr>
      <vt:lpstr>Reference list:</vt:lpstr>
      <vt:lpstr>Thank  you!!!  Q&amp;A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Plamena Varadinova Kovacheva (2517259)</dc:creator>
  <cp:lastModifiedBy>Plamena Varadinova Kovacheva (2517259)</cp:lastModifiedBy>
  <cp:revision>10</cp:revision>
  <dcterms:created xsi:type="dcterms:W3CDTF">2026-08-09T14:38:12Z</dcterms:created>
  <dcterms:modified xsi:type="dcterms:W3CDTF">2026-08-11T12:34:02Z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