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3" r:id="rId3"/>
    <p:sldId id="264" r:id="rId4"/>
    <p:sldId id="267" r:id="rId5"/>
    <p:sldId id="266"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A649F-1309-F324-8B64-773CADB7415A}" v="1" dt="2026-07-01T14:39:15.600"/>
    <p1510:client id="{29AC7BBF-D259-756D-C36D-9FB29641E637}" v="2599" dt="2026-07-01T14:33:35.6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ena Begum Islam (2329559)" userId="S::2329559@student.uwtsd.ac.uk::14bb69b4-b22e-4145-93c0-3cda7a17b369" providerId="AD" clId="Web-{51FAAC41-364C-F937-ABEB-E666DE46AF4A}"/>
    <pc:docChg chg="addSld modSld">
      <pc:chgData name="Rumena Begum Islam (2329559)" userId="S::2329559@student.uwtsd.ac.uk::14bb69b4-b22e-4145-93c0-3cda7a17b369" providerId="AD" clId="Web-{51FAAC41-364C-F937-ABEB-E666DE46AF4A}" dt="2026-06-14T22:04:26.981" v="518" actId="1076"/>
      <pc:docMkLst>
        <pc:docMk/>
      </pc:docMkLst>
    </pc:docChg>
  </pc:docChgLst>
  <pc:docChgLst>
    <pc:chgData name="Rumena Begum Islam (2329559)" userId="S::2329559@student.uwtsd.ac.uk::14bb69b4-b22e-4145-93c0-3cda7a17b369" providerId="AD" clId="Web-{29AC7BBF-D259-756D-C36D-9FB29641E637}"/>
    <pc:docChg chg="addSld delSld modSld">
      <pc:chgData name="Rumena Begum Islam (2329559)" userId="S::2329559@student.uwtsd.ac.uk::14bb69b4-b22e-4145-93c0-3cda7a17b369" providerId="AD" clId="Web-{29AC7BBF-D259-756D-C36D-9FB29641E637}" dt="2026-07-01T14:33:29.112" v="2027" actId="20577"/>
      <pc:docMkLst>
        <pc:docMk/>
      </pc:docMkLst>
      <pc:sldChg chg="modSp del">
        <pc:chgData name="Rumena Begum Islam (2329559)" userId="S::2329559@student.uwtsd.ac.uk::14bb69b4-b22e-4145-93c0-3cda7a17b369" providerId="AD" clId="Web-{29AC7BBF-D259-756D-C36D-9FB29641E637}" dt="2026-07-01T10:07:04.223" v="1724"/>
        <pc:sldMkLst>
          <pc:docMk/>
          <pc:sldMk cId="2306268249" sldId="258"/>
        </pc:sldMkLst>
        <pc:spChg chg="mod">
          <ac:chgData name="Rumena Begum Islam (2329559)" userId="S::2329559@student.uwtsd.ac.uk::14bb69b4-b22e-4145-93c0-3cda7a17b369" providerId="AD" clId="Web-{29AC7BBF-D259-756D-C36D-9FB29641E637}" dt="2026-07-01T09:09:30.281" v="1621" actId="20577"/>
          <ac:spMkLst>
            <pc:docMk/>
            <pc:sldMk cId="2306268249" sldId="258"/>
            <ac:spMk id="4" creationId="{FE82571F-4A10-994E-F327-DBA7A09FCC74}"/>
          </ac:spMkLst>
        </pc:spChg>
      </pc:sldChg>
      <pc:sldChg chg="modSp del">
        <pc:chgData name="Rumena Begum Islam (2329559)" userId="S::2329559@student.uwtsd.ac.uk::14bb69b4-b22e-4145-93c0-3cda7a17b369" providerId="AD" clId="Web-{29AC7BBF-D259-756D-C36D-9FB29641E637}" dt="2026-07-01T07:26:31.019" v="1335"/>
        <pc:sldMkLst>
          <pc:docMk/>
          <pc:sldMk cId="1783583971" sldId="259"/>
        </pc:sldMkLst>
        <pc:spChg chg="mod">
          <ac:chgData name="Rumena Begum Islam (2329559)" userId="S::2329559@student.uwtsd.ac.uk::14bb69b4-b22e-4145-93c0-3cda7a17b369" providerId="AD" clId="Web-{29AC7BBF-D259-756D-C36D-9FB29641E637}" dt="2026-07-01T05:32:19.719" v="754" actId="1076"/>
          <ac:spMkLst>
            <pc:docMk/>
            <pc:sldMk cId="1783583971" sldId="259"/>
            <ac:spMk id="17" creationId="{70CB3015-FFFF-E40D-CA55-22B97CA5AE71}"/>
          </ac:spMkLst>
        </pc:spChg>
        <pc:spChg chg="mod">
          <ac:chgData name="Rumena Begum Islam (2329559)" userId="S::2329559@student.uwtsd.ac.uk::14bb69b4-b22e-4145-93c0-3cda7a17b369" providerId="AD" clId="Web-{29AC7BBF-D259-756D-C36D-9FB29641E637}" dt="2026-07-01T05:32:48.048" v="758" actId="20577"/>
          <ac:spMkLst>
            <pc:docMk/>
            <pc:sldMk cId="1783583971" sldId="259"/>
            <ac:spMk id="20" creationId="{0B4CBBAE-C7EB-49A0-92A8-5133FB2B55CF}"/>
          </ac:spMkLst>
        </pc:spChg>
        <pc:spChg chg="mod">
          <ac:chgData name="Rumena Begum Islam (2329559)" userId="S::2329559@student.uwtsd.ac.uk::14bb69b4-b22e-4145-93c0-3cda7a17b369" providerId="AD" clId="Web-{29AC7BBF-D259-756D-C36D-9FB29641E637}" dt="2026-07-01T05:34:29.052" v="775" actId="14100"/>
          <ac:spMkLst>
            <pc:docMk/>
            <pc:sldMk cId="1783583971" sldId="259"/>
            <ac:spMk id="23" creationId="{89AB1F75-F8F9-AC44-2E70-52E5C4BEDE57}"/>
          </ac:spMkLst>
        </pc:spChg>
      </pc:sldChg>
      <pc:sldChg chg="addSp delSp modSp del">
        <pc:chgData name="Rumena Begum Islam (2329559)" userId="S::2329559@student.uwtsd.ac.uk::14bb69b4-b22e-4145-93c0-3cda7a17b369" providerId="AD" clId="Web-{29AC7BBF-D259-756D-C36D-9FB29641E637}" dt="2026-07-01T05:35:03.960" v="776"/>
        <pc:sldMkLst>
          <pc:docMk/>
          <pc:sldMk cId="1026706896" sldId="260"/>
        </pc:sldMkLst>
        <pc:spChg chg="mod">
          <ac:chgData name="Rumena Begum Islam (2329559)" userId="S::2329559@student.uwtsd.ac.uk::14bb69b4-b22e-4145-93c0-3cda7a17b369" providerId="AD" clId="Web-{29AC7BBF-D259-756D-C36D-9FB29641E637}" dt="2026-06-30T13:16:31.650" v="252" actId="20577"/>
          <ac:spMkLst>
            <pc:docMk/>
            <pc:sldMk cId="1026706896" sldId="260"/>
            <ac:spMk id="8" creationId="{1448A258-A290-2F48-3236-24477BD9A1FE}"/>
          </ac:spMkLst>
        </pc:spChg>
        <pc:spChg chg="mod">
          <ac:chgData name="Rumena Begum Islam (2329559)" userId="S::2329559@student.uwtsd.ac.uk::14bb69b4-b22e-4145-93c0-3cda7a17b369" providerId="AD" clId="Web-{29AC7BBF-D259-756D-C36D-9FB29641E637}" dt="2026-06-30T13:25:20.935" v="477" actId="20577"/>
          <ac:spMkLst>
            <pc:docMk/>
            <pc:sldMk cId="1026706896" sldId="260"/>
            <ac:spMk id="9" creationId="{75523738-FE3E-A69C-CFAE-05300D57BA6A}"/>
          </ac:spMkLst>
        </pc:spChg>
        <pc:spChg chg="mod">
          <ac:chgData name="Rumena Begum Islam (2329559)" userId="S::2329559@student.uwtsd.ac.uk::14bb69b4-b22e-4145-93c0-3cda7a17b369" providerId="AD" clId="Web-{29AC7BBF-D259-756D-C36D-9FB29641E637}" dt="2026-06-30T08:54:53.956" v="135" actId="20577"/>
          <ac:spMkLst>
            <pc:docMk/>
            <pc:sldMk cId="1026706896" sldId="260"/>
            <ac:spMk id="10" creationId="{52D99420-94F3-311F-5869-76B510D7367C}"/>
          </ac:spMkLst>
        </pc:spChg>
        <pc:spChg chg="mod">
          <ac:chgData name="Rumena Begum Islam (2329559)" userId="S::2329559@student.uwtsd.ac.uk::14bb69b4-b22e-4145-93c0-3cda7a17b369" providerId="AD" clId="Web-{29AC7BBF-D259-756D-C36D-9FB29641E637}" dt="2026-06-30T21:01:31.421" v="645" actId="1076"/>
          <ac:spMkLst>
            <pc:docMk/>
            <pc:sldMk cId="1026706896" sldId="260"/>
            <ac:spMk id="14" creationId="{C9027514-4758-5EE5-3A6F-B8C87064400F}"/>
          </ac:spMkLst>
        </pc:spChg>
        <pc:picChg chg="add del">
          <ac:chgData name="Rumena Begum Islam (2329559)" userId="S::2329559@student.uwtsd.ac.uk::14bb69b4-b22e-4145-93c0-3cda7a17b369" providerId="AD" clId="Web-{29AC7BBF-D259-756D-C36D-9FB29641E637}" dt="2026-06-30T20:53:36.186" v="607"/>
          <ac:picMkLst>
            <pc:docMk/>
            <pc:sldMk cId="1026706896" sldId="260"/>
            <ac:picMk id="2" creationId="{4276C6C1-D782-BBED-9F6B-F9AFEF23F44D}"/>
          </ac:picMkLst>
        </pc:picChg>
      </pc:sldChg>
      <pc:sldChg chg="addSp delSp modSp new del">
        <pc:chgData name="Rumena Begum Islam (2329559)" userId="S::2329559@student.uwtsd.ac.uk::14bb69b4-b22e-4145-93c0-3cda7a17b369" providerId="AD" clId="Web-{29AC7BBF-D259-756D-C36D-9FB29641E637}" dt="2026-07-01T10:07:07.192" v="1725"/>
        <pc:sldMkLst>
          <pc:docMk/>
          <pc:sldMk cId="1398099061" sldId="262"/>
        </pc:sldMkLst>
        <pc:spChg chg="del">
          <ac:chgData name="Rumena Begum Islam (2329559)" userId="S::2329559@student.uwtsd.ac.uk::14bb69b4-b22e-4145-93c0-3cda7a17b369" providerId="AD" clId="Web-{29AC7BBF-D259-756D-C36D-9FB29641E637}" dt="2026-06-30T09:01:04.875" v="138"/>
          <ac:spMkLst>
            <pc:docMk/>
            <pc:sldMk cId="1398099061" sldId="262"/>
            <ac:spMk id="2" creationId="{56D76E3F-7988-B789-684A-DF4217BC8ADF}"/>
          </ac:spMkLst>
        </pc:spChg>
        <pc:spChg chg="add mod">
          <ac:chgData name="Rumena Begum Islam (2329559)" userId="S::2329559@student.uwtsd.ac.uk::14bb69b4-b22e-4145-93c0-3cda7a17b369" providerId="AD" clId="Web-{29AC7BBF-D259-756D-C36D-9FB29641E637}" dt="2026-07-01T06:42:25.379" v="948" actId="20577"/>
          <ac:spMkLst>
            <pc:docMk/>
            <pc:sldMk cId="1398099061" sldId="262"/>
            <ac:spMk id="2" creationId="{EE45CE27-C1B2-A0E3-C5EC-2B58AFF7B159}"/>
          </ac:spMkLst>
        </pc:spChg>
        <pc:spChg chg="del">
          <ac:chgData name="Rumena Begum Islam (2329559)" userId="S::2329559@student.uwtsd.ac.uk::14bb69b4-b22e-4145-93c0-3cda7a17b369" providerId="AD" clId="Web-{29AC7BBF-D259-756D-C36D-9FB29641E637}" dt="2026-06-30T09:01:09" v="139"/>
          <ac:spMkLst>
            <pc:docMk/>
            <pc:sldMk cId="1398099061" sldId="262"/>
            <ac:spMk id="3" creationId="{182CEDC4-AB60-1AA7-69A1-4530D449DCAB}"/>
          </ac:spMkLst>
        </pc:spChg>
        <pc:spChg chg="add del mod">
          <ac:chgData name="Rumena Begum Islam (2329559)" userId="S::2329559@student.uwtsd.ac.uk::14bb69b4-b22e-4145-93c0-3cda7a17b369" providerId="AD" clId="Web-{29AC7BBF-D259-756D-C36D-9FB29641E637}" dt="2026-07-01T06:34:08.178" v="935"/>
          <ac:spMkLst>
            <pc:docMk/>
            <pc:sldMk cId="1398099061" sldId="262"/>
            <ac:spMk id="3" creationId="{F9EA6EA1-E441-82C5-23D1-9708703F5035}"/>
          </ac:spMkLst>
        </pc:spChg>
        <pc:spChg chg="add del mod">
          <ac:chgData name="Rumena Begum Islam (2329559)" userId="S::2329559@student.uwtsd.ac.uk::14bb69b4-b22e-4145-93c0-3cda7a17b369" providerId="AD" clId="Web-{29AC7BBF-D259-756D-C36D-9FB29641E637}" dt="2026-06-30T12:32:33.784" v="177"/>
          <ac:spMkLst>
            <pc:docMk/>
            <pc:sldMk cId="1398099061" sldId="262"/>
            <ac:spMk id="4" creationId="{D5D513B7-B370-9E23-EA46-105C6883EF0E}"/>
          </ac:spMkLst>
        </pc:spChg>
      </pc:sldChg>
      <pc:sldChg chg="addSp delSp modSp new">
        <pc:chgData name="Rumena Begum Islam (2329559)" userId="S::2329559@student.uwtsd.ac.uk::14bb69b4-b22e-4145-93c0-3cda7a17b369" providerId="AD" clId="Web-{29AC7BBF-D259-756D-C36D-9FB29641E637}" dt="2026-07-01T14:14:48.393" v="1962" actId="20577"/>
        <pc:sldMkLst>
          <pc:docMk/>
          <pc:sldMk cId="3208324171" sldId="263"/>
        </pc:sldMkLst>
        <pc:spChg chg="del">
          <ac:chgData name="Rumena Begum Islam (2329559)" userId="S::2329559@student.uwtsd.ac.uk::14bb69b4-b22e-4145-93c0-3cda7a17b369" providerId="AD" clId="Web-{29AC7BBF-D259-756D-C36D-9FB29641E637}" dt="2026-06-30T13:26:03.562" v="479"/>
          <ac:spMkLst>
            <pc:docMk/>
            <pc:sldMk cId="3208324171" sldId="263"/>
            <ac:spMk id="2" creationId="{13524C96-E353-AFF3-78D7-FD11E0AFA602}"/>
          </ac:spMkLst>
        </pc:spChg>
        <pc:spChg chg="del mod">
          <ac:chgData name="Rumena Begum Islam (2329559)" userId="S::2329559@student.uwtsd.ac.uk::14bb69b4-b22e-4145-93c0-3cda7a17b369" providerId="AD" clId="Web-{29AC7BBF-D259-756D-C36D-9FB29641E637}" dt="2026-06-30T13:26:10.234" v="481"/>
          <ac:spMkLst>
            <pc:docMk/>
            <pc:sldMk cId="3208324171" sldId="263"/>
            <ac:spMk id="3" creationId="{D1FEF386-5405-EAD2-4666-FE453EE82910}"/>
          </ac:spMkLst>
        </pc:spChg>
        <pc:spChg chg="add mod">
          <ac:chgData name="Rumena Begum Islam (2329559)" userId="S::2329559@student.uwtsd.ac.uk::14bb69b4-b22e-4145-93c0-3cda7a17b369" providerId="AD" clId="Web-{29AC7BBF-D259-756D-C36D-9FB29641E637}" dt="2026-07-01T14:11:05.712" v="1948" actId="20577"/>
          <ac:spMkLst>
            <pc:docMk/>
            <pc:sldMk cId="3208324171" sldId="263"/>
            <ac:spMk id="4" creationId="{A6F31105-3A45-BAB9-94DD-81950701526C}"/>
          </ac:spMkLst>
        </pc:spChg>
        <pc:spChg chg="add mod">
          <ac:chgData name="Rumena Begum Islam (2329559)" userId="S::2329559@student.uwtsd.ac.uk::14bb69b4-b22e-4145-93c0-3cda7a17b369" providerId="AD" clId="Web-{29AC7BBF-D259-756D-C36D-9FB29641E637}" dt="2026-07-01T14:13:13.029" v="1959" actId="14100"/>
          <ac:spMkLst>
            <pc:docMk/>
            <pc:sldMk cId="3208324171" sldId="263"/>
            <ac:spMk id="5" creationId="{35C07773-4FF2-E5A5-5E7D-821773C23B7E}"/>
          </ac:spMkLst>
        </pc:spChg>
        <pc:spChg chg="add mod">
          <ac:chgData name="Rumena Begum Islam (2329559)" userId="S::2329559@student.uwtsd.ac.uk::14bb69b4-b22e-4145-93c0-3cda7a17b369" providerId="AD" clId="Web-{29AC7BBF-D259-756D-C36D-9FB29641E637}" dt="2026-07-01T05:43:50.987" v="833" actId="20577"/>
          <ac:spMkLst>
            <pc:docMk/>
            <pc:sldMk cId="3208324171" sldId="263"/>
            <ac:spMk id="7" creationId="{3E77B656-153E-6310-F73A-AC9DEA7D2D2B}"/>
          </ac:spMkLst>
        </pc:spChg>
        <pc:spChg chg="add del mod">
          <ac:chgData name="Rumena Begum Islam (2329559)" userId="S::2329559@student.uwtsd.ac.uk::14bb69b4-b22e-4145-93c0-3cda7a17b369" providerId="AD" clId="Web-{29AC7BBF-D259-756D-C36D-9FB29641E637}" dt="2026-07-01T14:14:42.080" v="1961" actId="20577"/>
          <ac:spMkLst>
            <pc:docMk/>
            <pc:sldMk cId="3208324171" sldId="263"/>
            <ac:spMk id="9" creationId="{FF01BB8A-5D53-ABEC-A3F8-75E395EF7F21}"/>
          </ac:spMkLst>
        </pc:spChg>
        <pc:spChg chg="add del mod">
          <ac:chgData name="Rumena Begum Islam (2329559)" userId="S::2329559@student.uwtsd.ac.uk::14bb69b4-b22e-4145-93c0-3cda7a17b369" providerId="AD" clId="Web-{29AC7BBF-D259-756D-C36D-9FB29641E637}" dt="2026-07-01T05:42:38.094" v="829"/>
          <ac:spMkLst>
            <pc:docMk/>
            <pc:sldMk cId="3208324171" sldId="263"/>
            <ac:spMk id="10" creationId="{BD5D3C00-F1DB-E3D5-7E9A-13FD51CA4C2C}"/>
          </ac:spMkLst>
        </pc:spChg>
        <pc:spChg chg="add mod">
          <ac:chgData name="Rumena Begum Islam (2329559)" userId="S::2329559@student.uwtsd.ac.uk::14bb69b4-b22e-4145-93c0-3cda7a17b369" providerId="AD" clId="Web-{29AC7BBF-D259-756D-C36D-9FB29641E637}" dt="2026-07-01T14:14:48.393" v="1962" actId="20577"/>
          <ac:spMkLst>
            <pc:docMk/>
            <pc:sldMk cId="3208324171" sldId="263"/>
            <ac:spMk id="12" creationId="{6D4A4FA3-006A-F6F8-A88E-7982AC738DA0}"/>
          </ac:spMkLst>
        </pc:spChg>
        <pc:spChg chg="add mod">
          <ac:chgData name="Rumena Begum Islam (2329559)" userId="S::2329559@student.uwtsd.ac.uk::14bb69b4-b22e-4145-93c0-3cda7a17b369" providerId="AD" clId="Web-{29AC7BBF-D259-756D-C36D-9FB29641E637}" dt="2026-06-30T21:01:59.735" v="650" actId="1076"/>
          <ac:spMkLst>
            <pc:docMk/>
            <pc:sldMk cId="3208324171" sldId="263"/>
            <ac:spMk id="14" creationId="{25B37CD5-4506-4236-CF2F-21EB1A5A3279}"/>
          </ac:spMkLst>
        </pc:spChg>
        <pc:picChg chg="add mod">
          <ac:chgData name="Rumena Begum Islam (2329559)" userId="S::2329559@student.uwtsd.ac.uk::14bb69b4-b22e-4145-93c0-3cda7a17b369" providerId="AD" clId="Web-{29AC7BBF-D259-756D-C36D-9FB29641E637}" dt="2026-07-01T13:58:56.697" v="1887" actId="1076"/>
          <ac:picMkLst>
            <pc:docMk/>
            <pc:sldMk cId="3208324171" sldId="263"/>
            <ac:picMk id="2" creationId="{BE651B94-5AF1-695A-59A9-AF5B46A3C71E}"/>
          </ac:picMkLst>
        </pc:picChg>
        <pc:picChg chg="add mod">
          <ac:chgData name="Rumena Begum Islam (2329559)" userId="S::2329559@student.uwtsd.ac.uk::14bb69b4-b22e-4145-93c0-3cda7a17b369" providerId="AD" clId="Web-{29AC7BBF-D259-756D-C36D-9FB29641E637}" dt="2026-07-01T05:44:17.255" v="834"/>
          <ac:picMkLst>
            <pc:docMk/>
            <pc:sldMk cId="3208324171" sldId="263"/>
            <ac:picMk id="3" creationId="{474EEE92-246B-63CE-E3AA-F0142DF95CA1}"/>
          </ac:picMkLst>
        </pc:picChg>
        <pc:picChg chg="add del">
          <ac:chgData name="Rumena Begum Islam (2329559)" userId="S::2329559@student.uwtsd.ac.uk::14bb69b4-b22e-4145-93c0-3cda7a17b369" providerId="AD" clId="Web-{29AC7BBF-D259-756D-C36D-9FB29641E637}" dt="2026-06-30T20:19:12.508" v="527"/>
          <ac:picMkLst>
            <pc:docMk/>
            <pc:sldMk cId="3208324171" sldId="263"/>
            <ac:picMk id="6" creationId="{B5D47B10-02A0-6A47-6F62-9ED36154FA3D}"/>
          </ac:picMkLst>
        </pc:picChg>
      </pc:sldChg>
      <pc:sldChg chg="addSp delSp modSp new">
        <pc:chgData name="Rumena Begum Islam (2329559)" userId="S::2329559@student.uwtsd.ac.uk::14bb69b4-b22e-4145-93c0-3cda7a17b369" providerId="AD" clId="Web-{29AC7BBF-D259-756D-C36D-9FB29641E637}" dt="2026-07-01T14:24:13.808" v="1997" actId="20577"/>
        <pc:sldMkLst>
          <pc:docMk/>
          <pc:sldMk cId="1280305123" sldId="264"/>
        </pc:sldMkLst>
        <pc:spChg chg="del">
          <ac:chgData name="Rumena Begum Islam (2329559)" userId="S::2329559@student.uwtsd.ac.uk::14bb69b4-b22e-4145-93c0-3cda7a17b369" providerId="AD" clId="Web-{29AC7BBF-D259-756D-C36D-9FB29641E637}" dt="2026-07-01T05:45:48.758" v="839"/>
          <ac:spMkLst>
            <pc:docMk/>
            <pc:sldMk cId="1280305123" sldId="264"/>
            <ac:spMk id="2" creationId="{382229F4-9A96-63DE-1888-6FDE865381CB}"/>
          </ac:spMkLst>
        </pc:spChg>
        <pc:spChg chg="add del">
          <ac:chgData name="Rumena Begum Islam (2329559)" userId="S::2329559@student.uwtsd.ac.uk::14bb69b4-b22e-4145-93c0-3cda7a17b369" providerId="AD" clId="Web-{29AC7BBF-D259-756D-C36D-9FB29641E637}" dt="2026-07-01T06:45:41.791" v="987"/>
          <ac:spMkLst>
            <pc:docMk/>
            <pc:sldMk cId="1280305123" sldId="264"/>
            <ac:spMk id="2" creationId="{FA851D00-4B13-6E79-BA3E-A3DC0B08A94E}"/>
          </ac:spMkLst>
        </pc:spChg>
        <pc:spChg chg="add mod">
          <ac:chgData name="Rumena Begum Islam (2329559)" userId="S::2329559@student.uwtsd.ac.uk::14bb69b4-b22e-4145-93c0-3cda7a17b369" providerId="AD" clId="Web-{29AC7BBF-D259-756D-C36D-9FB29641E637}" dt="2026-07-01T14:09:34.036" v="1934" actId="20577"/>
          <ac:spMkLst>
            <pc:docMk/>
            <pc:sldMk cId="1280305123" sldId="264"/>
            <ac:spMk id="3" creationId="{5BC4A7E0-E400-7D89-CF1D-A6F42E18305C}"/>
          </ac:spMkLst>
        </pc:spChg>
        <pc:spChg chg="del">
          <ac:chgData name="Rumena Begum Islam (2329559)" userId="S::2329559@student.uwtsd.ac.uk::14bb69b4-b22e-4145-93c0-3cda7a17b369" providerId="AD" clId="Web-{29AC7BBF-D259-756D-C36D-9FB29641E637}" dt="2026-07-01T05:45:51.415" v="840"/>
          <ac:spMkLst>
            <pc:docMk/>
            <pc:sldMk cId="1280305123" sldId="264"/>
            <ac:spMk id="3" creationId="{685854B6-B841-DD67-E8B7-B1659EE6640B}"/>
          </ac:spMkLst>
        </pc:spChg>
        <pc:spChg chg="add del">
          <ac:chgData name="Rumena Begum Islam (2329559)" userId="S::2329559@student.uwtsd.ac.uk::14bb69b4-b22e-4145-93c0-3cda7a17b369" providerId="AD" clId="Web-{29AC7BBF-D259-756D-C36D-9FB29641E637}" dt="2026-07-01T06:52:46.339" v="1019"/>
          <ac:spMkLst>
            <pc:docMk/>
            <pc:sldMk cId="1280305123" sldId="264"/>
            <ac:spMk id="4" creationId="{BA9AEFA0-507E-C1F1-0546-7185BFAE0D81}"/>
          </ac:spMkLst>
        </pc:spChg>
        <pc:spChg chg="add mod">
          <ac:chgData name="Rumena Begum Islam (2329559)" userId="S::2329559@student.uwtsd.ac.uk::14bb69b4-b22e-4145-93c0-3cda7a17b369" providerId="AD" clId="Web-{29AC7BBF-D259-756D-C36D-9FB29641E637}" dt="2026-07-01T14:20:05.953" v="1964" actId="1076"/>
          <ac:spMkLst>
            <pc:docMk/>
            <pc:sldMk cId="1280305123" sldId="264"/>
            <ac:spMk id="5" creationId="{F0A2F153-7AC6-E83D-88F2-05651CEBE99E}"/>
          </ac:spMkLst>
        </pc:spChg>
        <pc:spChg chg="add mod">
          <ac:chgData name="Rumena Begum Islam (2329559)" userId="S::2329559@student.uwtsd.ac.uk::14bb69b4-b22e-4145-93c0-3cda7a17b369" providerId="AD" clId="Web-{29AC7BBF-D259-756D-C36D-9FB29641E637}" dt="2026-07-01T14:24:13.808" v="1997" actId="20577"/>
          <ac:spMkLst>
            <pc:docMk/>
            <pc:sldMk cId="1280305123" sldId="264"/>
            <ac:spMk id="6" creationId="{606896B5-F69F-F14B-399D-56FB59424AC7}"/>
          </ac:spMkLst>
        </pc:spChg>
        <pc:spChg chg="add del mod">
          <ac:chgData name="Rumena Begum Islam (2329559)" userId="S::2329559@student.uwtsd.ac.uk::14bb69b4-b22e-4145-93c0-3cda7a17b369" providerId="AD" clId="Web-{29AC7BBF-D259-756D-C36D-9FB29641E637}" dt="2026-07-01T14:19:55.843" v="1963" actId="1076"/>
          <ac:spMkLst>
            <pc:docMk/>
            <pc:sldMk cId="1280305123" sldId="264"/>
            <ac:spMk id="7" creationId="{0F4BAE07-D8A3-5409-D720-1A7017751F1D}"/>
          </ac:spMkLst>
        </pc:spChg>
        <pc:spChg chg="add del mod">
          <ac:chgData name="Rumena Begum Islam (2329559)" userId="S::2329559@student.uwtsd.ac.uk::14bb69b4-b22e-4145-93c0-3cda7a17b369" providerId="AD" clId="Web-{29AC7BBF-D259-756D-C36D-9FB29641E637}" dt="2026-07-01T06:47:37.157" v="1013"/>
          <ac:spMkLst>
            <pc:docMk/>
            <pc:sldMk cId="1280305123" sldId="264"/>
            <ac:spMk id="9" creationId="{945BF9C6-A0A6-D4AB-885D-E52314ADF2D5}"/>
          </ac:spMkLst>
        </pc:spChg>
        <pc:spChg chg="add del mod">
          <ac:chgData name="Rumena Begum Islam (2329559)" userId="S::2329559@student.uwtsd.ac.uk::14bb69b4-b22e-4145-93c0-3cda7a17b369" providerId="AD" clId="Web-{29AC7BBF-D259-756D-C36D-9FB29641E637}" dt="2026-07-01T07:35:37.439" v="1354"/>
          <ac:spMkLst>
            <pc:docMk/>
            <pc:sldMk cId="1280305123" sldId="264"/>
            <ac:spMk id="10" creationId="{585A7FD0-82ED-06EF-EB4D-D61E27EA512B}"/>
          </ac:spMkLst>
        </pc:spChg>
        <pc:picChg chg="add del mod">
          <ac:chgData name="Rumena Begum Islam (2329559)" userId="S::2329559@student.uwtsd.ac.uk::14bb69b4-b22e-4145-93c0-3cda7a17b369" providerId="AD" clId="Web-{29AC7BBF-D259-756D-C36D-9FB29641E637}" dt="2026-07-01T07:28:23.741" v="1342"/>
          <ac:picMkLst>
            <pc:docMk/>
            <pc:sldMk cId="1280305123" sldId="264"/>
            <ac:picMk id="8" creationId="{8AC696FD-8652-6B83-A056-792E4D8DC246}"/>
          </ac:picMkLst>
        </pc:picChg>
        <pc:picChg chg="add del mod modCrop">
          <ac:chgData name="Rumena Begum Islam (2329559)" userId="S::2329559@student.uwtsd.ac.uk::14bb69b4-b22e-4145-93c0-3cda7a17b369" providerId="AD" clId="Web-{29AC7BBF-D259-756D-C36D-9FB29641E637}" dt="2026-07-01T07:35:31.063" v="1352"/>
          <ac:picMkLst>
            <pc:docMk/>
            <pc:sldMk cId="1280305123" sldId="264"/>
            <ac:picMk id="12" creationId="{2C381E34-21D8-9BAA-B1ED-34C3582EC096}"/>
          </ac:picMkLst>
        </pc:picChg>
        <pc:picChg chg="add del mod">
          <ac:chgData name="Rumena Begum Islam (2329559)" userId="S::2329559@student.uwtsd.ac.uk::14bb69b4-b22e-4145-93c0-3cda7a17b369" providerId="AD" clId="Web-{29AC7BBF-D259-756D-C36D-9FB29641E637}" dt="2026-07-01T07:37:14.347" v="1358"/>
          <ac:picMkLst>
            <pc:docMk/>
            <pc:sldMk cId="1280305123" sldId="264"/>
            <ac:picMk id="13" creationId="{B921EAD5-E588-0E52-7134-D7594B2B2137}"/>
          </ac:picMkLst>
        </pc:picChg>
        <pc:picChg chg="add mod">
          <ac:chgData name="Rumena Begum Islam (2329559)" userId="S::2329559@student.uwtsd.ac.uk::14bb69b4-b22e-4145-93c0-3cda7a17b369" providerId="AD" clId="Web-{29AC7BBF-D259-756D-C36D-9FB29641E637}" dt="2026-07-01T13:52:35.524" v="1862" actId="1076"/>
          <ac:picMkLst>
            <pc:docMk/>
            <pc:sldMk cId="1280305123" sldId="264"/>
            <ac:picMk id="14" creationId="{8EDFD780-3089-E58C-DC51-6E3B32271C52}"/>
          </ac:picMkLst>
        </pc:picChg>
        <pc:picChg chg="add mod">
          <ac:chgData name="Rumena Begum Islam (2329559)" userId="S::2329559@student.uwtsd.ac.uk::14bb69b4-b22e-4145-93c0-3cda7a17b369" providerId="AD" clId="Web-{29AC7BBF-D259-756D-C36D-9FB29641E637}" dt="2026-07-01T13:52:30.789" v="1861" actId="14100"/>
          <ac:picMkLst>
            <pc:docMk/>
            <pc:sldMk cId="1280305123" sldId="264"/>
            <ac:picMk id="15" creationId="{D63B6083-A8DF-DA12-FE86-FDA73376D75E}"/>
          </ac:picMkLst>
        </pc:picChg>
      </pc:sldChg>
      <pc:sldChg chg="addSp delSp modSp new del">
        <pc:chgData name="Rumena Begum Islam (2329559)" userId="S::2329559@student.uwtsd.ac.uk::14bb69b4-b22e-4145-93c0-3cda7a17b369" providerId="AD" clId="Web-{29AC7BBF-D259-756D-C36D-9FB29641E637}" dt="2026-07-01T10:06:59.864" v="1723"/>
        <pc:sldMkLst>
          <pc:docMk/>
          <pc:sldMk cId="3086937040" sldId="265"/>
        </pc:sldMkLst>
        <pc:spChg chg="del">
          <ac:chgData name="Rumena Begum Islam (2329559)" userId="S::2329559@student.uwtsd.ac.uk::14bb69b4-b22e-4145-93c0-3cda7a17b369" providerId="AD" clId="Web-{29AC7BBF-D259-756D-C36D-9FB29641E637}" dt="2026-07-01T08:44:43.678" v="1419"/>
          <ac:spMkLst>
            <pc:docMk/>
            <pc:sldMk cId="3086937040" sldId="265"/>
            <ac:spMk id="2" creationId="{78FD90AB-655F-647D-E011-35C504DA065E}"/>
          </ac:spMkLst>
        </pc:spChg>
        <pc:spChg chg="del mod">
          <ac:chgData name="Rumena Begum Islam (2329559)" userId="S::2329559@student.uwtsd.ac.uk::14bb69b4-b22e-4145-93c0-3cda7a17b369" providerId="AD" clId="Web-{29AC7BBF-D259-756D-C36D-9FB29641E637}" dt="2026-07-01T08:44:50.757" v="1421"/>
          <ac:spMkLst>
            <pc:docMk/>
            <pc:sldMk cId="3086937040" sldId="265"/>
            <ac:spMk id="3" creationId="{7BD36CB8-2001-F761-48D6-45274916C3E4}"/>
          </ac:spMkLst>
        </pc:spChg>
        <pc:spChg chg="add mod">
          <ac:chgData name="Rumena Begum Islam (2329559)" userId="S::2329559@student.uwtsd.ac.uk::14bb69b4-b22e-4145-93c0-3cda7a17b369" providerId="AD" clId="Web-{29AC7BBF-D259-756D-C36D-9FB29641E637}" dt="2026-07-01T09:58:08.945" v="1650" actId="14100"/>
          <ac:spMkLst>
            <pc:docMk/>
            <pc:sldMk cId="3086937040" sldId="265"/>
            <ac:spMk id="4" creationId="{DB729A3C-D511-1FB8-5CCA-B3816B3F7E28}"/>
          </ac:spMkLst>
        </pc:spChg>
      </pc:sldChg>
      <pc:sldChg chg="addSp delSp modSp new">
        <pc:chgData name="Rumena Begum Islam (2329559)" userId="S::2329559@student.uwtsd.ac.uk::14bb69b4-b22e-4145-93c0-3cda7a17b369" providerId="AD" clId="Web-{29AC7BBF-D259-756D-C36D-9FB29641E637}" dt="2026-07-01T14:32:45.079" v="2025" actId="20577"/>
        <pc:sldMkLst>
          <pc:docMk/>
          <pc:sldMk cId="851714234" sldId="266"/>
        </pc:sldMkLst>
        <pc:spChg chg="del">
          <ac:chgData name="Rumena Begum Islam (2329559)" userId="S::2329559@student.uwtsd.ac.uk::14bb69b4-b22e-4145-93c0-3cda7a17b369" providerId="AD" clId="Web-{29AC7BBF-D259-756D-C36D-9FB29641E637}" dt="2026-07-01T08:47:03.605" v="1461"/>
          <ac:spMkLst>
            <pc:docMk/>
            <pc:sldMk cId="851714234" sldId="266"/>
            <ac:spMk id="2" creationId="{4B765DAC-0C6E-711E-69D6-7E05A1FE065B}"/>
          </ac:spMkLst>
        </pc:spChg>
        <pc:spChg chg="add mod">
          <ac:chgData name="Rumena Begum Islam (2329559)" userId="S::2329559@student.uwtsd.ac.uk::14bb69b4-b22e-4145-93c0-3cda7a17b369" providerId="AD" clId="Web-{29AC7BBF-D259-756D-C36D-9FB29641E637}" dt="2026-07-01T14:25:17.482" v="1999" actId="20577"/>
          <ac:spMkLst>
            <pc:docMk/>
            <pc:sldMk cId="851714234" sldId="266"/>
            <ac:spMk id="2" creationId="{5645E437-653A-B8CA-808C-65B02A0BDE9B}"/>
          </ac:spMkLst>
        </pc:spChg>
        <pc:spChg chg="mod">
          <ac:chgData name="Rumena Begum Islam (2329559)" userId="S::2329559@student.uwtsd.ac.uk::14bb69b4-b22e-4145-93c0-3cda7a17b369" providerId="AD" clId="Web-{29AC7BBF-D259-756D-C36D-9FB29641E637}" dt="2026-07-01T14:32:45.079" v="2025" actId="20577"/>
          <ac:spMkLst>
            <pc:docMk/>
            <pc:sldMk cId="851714234" sldId="266"/>
            <ac:spMk id="3" creationId="{752EFBE0-15C7-B352-561D-25B404175754}"/>
          </ac:spMkLst>
        </pc:spChg>
      </pc:sldChg>
      <pc:sldChg chg="addSp delSp modSp new">
        <pc:chgData name="Rumena Begum Islam (2329559)" userId="S::2329559@student.uwtsd.ac.uk::14bb69b4-b22e-4145-93c0-3cda7a17b369" providerId="AD" clId="Web-{29AC7BBF-D259-756D-C36D-9FB29641E637}" dt="2026-07-01T14:33:29.112" v="2027" actId="20577"/>
        <pc:sldMkLst>
          <pc:docMk/>
          <pc:sldMk cId="1343980873" sldId="267"/>
        </pc:sldMkLst>
        <pc:spChg chg="del">
          <ac:chgData name="Rumena Begum Islam (2329559)" userId="S::2329559@student.uwtsd.ac.uk::14bb69b4-b22e-4145-93c0-3cda7a17b369" providerId="AD" clId="Web-{29AC7BBF-D259-756D-C36D-9FB29641E637}" dt="2026-07-01T10:03:44.641" v="1698"/>
          <ac:spMkLst>
            <pc:docMk/>
            <pc:sldMk cId="1343980873" sldId="267"/>
            <ac:spMk id="2" creationId="{3EFEBFC9-4A5C-4DF5-6FE9-D89863512FDA}"/>
          </ac:spMkLst>
        </pc:spChg>
        <pc:spChg chg="del">
          <ac:chgData name="Rumena Begum Islam (2329559)" userId="S::2329559@student.uwtsd.ac.uk::14bb69b4-b22e-4145-93c0-3cda7a17b369" providerId="AD" clId="Web-{29AC7BBF-D259-756D-C36D-9FB29641E637}" dt="2026-07-01T10:03:38.625" v="1697"/>
          <ac:spMkLst>
            <pc:docMk/>
            <pc:sldMk cId="1343980873" sldId="267"/>
            <ac:spMk id="3" creationId="{FE01829C-8D75-B6F0-B571-CB1C3B1D0D66}"/>
          </ac:spMkLst>
        </pc:spChg>
        <pc:spChg chg="add del mod">
          <ac:chgData name="Rumena Begum Islam (2329559)" userId="S::2329559@student.uwtsd.ac.uk::14bb69b4-b22e-4145-93c0-3cda7a17b369" providerId="AD" clId="Web-{29AC7BBF-D259-756D-C36D-9FB29641E637}" dt="2026-07-01T10:04:42.642" v="1708"/>
          <ac:spMkLst>
            <pc:docMk/>
            <pc:sldMk cId="1343980873" sldId="267"/>
            <ac:spMk id="4" creationId="{31647F89-7444-2A3B-6BD2-1A2ED4164B82}"/>
          </ac:spMkLst>
        </pc:spChg>
        <pc:spChg chg="add mod">
          <ac:chgData name="Rumena Begum Islam (2329559)" userId="S::2329559@student.uwtsd.ac.uk::14bb69b4-b22e-4145-93c0-3cda7a17b369" providerId="AD" clId="Web-{29AC7BBF-D259-756D-C36D-9FB29641E637}" dt="2026-07-01T14:33:29.112" v="2027" actId="20577"/>
          <ac:spMkLst>
            <pc:docMk/>
            <pc:sldMk cId="1343980873" sldId="267"/>
            <ac:spMk id="5" creationId="{50C602B2-E3C2-C333-CFA4-1B0362A04A09}"/>
          </ac:spMkLst>
        </pc:spChg>
        <pc:spChg chg="add mod">
          <ac:chgData name="Rumena Begum Islam (2329559)" userId="S::2329559@student.uwtsd.ac.uk::14bb69b4-b22e-4145-93c0-3cda7a17b369" providerId="AD" clId="Web-{29AC7BBF-D259-756D-C36D-9FB29641E637}" dt="2026-07-01T14:25:14.794" v="1998" actId="20577"/>
          <ac:spMkLst>
            <pc:docMk/>
            <pc:sldMk cId="1343980873" sldId="267"/>
            <ac:spMk id="7" creationId="{CE310DBA-6858-F526-E8AE-71C29B27367F}"/>
          </ac:spMkLst>
        </pc:spChg>
      </pc:sldChg>
      <pc:sldChg chg="addSp delSp modSp new add del">
        <pc:chgData name="Rumena Begum Islam (2329559)" userId="S::2329559@student.uwtsd.ac.uk::14bb69b4-b22e-4145-93c0-3cda7a17b369" providerId="AD" clId="Web-{29AC7BBF-D259-756D-C36D-9FB29641E637}" dt="2026-07-01T13:55:27.125" v="1875"/>
        <pc:sldMkLst>
          <pc:docMk/>
          <pc:sldMk cId="2308449493" sldId="268"/>
        </pc:sldMkLst>
        <pc:spChg chg="del">
          <ac:chgData name="Rumena Begum Islam (2329559)" userId="S::2329559@student.uwtsd.ac.uk::14bb69b4-b22e-4145-93c0-3cda7a17b369" providerId="AD" clId="Web-{29AC7BBF-D259-756D-C36D-9FB29641E637}" dt="2026-07-01T10:42:49.493" v="1762"/>
          <ac:spMkLst>
            <pc:docMk/>
            <pc:sldMk cId="2308449493" sldId="268"/>
            <ac:spMk id="2" creationId="{2A6B143F-7E31-B593-00A4-ABC953BA0ADC}"/>
          </ac:spMkLst>
        </pc:spChg>
        <pc:spChg chg="del">
          <ac:chgData name="Rumena Begum Islam (2329559)" userId="S::2329559@student.uwtsd.ac.uk::14bb69b4-b22e-4145-93c0-3cda7a17b369" providerId="AD" clId="Web-{29AC7BBF-D259-756D-C36D-9FB29641E637}" dt="2026-07-01T10:42:52.212" v="1763"/>
          <ac:spMkLst>
            <pc:docMk/>
            <pc:sldMk cId="2308449493" sldId="268"/>
            <ac:spMk id="3" creationId="{3E0CC52A-2F2F-F81B-F84F-05B70A8A290B}"/>
          </ac:spMkLst>
        </pc:spChg>
        <pc:spChg chg="add mod">
          <ac:chgData name="Rumena Begum Islam (2329559)" userId="S::2329559@student.uwtsd.ac.uk::14bb69b4-b22e-4145-93c0-3cda7a17b369" providerId="AD" clId="Web-{29AC7BBF-D259-756D-C36D-9FB29641E637}" dt="2026-07-01T10:47:47.613" v="1808" actId="1076"/>
          <ac:spMkLst>
            <pc:docMk/>
            <pc:sldMk cId="2308449493" sldId="268"/>
            <ac:spMk id="5" creationId="{7411EC45-AC50-63C2-64F8-8C9C955D1D83}"/>
          </ac:spMkLst>
        </pc:spChg>
        <pc:spChg chg="add mod">
          <ac:chgData name="Rumena Begum Islam (2329559)" userId="S::2329559@student.uwtsd.ac.uk::14bb69b4-b22e-4145-93c0-3cda7a17b369" providerId="AD" clId="Web-{29AC7BBF-D259-756D-C36D-9FB29641E637}" dt="2026-07-01T13:55:24.578" v="1874" actId="1076"/>
          <ac:spMkLst>
            <pc:docMk/>
            <pc:sldMk cId="2308449493" sldId="268"/>
            <ac:spMk id="10" creationId="{C806B629-95A5-05D8-2207-FF502FCE6568}"/>
          </ac:spMkLst>
        </pc:spChg>
        <pc:spChg chg="add">
          <ac:chgData name="Rumena Begum Islam (2329559)" userId="S::2329559@student.uwtsd.ac.uk::14bb69b4-b22e-4145-93c0-3cda7a17b369" providerId="AD" clId="Web-{29AC7BBF-D259-756D-C36D-9FB29641E637}" dt="2026-07-01T13:45:24.068" v="1818"/>
          <ac:spMkLst>
            <pc:docMk/>
            <pc:sldMk cId="2308449493" sldId="268"/>
            <ac:spMk id="12" creationId="{04E892B3-251A-1235-7736-7A54FCAEE910}"/>
          </ac:spMkLst>
        </pc:spChg>
        <pc:spChg chg="add mod">
          <ac:chgData name="Rumena Begum Islam (2329559)" userId="S::2329559@student.uwtsd.ac.uk::14bb69b4-b22e-4145-93c0-3cda7a17b369" providerId="AD" clId="Web-{29AC7BBF-D259-756D-C36D-9FB29641E637}" dt="2026-07-01T13:46:48.759" v="1827" actId="1076"/>
          <ac:spMkLst>
            <pc:docMk/>
            <pc:sldMk cId="2308449493" sldId="268"/>
            <ac:spMk id="14" creationId="{D203AFE7-64A6-13D7-615B-CB0DBBA5F965}"/>
          </ac:spMkLst>
        </pc:spChg>
        <pc:picChg chg="add mod">
          <ac:chgData name="Rumena Begum Islam (2329559)" userId="S::2329559@student.uwtsd.ac.uk::14bb69b4-b22e-4145-93c0-3cda7a17b369" providerId="AD" clId="Web-{29AC7BBF-D259-756D-C36D-9FB29641E637}" dt="2026-07-01T13:47:18.214" v="1828" actId="1076"/>
          <ac:picMkLst>
            <pc:docMk/>
            <pc:sldMk cId="2308449493" sldId="268"/>
            <ac:picMk id="3" creationId="{CC65A3C1-BCB8-D180-D9B2-E14CAA54DE59}"/>
          </ac:picMkLst>
        </pc:picChg>
        <pc:picChg chg="add del">
          <ac:chgData name="Rumena Begum Islam (2329559)" userId="S::2329559@student.uwtsd.ac.uk::14bb69b4-b22e-4145-93c0-3cda7a17b369" providerId="AD" clId="Web-{29AC7BBF-D259-756D-C36D-9FB29641E637}" dt="2026-07-01T13:44:14.565" v="1811"/>
          <ac:picMkLst>
            <pc:docMk/>
            <pc:sldMk cId="2308449493" sldId="268"/>
            <ac:picMk id="6" creationId="{FEDDCEBE-90EA-3DC9-6443-A58C52DE9405}"/>
          </ac:picMkLst>
        </pc:picChg>
        <pc:picChg chg="add">
          <ac:chgData name="Rumena Begum Islam (2329559)" userId="S::2329559@student.uwtsd.ac.uk::14bb69b4-b22e-4145-93c0-3cda7a17b369" providerId="AD" clId="Web-{29AC7BBF-D259-756D-C36D-9FB29641E637}" dt="2026-07-01T13:44:29.316" v="1812"/>
          <ac:picMkLst>
            <pc:docMk/>
            <pc:sldMk cId="2308449493" sldId="268"/>
            <ac:picMk id="8" creationId="{ACDA3144-6E1B-796F-943E-4FF6ED6B1D77}"/>
          </ac:picMkLst>
        </pc:picChg>
      </pc:sldChg>
    </pc:docChg>
  </pc:docChgLst>
  <pc:docChgLst>
    <pc:chgData name="Rumena Begum Islam (2329559)" userId="S::2329559@student.uwtsd.ac.uk::14bb69b4-b22e-4145-93c0-3cda7a17b369" providerId="AD" clId="Web-{4BC3CC10-8E94-4025-85E8-E5446170D3B2}"/>
    <pc:docChg chg="modSld">
      <pc:chgData name="Rumena Begum Islam (2329559)" userId="S::2329559@student.uwtsd.ac.uk::14bb69b4-b22e-4145-93c0-3cda7a17b369" providerId="AD" clId="Web-{4BC3CC10-8E94-4025-85E8-E5446170D3B2}" dt="2026-06-15T09:39:55.623" v="95" actId="1076"/>
      <pc:docMkLst>
        <pc:docMk/>
      </pc:docMkLst>
    </pc:docChg>
  </pc:docChgLst>
  <pc:docChgLst>
    <pc:chgData name="Rumena Begum Islam (2329559)" userId="S::2329559@student.uwtsd.ac.uk::14bb69b4-b22e-4145-93c0-3cda7a17b369" providerId="AD" clId="Web-{12038EBC-8BEE-8A18-E05D-F0D05363F50C}"/>
    <pc:docChg chg="modSld">
      <pc:chgData name="Rumena Begum Islam (2329559)" userId="S::2329559@student.uwtsd.ac.uk::14bb69b4-b22e-4145-93c0-3cda7a17b369" providerId="AD" clId="Web-{12038EBC-8BEE-8A18-E05D-F0D05363F50C}" dt="2026-06-28T19:36:45.042" v="769" actId="20577"/>
      <pc:docMkLst>
        <pc:docMk/>
      </pc:docMkLst>
      <pc:sldChg chg="modSp">
        <pc:chgData name="Rumena Begum Islam (2329559)" userId="S::2329559@student.uwtsd.ac.uk::14bb69b4-b22e-4145-93c0-3cda7a17b369" providerId="AD" clId="Web-{12038EBC-8BEE-8A18-E05D-F0D05363F50C}" dt="2026-06-23T06:22:52.295" v="186" actId="20577"/>
        <pc:sldMkLst>
          <pc:docMk/>
          <pc:sldMk cId="784012323" sldId="261"/>
        </pc:sldMkLst>
        <pc:spChg chg="mod">
          <ac:chgData name="Rumena Begum Islam (2329559)" userId="S::2329559@student.uwtsd.ac.uk::14bb69b4-b22e-4145-93c0-3cda7a17b369" providerId="AD" clId="Web-{12038EBC-8BEE-8A18-E05D-F0D05363F50C}" dt="2026-06-23T06:22:52.295" v="186" actId="20577"/>
          <ac:spMkLst>
            <pc:docMk/>
            <pc:sldMk cId="784012323" sldId="261"/>
            <ac:spMk id="4" creationId="{9079AD3A-1458-6A97-C82A-DE73B7A9F174}"/>
          </ac:spMkLst>
        </pc:spChg>
      </pc:sldChg>
    </pc:docChg>
  </pc:docChgLst>
  <pc:docChgLst>
    <pc:chgData name="Rumena Begum Islam (2329559)" userId="S::2329559@student.uwtsd.ac.uk::14bb69b4-b22e-4145-93c0-3cda7a17b369" providerId="AD" clId="Web-{03AA649F-1309-F324-8B64-773CADB7415A}"/>
    <pc:docChg chg="modSld">
      <pc:chgData name="Rumena Begum Islam (2329559)" userId="S::2329559@student.uwtsd.ac.uk::14bb69b4-b22e-4145-93c0-3cda7a17b369" providerId="AD" clId="Web-{03AA649F-1309-F324-8B64-773CADB7415A}" dt="2026-07-01T14:39:15.600" v="0" actId="1076"/>
      <pc:docMkLst>
        <pc:docMk/>
      </pc:docMkLst>
      <pc:sldChg chg="modSp">
        <pc:chgData name="Rumena Begum Islam (2329559)" userId="S::2329559@student.uwtsd.ac.uk::14bb69b4-b22e-4145-93c0-3cda7a17b369" providerId="AD" clId="Web-{03AA649F-1309-F324-8B64-773CADB7415A}" dt="2026-07-01T14:39:15.600" v="0" actId="1076"/>
        <pc:sldMkLst>
          <pc:docMk/>
          <pc:sldMk cId="1280305123" sldId="264"/>
        </pc:sldMkLst>
        <pc:spChg chg="mod">
          <ac:chgData name="Rumena Begum Islam (2329559)" userId="S::2329559@student.uwtsd.ac.uk::14bb69b4-b22e-4145-93c0-3cda7a17b369" providerId="AD" clId="Web-{03AA649F-1309-F324-8B64-773CADB7415A}" dt="2026-07-01T14:39:15.600" v="0" actId="1076"/>
          <ac:spMkLst>
            <pc:docMk/>
            <pc:sldMk cId="1280305123" sldId="264"/>
            <ac:spMk id="7" creationId="{0F4BAE07-D8A3-5409-D720-1A7017751F1D}"/>
          </ac:spMkLst>
        </pc:spChg>
      </pc:sldChg>
    </pc:docChg>
  </pc:docChgLst>
  <pc:docChgLst>
    <pc:chgData name="Rumena Begum Islam (2329559)" userId="S::2329559@student.uwtsd.ac.uk::14bb69b4-b22e-4145-93c0-3cda7a17b369" providerId="AD" clId="Web-{9BA5ED11-8E18-6332-C1ED-89A6D8DAE5A6}"/>
    <pc:docChg chg="addSld delSld modSld sldOrd">
      <pc:chgData name="Rumena Begum Islam (2329559)" userId="S::2329559@student.uwtsd.ac.uk::14bb69b4-b22e-4145-93c0-3cda7a17b369" providerId="AD" clId="Web-{9BA5ED11-8E18-6332-C1ED-89A6D8DAE5A6}" dt="2026-06-22T20:49:54.364" v="1155"/>
      <pc:docMkLst>
        <pc:docMk/>
      </pc:docMkLst>
      <pc:sldChg chg="addSp delSp modSp new ord">
        <pc:chgData name="Rumena Begum Islam (2329559)" userId="S::2329559@student.uwtsd.ac.uk::14bb69b4-b22e-4145-93c0-3cda7a17b369" providerId="AD" clId="Web-{9BA5ED11-8E18-6332-C1ED-89A6D8DAE5A6}" dt="2026-06-22T20:36:18.813" v="1118" actId="1076"/>
        <pc:sldMkLst>
          <pc:docMk/>
          <pc:sldMk cId="784012323" sldId="261"/>
        </pc:sldMkLst>
        <pc:spChg chg="add mod">
          <ac:chgData name="Rumena Begum Islam (2329559)" userId="S::2329559@student.uwtsd.ac.uk::14bb69b4-b22e-4145-93c0-3cda7a17b369" providerId="AD" clId="Web-{9BA5ED11-8E18-6332-C1ED-89A6D8DAE5A6}" dt="2026-06-22T20:36:18.813" v="1118" actId="1076"/>
          <ac:spMkLst>
            <pc:docMk/>
            <pc:sldMk cId="784012323" sldId="261"/>
            <ac:spMk id="4" creationId="{9079AD3A-1458-6A97-C82A-DE73B7A9F174}"/>
          </ac:spMkLst>
        </pc:spChg>
      </pc:sldChg>
    </pc:docChg>
  </pc:docChgLst>
  <pc:docChgLst>
    <pc:chgData name="Rumena Begum Islam (2329559)" userId="S::2329559@student.uwtsd.ac.uk::14bb69b4-b22e-4145-93c0-3cda7a17b369" providerId="AD" clId="Web-{B3E55555-0203-63F9-7735-C68F8E3F957D}"/>
    <pc:docChg chg="addSld modSld">
      <pc:chgData name="Rumena Begum Islam (2329559)" userId="S::2329559@student.uwtsd.ac.uk::14bb69b4-b22e-4145-93c0-3cda7a17b369" providerId="AD" clId="Web-{B3E55555-0203-63F9-7735-C68F8E3F957D}" dt="2026-06-16T08:35:13.719" v="11" actId="20577"/>
      <pc:docMkLst>
        <pc:docMk/>
      </pc:docMkLst>
    </pc:docChg>
  </pc:docChgLst>
  <pc:docChgLst>
    <pc:chgData name="Rumena Begum Islam (2329559)" userId="S::2329559@student.uwtsd.ac.uk::14bb69b4-b22e-4145-93c0-3cda7a17b369" providerId="AD" clId="Web-{458713A6-F02A-49D7-1414-65405772A2DF}"/>
    <pc:docChg chg="addSld delSld modSld">
      <pc:chgData name="Rumena Begum Islam (2329559)" userId="S::2329559@student.uwtsd.ac.uk::14bb69b4-b22e-4145-93c0-3cda7a17b369" providerId="AD" clId="Web-{458713A6-F02A-49D7-1414-65405772A2DF}" dt="2026-06-10T18:15:34.673" v="434" actId="1076"/>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01/07/2026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mind.org.uk/information-support/types-of-mental-health-problems/anxiety-problems/treatment-for-anxiety/#MedicationForAnxiety" TargetMode="External"/><Relationship Id="rId3" Type="http://schemas.openxmlformats.org/officeDocument/2006/relationships/hyperlink" Target="https://advancestudy.org/how-does-generalized-anxiety-disorder-affect-daily-life/" TargetMode="External"/><Relationship Id="rId7" Type="http://schemas.openxmlformats.org/officeDocument/2006/relationships/hyperlink" Target="https://www.mind.org.uk/information-support/legal-rights/disability-discrimination/overview/" TargetMode="External"/><Relationship Id="rId2" Type="http://schemas.openxmlformats.org/officeDocument/2006/relationships/hyperlink" Target="https://journals.sagepub.com/doi/10.1177/09727531241300741"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19666329_The_history_of_generalized_anxiety_disorder_as_a_diagnostic_category" TargetMode="External"/><Relationship Id="rId5" Type="http://schemas.openxmlformats.org/officeDocument/2006/relationships/hyperlink" Target="https://my.clevelandclinic.org/health/diseases/23940-generalized-anxiety-disorder-gad" TargetMode="External"/><Relationship Id="rId4" Type="http://schemas.openxmlformats.org/officeDocument/2006/relationships/hyperlink" Target="https://www.sciencedirect.com/science/article/pii/S0005796725000804" TargetMode="External"/><Relationship Id="rId9" Type="http://schemas.openxmlformats.org/officeDocument/2006/relationships/hyperlink" Target="https://www.mind.org.uk/information-support/types-of-mental-health-problems/anxiety-problems/anxiety-disorders/" TargetMode="External"/></Relationships>
</file>

<file path=ppt/slides/_rels/slide5.xml.rels><?xml version="1.0" encoding="UTF-8" standalone="yes"?>
<Relationships xmlns="http://schemas.openxmlformats.org/package/2006/relationships"><Relationship Id="rId8" Type="http://schemas.openxmlformats.org/officeDocument/2006/relationships/hyperlink" Target="http://www.jstor.org.uwtsd.idm.oclc.org/stable/resrep66501" TargetMode="External"/><Relationship Id="rId3" Type="http://schemas.openxmlformats.org/officeDocument/2006/relationships/hyperlink" Target="https://cks.nice.org.uk/topics/generalized-anxiety-disorder/background-information/risk-factors/" TargetMode="External"/><Relationship Id="rId7" Type="http://schemas.openxmlformats.org/officeDocument/2006/relationships/hyperlink" Target="https://www.sciencedirect.com/science/article/pii/S0165032725011255" TargetMode="External"/><Relationship Id="rId2" Type="http://schemas.openxmlformats.org/officeDocument/2006/relationships/hyperlink" Target="https://www.mind.org.uk/information-support/types-of-mental-health-problems/anxiety-problems/understanding-anxiety/" TargetMode="External"/><Relationship Id="rId1" Type="http://schemas.openxmlformats.org/officeDocument/2006/relationships/slideLayout" Target="../slideLayouts/slideLayout2.xml"/><Relationship Id="rId6" Type="http://schemas.openxmlformats.org/officeDocument/2006/relationships/hyperlink" Target="https://pmc.ncbi.nlm.nih.gov/articles/PMC9754763/" TargetMode="External"/><Relationship Id="rId5" Type="http://schemas.openxmlformats.org/officeDocument/2006/relationships/hyperlink" Target="https://www.nimh.nih.gov/health/publications/generalized-anxiety-disorder-gad" TargetMode="External"/><Relationship Id="rId4" Type="http://schemas.openxmlformats.org/officeDocument/2006/relationships/hyperlink" Target="https://cks.nice.org.uk/topics/generalized-anxiety-disorder/management/manage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9AD3A-1458-6A97-C82A-DE73B7A9F174}"/>
              </a:ext>
            </a:extLst>
          </p:cNvPr>
          <p:cNvSpPr txBox="1"/>
          <p:nvPr/>
        </p:nvSpPr>
        <p:spPr>
          <a:xfrm>
            <a:off x="2764971" y="497115"/>
            <a:ext cx="6096000"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baseline="0">
                <a:latin typeface="Arial Nova"/>
                <a:ea typeface="Segoe UI"/>
                <a:cs typeface="Segoe UI"/>
              </a:rPr>
              <a:t>BSc</a:t>
            </a:r>
            <a:r>
              <a:rPr lang="en-US" sz="2000" b="1">
                <a:latin typeface="Arial Nova"/>
                <a:ea typeface="Segoe UI"/>
                <a:cs typeface="Segoe UI"/>
              </a:rPr>
              <a:t> (Hons)</a:t>
            </a:r>
            <a:r>
              <a:rPr lang="en-US" sz="2000" b="1" baseline="0">
                <a:latin typeface="Arial"/>
                <a:ea typeface="Segoe UI"/>
                <a:cs typeface="Segoe UI"/>
              </a:rPr>
              <a:t> </a:t>
            </a:r>
            <a:r>
              <a:rPr lang="en-US" sz="2000" b="1" baseline="0">
                <a:latin typeface="Arial Nova"/>
                <a:ea typeface="Segoe UI"/>
                <a:cs typeface="Segoe UI"/>
              </a:rPr>
              <a:t>Health and Social Care</a:t>
            </a:r>
            <a:r>
              <a:rPr lang="en-GB" sz="2000" b="1" baseline="0">
                <a:latin typeface="Arial"/>
                <a:ea typeface="Segoe UI"/>
                <a:cs typeface="Segoe UI"/>
              </a:rPr>
              <a:t> </a:t>
            </a:r>
            <a:r>
              <a:rPr lang="en-GB" sz="2000">
                <a:latin typeface="Arial"/>
                <a:ea typeface="Segoe UI"/>
                <a:cs typeface="Segoe UI"/>
              </a:rPr>
              <a:t>​</a:t>
            </a:r>
          </a:p>
          <a:p>
            <a:pPr algn="ctr" rtl="0"/>
            <a:r>
              <a:rPr lang="en-GB" sz="2400">
                <a:latin typeface="Aptos Display"/>
                <a:ea typeface="Segoe UI"/>
                <a:cs typeface="Segoe UI"/>
              </a:rPr>
              <a:t>​</a:t>
            </a:r>
            <a:br>
              <a:rPr lang="en-GB" sz="2400">
                <a:latin typeface="Aptos Display"/>
                <a:ea typeface="Segoe UI"/>
                <a:cs typeface="Segoe UI"/>
              </a:rPr>
            </a:br>
            <a:r>
              <a:rPr lang="en-GB" sz="2400">
                <a:latin typeface="Aptos Display"/>
                <a:ea typeface="Segoe UI"/>
                <a:cs typeface="Segoe UI"/>
              </a:rPr>
              <a:t>​</a:t>
            </a:r>
          </a:p>
          <a:p>
            <a:pPr algn="ctr" rtl="0"/>
            <a:r>
              <a:rPr lang="en-US" sz="2000" b="1" baseline="0">
                <a:latin typeface="Arial Nova"/>
                <a:ea typeface="Segoe UI"/>
                <a:cs typeface="Segoe UI"/>
              </a:rPr>
              <a:t>Rumena Islam: 2329559</a:t>
            </a:r>
            <a:r>
              <a:rPr lang="en-GB" sz="2000" b="1" baseline="0">
                <a:latin typeface="Arial"/>
                <a:ea typeface="Segoe UI"/>
                <a:cs typeface="Segoe UI"/>
              </a:rPr>
              <a:t> </a:t>
            </a:r>
            <a:r>
              <a:rPr lang="en-US" sz="2000">
                <a:latin typeface="Arial"/>
                <a:ea typeface="Segoe UI"/>
                <a:cs typeface="Segoe UI"/>
              </a:rPr>
              <a:t>​</a:t>
            </a:r>
          </a:p>
          <a:p>
            <a:pPr algn="ctr"/>
            <a:r>
              <a:rPr lang="en-US" sz="2000">
                <a:latin typeface="Arial Nova"/>
                <a:ea typeface="Segoe UI"/>
                <a:cs typeface="Segoe UI"/>
              </a:rPr>
              <a:t>​</a:t>
            </a:r>
            <a:br>
              <a:rPr lang="en-US" sz="2000">
                <a:latin typeface="Arial Nova"/>
                <a:ea typeface="Segoe UI"/>
                <a:cs typeface="Segoe UI"/>
              </a:rPr>
            </a:br>
            <a:r>
              <a:rPr lang="en-US" sz="2000">
                <a:latin typeface="Arial Nova"/>
                <a:ea typeface="Segoe UI"/>
                <a:cs typeface="Segoe UI"/>
              </a:rPr>
              <a:t>​</a:t>
            </a:r>
            <a:br>
              <a:rPr lang="en-US" sz="2000">
                <a:latin typeface="Arial Nova"/>
                <a:ea typeface="Segoe UI"/>
                <a:cs typeface="Segoe UI"/>
              </a:rPr>
            </a:br>
            <a:r>
              <a:rPr lang="en-US" sz="2000" b="1">
                <a:latin typeface="Arial Nova"/>
                <a:ea typeface="Segoe UI"/>
                <a:cs typeface="Segoe UI"/>
              </a:rPr>
              <a:t>Psychological Classification and Provision</a:t>
            </a:r>
            <a:br>
              <a:rPr lang="en-US" sz="2000">
                <a:latin typeface="Arial Nova"/>
                <a:ea typeface="Segoe UI"/>
                <a:cs typeface="Segoe UI"/>
              </a:rPr>
            </a:br>
            <a:r>
              <a:rPr lang="en-US" sz="2000">
                <a:latin typeface="Arial Nova"/>
                <a:ea typeface="Segoe UI"/>
                <a:cs typeface="Segoe UI"/>
              </a:rPr>
              <a:t>​</a:t>
            </a:r>
            <a:br>
              <a:rPr lang="en-US" sz="2000">
                <a:latin typeface="Arial Nova"/>
                <a:ea typeface="Segoe UI"/>
                <a:cs typeface="Segoe UI"/>
              </a:rPr>
            </a:br>
            <a:r>
              <a:rPr lang="en-GB" sz="2000" b="1" baseline="0">
                <a:latin typeface="Arial"/>
                <a:ea typeface="Segoe UI"/>
                <a:cs typeface="Segoe UI"/>
              </a:rPr>
              <a:t> </a:t>
            </a:r>
            <a:r>
              <a:rPr lang="en-US" sz="2000">
                <a:latin typeface="Arial"/>
                <a:ea typeface="Segoe UI"/>
                <a:cs typeface="Segoe UI"/>
              </a:rPr>
              <a:t>​</a:t>
            </a:r>
            <a:br>
              <a:rPr lang="en-US" sz="2000">
                <a:latin typeface="Arial"/>
                <a:ea typeface="Segoe UI"/>
                <a:cs typeface="Segoe UI"/>
              </a:rPr>
            </a:br>
            <a:r>
              <a:rPr lang="en-US" sz="2000" b="1" baseline="0">
                <a:latin typeface="Arial Nova"/>
                <a:ea typeface="Segoe UI"/>
                <a:cs typeface="Segoe UI"/>
              </a:rPr>
              <a:t>Module: </a:t>
            </a:r>
            <a:r>
              <a:rPr lang="en-US" sz="2000" b="1">
                <a:latin typeface="Arial Nova"/>
                <a:ea typeface="Segoe UI"/>
                <a:cs typeface="Segoe UI"/>
              </a:rPr>
              <a:t>BMHP6029</a:t>
            </a:r>
            <a:br>
              <a:rPr lang="en-US" sz="2000">
                <a:latin typeface="Arial Nova"/>
                <a:ea typeface="Segoe UI"/>
                <a:cs typeface="Segoe UI"/>
              </a:rPr>
            </a:br>
            <a:r>
              <a:rPr lang="en-US" sz="2000">
                <a:latin typeface="Arial Nova"/>
                <a:ea typeface="Segoe UI"/>
                <a:cs typeface="Segoe UI"/>
              </a:rPr>
              <a:t>​</a:t>
            </a:r>
          </a:p>
          <a:p>
            <a:pPr algn="ctr" rtl="0"/>
            <a:r>
              <a:rPr lang="en-GB" sz="2000">
                <a:latin typeface="Aptos Display"/>
                <a:ea typeface="Segoe UI"/>
                <a:cs typeface="Segoe UI"/>
              </a:rPr>
              <a:t>​</a:t>
            </a:r>
          </a:p>
          <a:p>
            <a:pPr algn="ctr"/>
            <a:r>
              <a:rPr lang="en-US" sz="2000" b="1" baseline="0">
                <a:latin typeface="Arial Nova"/>
                <a:ea typeface="Segoe UI"/>
                <a:cs typeface="Segoe UI"/>
              </a:rPr>
              <a:t>Component</a:t>
            </a:r>
            <a:r>
              <a:rPr lang="en-US" sz="2000" b="1" baseline="0">
                <a:latin typeface="Arial"/>
                <a:ea typeface="Segoe UI"/>
                <a:cs typeface="Segoe UI"/>
              </a:rPr>
              <a:t> </a:t>
            </a:r>
            <a:r>
              <a:rPr lang="en-US" sz="2000" b="1">
                <a:latin typeface="Arial"/>
                <a:ea typeface="Segoe UI"/>
                <a:cs typeface="Segoe UI"/>
              </a:rPr>
              <a:t>1</a:t>
            </a:r>
            <a:r>
              <a:rPr lang="en-US" sz="2000" b="1" baseline="0">
                <a:latin typeface="Arial Nova"/>
                <a:ea typeface="Segoe UI"/>
                <a:cs typeface="Segoe UI"/>
              </a:rPr>
              <a:t>:</a:t>
            </a:r>
            <a:r>
              <a:rPr lang="en-US" sz="2000" b="1">
                <a:latin typeface="Arial"/>
                <a:ea typeface="Segoe UI"/>
                <a:cs typeface="Segoe UI"/>
              </a:rPr>
              <a:t> Academic Poster</a:t>
            </a:r>
            <a:r>
              <a:rPr lang="en-US" sz="2000">
                <a:latin typeface="Arial"/>
                <a:ea typeface="Segoe UI"/>
                <a:cs typeface="Segoe UI"/>
              </a:rPr>
              <a:t>​</a:t>
            </a:r>
          </a:p>
          <a:p>
            <a:pPr algn="ctr"/>
            <a:r>
              <a:rPr lang="en-GB" sz="2000">
                <a:latin typeface="Arial Nova"/>
                <a:ea typeface="Segoe UI"/>
                <a:cs typeface="Segoe UI"/>
              </a:rPr>
              <a:t>​</a:t>
            </a:r>
            <a:br>
              <a:rPr lang="en-GB" sz="2000">
                <a:latin typeface="Arial Nova"/>
                <a:ea typeface="Segoe UI"/>
                <a:cs typeface="Segoe UI"/>
              </a:rPr>
            </a:br>
            <a:r>
              <a:rPr lang="en-GB" sz="2000">
                <a:latin typeface="Arial Nova"/>
                <a:ea typeface="Segoe UI"/>
                <a:cs typeface="Segoe UI"/>
              </a:rPr>
              <a:t>​</a:t>
            </a:r>
            <a:br>
              <a:rPr lang="en-GB" sz="2000">
                <a:latin typeface="Arial Nova"/>
                <a:ea typeface="Segoe UI"/>
                <a:cs typeface="Segoe UI"/>
              </a:rPr>
            </a:br>
            <a:r>
              <a:rPr lang="en-GB" sz="2000" b="1" baseline="0">
                <a:latin typeface="Arial Nova"/>
                <a:ea typeface="Segoe UI"/>
                <a:cs typeface="Segoe UI"/>
              </a:rPr>
              <a:t>Lecturer: </a:t>
            </a:r>
            <a:r>
              <a:rPr lang="en-GB" sz="2000" b="1">
                <a:latin typeface="Arial Nova"/>
                <a:ea typeface="Segoe UI"/>
                <a:cs typeface="Segoe UI"/>
              </a:rPr>
              <a:t>Neale Haddon</a:t>
            </a:r>
            <a:endParaRPr lang="en-GB" sz="2000" b="1" baseline="0">
              <a:latin typeface="Arial Nova"/>
              <a:ea typeface="Segoe UI"/>
              <a:cs typeface="Segoe UI"/>
            </a:endParaRPr>
          </a:p>
          <a:p>
            <a:pPr algn="ctr"/>
            <a:endParaRPr lang="en-GB"/>
          </a:p>
        </p:txBody>
      </p:sp>
    </p:spTree>
    <p:extLst>
      <p:ext uri="{BB962C8B-B14F-4D97-AF65-F5344CB8AC3E}">
        <p14:creationId xmlns:p14="http://schemas.microsoft.com/office/powerpoint/2010/main" val="784012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5C07773-4FF2-E5A5-5E7D-821773C23B7E}"/>
              </a:ext>
            </a:extLst>
          </p:cNvPr>
          <p:cNvSpPr/>
          <p:nvPr/>
        </p:nvSpPr>
        <p:spPr>
          <a:xfrm>
            <a:off x="152470" y="31552"/>
            <a:ext cx="3465187" cy="6787979"/>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buAutoNum type="arabicPeriod"/>
            </a:pPr>
            <a:r>
              <a:rPr lang="en-GB" sz="1600" b="1">
                <a:solidFill>
                  <a:schemeClr val="accent5">
                    <a:lumMod val="49000"/>
                  </a:schemeClr>
                </a:solidFill>
              </a:rPr>
              <a:t>What is Generalised Anxiety Disorder (GAD)?</a:t>
            </a:r>
            <a:r>
              <a:rPr lang="en-US" sz="1600" b="1">
                <a:solidFill>
                  <a:schemeClr val="accent5">
                    <a:lumMod val="49000"/>
                  </a:schemeClr>
                </a:solidFill>
              </a:rPr>
              <a:t>​</a:t>
            </a:r>
            <a:endParaRPr lang="en-US">
              <a:solidFill>
                <a:schemeClr val="accent5">
                  <a:lumMod val="49000"/>
                </a:schemeClr>
              </a:solidFill>
            </a:endParaRPr>
          </a:p>
          <a:p>
            <a:r>
              <a:rPr lang="en-GB" sz="1400">
                <a:ea typeface="+mn-lt"/>
                <a:cs typeface="+mn-lt"/>
              </a:rPr>
              <a:t> </a:t>
            </a:r>
            <a:r>
              <a:rPr lang="en-GB" sz="1400">
                <a:latin typeface="Aptos"/>
                <a:ea typeface="Segoe UI"/>
                <a:cs typeface="Segoe UI"/>
              </a:rPr>
              <a:t>  </a:t>
            </a:r>
            <a:endParaRPr lang="en-US" sz="1400" b="1">
              <a:solidFill>
                <a:srgbClr val="4E1548"/>
              </a:solidFill>
              <a:latin typeface="Aptos"/>
              <a:ea typeface="Segoe UI"/>
              <a:cs typeface="Segoe UI"/>
            </a:endParaRPr>
          </a:p>
          <a:p>
            <a:r>
              <a:rPr lang="en-GB" sz="1400" b="1">
                <a:solidFill>
                  <a:schemeClr val="bg1"/>
                </a:solidFill>
                <a:latin typeface="Arial"/>
                <a:ea typeface="+mn-lt"/>
                <a:cs typeface="Arial"/>
              </a:rPr>
              <a:t>Before the term Generalised Anxiety Disorder (GAD) was introduced, the condition was historically referred to as Pantophobia during the 19th century and later as Anxiety Neurosis in the early 20th century (</a:t>
            </a:r>
            <a:r>
              <a:rPr lang="en-GB" sz="1400" b="1" err="1">
                <a:solidFill>
                  <a:schemeClr val="bg1"/>
                </a:solidFill>
                <a:latin typeface="Arial"/>
                <a:ea typeface="+mn-lt"/>
                <a:cs typeface="Arial"/>
              </a:rPr>
              <a:t>Crocq</a:t>
            </a:r>
            <a:r>
              <a:rPr lang="en-GB" sz="1400" b="1">
                <a:solidFill>
                  <a:schemeClr val="bg1"/>
                </a:solidFill>
                <a:latin typeface="Arial"/>
                <a:ea typeface="+mn-lt"/>
                <a:cs typeface="Arial"/>
              </a:rPr>
              <a:t>, 2017).</a:t>
            </a:r>
            <a:endParaRPr lang="en-GB" sz="1400" b="1">
              <a:solidFill>
                <a:schemeClr val="bg1"/>
              </a:solidFill>
              <a:latin typeface="Arial"/>
              <a:cs typeface="Arial"/>
            </a:endParaRPr>
          </a:p>
          <a:p>
            <a:endParaRPr lang="en-GB" sz="1400" b="1">
              <a:solidFill>
                <a:schemeClr val="bg1"/>
              </a:solidFill>
              <a:latin typeface="Arial"/>
              <a:ea typeface="Segoe UI"/>
              <a:cs typeface="Arial"/>
            </a:endParaRPr>
          </a:p>
          <a:p>
            <a:r>
              <a:rPr lang="en-GB" sz="1400" b="1" baseline="0">
                <a:solidFill>
                  <a:schemeClr val="bg1"/>
                </a:solidFill>
                <a:latin typeface="Arial"/>
                <a:ea typeface="Segoe UI"/>
                <a:cs typeface="Arial"/>
              </a:rPr>
              <a:t>GAD is </a:t>
            </a:r>
            <a:r>
              <a:rPr lang="en-GB" sz="1400" b="1">
                <a:solidFill>
                  <a:schemeClr val="bg1"/>
                </a:solidFill>
                <a:latin typeface="Arial"/>
                <a:ea typeface="Segoe UI"/>
                <a:cs typeface="Arial"/>
              </a:rPr>
              <a:t>the most </a:t>
            </a:r>
            <a:r>
              <a:rPr lang="en-GB" sz="1400" b="1" baseline="0">
                <a:solidFill>
                  <a:schemeClr val="bg1"/>
                </a:solidFill>
                <a:latin typeface="Arial"/>
                <a:ea typeface="Segoe UI"/>
                <a:cs typeface="Arial"/>
              </a:rPr>
              <a:t>common mental health condition</a:t>
            </a:r>
            <a:r>
              <a:rPr lang="en-GB" sz="1400" b="1">
                <a:solidFill>
                  <a:schemeClr val="bg1"/>
                </a:solidFill>
                <a:latin typeface="Arial"/>
                <a:ea typeface="Segoe UI"/>
                <a:cs typeface="Arial"/>
              </a:rPr>
              <a:t> worldwide (Behaviour Research and Therapy, 2025), </a:t>
            </a:r>
            <a:r>
              <a:rPr lang="en-GB" sz="1400" b="1" baseline="0">
                <a:solidFill>
                  <a:schemeClr val="bg1"/>
                </a:solidFill>
                <a:latin typeface="Arial"/>
                <a:ea typeface="Segoe UI"/>
                <a:cs typeface="Arial"/>
              </a:rPr>
              <a:t>characterised by persistent and excessive anxiety or worry about a range of everyday situations</a:t>
            </a:r>
            <a:r>
              <a:rPr lang="en-GB" sz="1400" b="1">
                <a:solidFill>
                  <a:schemeClr val="bg1"/>
                </a:solidFill>
                <a:latin typeface="Arial"/>
                <a:ea typeface="Segoe UI"/>
                <a:cs typeface="Arial"/>
              </a:rPr>
              <a:t> (</a:t>
            </a:r>
            <a:r>
              <a:rPr lang="en-GB" sz="1400" b="1">
                <a:solidFill>
                  <a:schemeClr val="bg1"/>
                </a:solidFill>
                <a:latin typeface="Arial"/>
                <a:ea typeface="+mn-lt"/>
                <a:cs typeface="Arial"/>
              </a:rPr>
              <a:t>Mind</a:t>
            </a:r>
            <a:r>
              <a:rPr lang="en-GB" sz="1400" b="1">
                <a:solidFill>
                  <a:schemeClr val="bg1"/>
                </a:solidFill>
                <a:latin typeface="Arial"/>
                <a:ea typeface="Segoe UI"/>
                <a:cs typeface="Arial"/>
              </a:rPr>
              <a:t>, 2026). </a:t>
            </a:r>
            <a:endParaRPr lang="en-GB" sz="1400" b="1">
              <a:solidFill>
                <a:schemeClr val="bg1"/>
              </a:solidFill>
              <a:latin typeface="Arial"/>
              <a:cs typeface="Arial"/>
            </a:endParaRPr>
          </a:p>
          <a:p>
            <a:endParaRPr lang="en-GB" sz="1400" b="1">
              <a:solidFill>
                <a:srgbClr val="333333"/>
              </a:solidFill>
              <a:highlight>
                <a:srgbClr val="FFFFFF"/>
              </a:highlight>
              <a:latin typeface="Arial"/>
              <a:ea typeface="Roboto"/>
              <a:cs typeface="Arial"/>
            </a:endParaRPr>
          </a:p>
          <a:p>
            <a:r>
              <a:rPr lang="en-GB" sz="1400" b="1" baseline="0">
                <a:latin typeface="Arial"/>
                <a:ea typeface="Segoe UI"/>
                <a:cs typeface="Arial"/>
              </a:rPr>
              <a:t>Individuals with GAD often experience feelings of stress and apprehension that are difficult to control and can significantly impact daily functioning, including social</a:t>
            </a:r>
            <a:r>
              <a:rPr lang="en-GB" sz="1400" b="1">
                <a:latin typeface="Arial"/>
                <a:ea typeface="Segoe UI"/>
                <a:cs typeface="Arial"/>
              </a:rPr>
              <a:t> interactions</a:t>
            </a:r>
            <a:r>
              <a:rPr lang="en-GB" sz="1400" b="1" baseline="0">
                <a:latin typeface="Arial"/>
                <a:ea typeface="Segoe UI"/>
                <a:cs typeface="Arial"/>
              </a:rPr>
              <a:t>, work, and personal activities</a:t>
            </a:r>
            <a:r>
              <a:rPr lang="en-GB" sz="1400" b="1">
                <a:latin typeface="Arial"/>
                <a:ea typeface="+mn-lt"/>
                <a:cs typeface="Arial"/>
              </a:rPr>
              <a:t> (Nguyen et al., 2025).</a:t>
            </a:r>
          </a:p>
          <a:p>
            <a:pPr rtl="0"/>
            <a:r>
              <a:rPr lang="en-GB" sz="1400" b="1">
                <a:latin typeface="Arial"/>
                <a:ea typeface="Segoe UI"/>
                <a:cs typeface="Arial"/>
              </a:rPr>
              <a:t>​</a:t>
            </a:r>
          </a:p>
          <a:p>
            <a:r>
              <a:rPr lang="en-GB" sz="1400" b="1" baseline="0">
                <a:latin typeface="Arial"/>
                <a:ea typeface="Segoe UI"/>
                <a:cs typeface="Arial"/>
              </a:rPr>
              <a:t>The chronic nature of these symptoms can negatively affect overall wellbeing and quality of life</a:t>
            </a:r>
            <a:r>
              <a:rPr lang="en-US" sz="1400" b="1">
                <a:latin typeface="Arial"/>
                <a:ea typeface="Segoe UI"/>
                <a:cs typeface="Arial"/>
              </a:rPr>
              <a:t>​ </a:t>
            </a:r>
            <a:r>
              <a:rPr lang="en-GB" sz="1400" b="1" baseline="0">
                <a:latin typeface="Arial"/>
                <a:ea typeface="Segoe UI"/>
                <a:cs typeface="Arial"/>
              </a:rPr>
              <a:t>(BMJ Best Practice, 2026</a:t>
            </a:r>
            <a:r>
              <a:rPr lang="en-GB" sz="1400" b="1">
                <a:latin typeface="Arial"/>
                <a:ea typeface="Segoe UI"/>
                <a:cs typeface="Arial"/>
              </a:rPr>
              <a:t>).</a:t>
            </a:r>
            <a:endParaRPr lang="en-GB" sz="1400" b="1">
              <a:latin typeface="Arial"/>
              <a:cs typeface="Arial"/>
            </a:endParaRPr>
          </a:p>
        </p:txBody>
      </p:sp>
      <p:sp>
        <p:nvSpPr>
          <p:cNvPr id="7" name="TextBox 6">
            <a:extLst>
              <a:ext uri="{FF2B5EF4-FFF2-40B4-BE49-F238E27FC236}">
                <a16:creationId xmlns:a16="http://schemas.microsoft.com/office/drawing/2014/main" id="{3E77B656-153E-6310-F73A-AC9DEA7D2D2B}"/>
              </a:ext>
            </a:extLst>
          </p:cNvPr>
          <p:cNvSpPr txBox="1"/>
          <p:nvPr/>
        </p:nvSpPr>
        <p:spPr>
          <a:xfrm>
            <a:off x="4732485" y="29542"/>
            <a:ext cx="7549131" cy="523220"/>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u="sng">
                <a:solidFill>
                  <a:schemeClr val="accent5">
                    <a:lumMod val="49000"/>
                  </a:schemeClr>
                </a:solidFill>
                <a:latin typeface="Modern No. 20"/>
              </a:rPr>
              <a:t>Generalised Anxiety Disorder (GAD)</a:t>
            </a:r>
            <a:endParaRPr lang="en-GB" sz="2800" u="sng">
              <a:solidFill>
                <a:schemeClr val="accent5">
                  <a:lumMod val="49000"/>
                </a:schemeClr>
              </a:solidFill>
              <a:latin typeface="Modern No. 20"/>
            </a:endParaRPr>
          </a:p>
        </p:txBody>
      </p:sp>
      <p:sp>
        <p:nvSpPr>
          <p:cNvPr id="9" name="Rectangle 8">
            <a:extLst>
              <a:ext uri="{FF2B5EF4-FFF2-40B4-BE49-F238E27FC236}">
                <a16:creationId xmlns:a16="http://schemas.microsoft.com/office/drawing/2014/main" id="{FF01BB8A-5D53-ABEC-A3F8-75E395EF7F21}"/>
              </a:ext>
            </a:extLst>
          </p:cNvPr>
          <p:cNvSpPr/>
          <p:nvPr/>
        </p:nvSpPr>
        <p:spPr>
          <a:xfrm>
            <a:off x="3868153" y="2927000"/>
            <a:ext cx="2451394" cy="3517007"/>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accent5">
                    <a:lumMod val="49000"/>
                  </a:schemeClr>
                </a:solidFill>
                <a:latin typeface="Aptos"/>
                <a:ea typeface="Segoe UI"/>
                <a:cs typeface="Segoe UI"/>
              </a:rPr>
              <a:t>2. Symptoms</a:t>
            </a:r>
            <a:r>
              <a:rPr lang="en-GB" sz="1600" b="1" baseline="0">
                <a:solidFill>
                  <a:schemeClr val="accent5">
                    <a:lumMod val="49000"/>
                  </a:schemeClr>
                </a:solidFill>
                <a:latin typeface="Aptos"/>
                <a:ea typeface="Segoe UI"/>
                <a:cs typeface="Segoe UI"/>
              </a:rPr>
              <a:t> of GAD </a:t>
            </a:r>
            <a:r>
              <a:rPr lang="en-GB" sz="1600" b="1">
                <a:solidFill>
                  <a:schemeClr val="accent5">
                    <a:lumMod val="49000"/>
                  </a:schemeClr>
                </a:solidFill>
                <a:latin typeface="Aptos"/>
                <a:ea typeface="Segoe UI"/>
                <a:cs typeface="Segoe UI"/>
              </a:rPr>
              <a:t>​</a:t>
            </a:r>
          </a:p>
          <a:p>
            <a:endParaRPr lang="en-GB" b="1">
              <a:solidFill>
                <a:schemeClr val="accent5">
                  <a:lumMod val="49000"/>
                </a:schemeClr>
              </a:solidFill>
              <a:latin typeface="Aptos"/>
              <a:ea typeface="Segoe UI"/>
              <a:cs typeface="Segoe UI"/>
            </a:endParaRPr>
          </a:p>
          <a:p>
            <a:pPr marL="285750" indent="-285750" rtl="0">
              <a:buFont typeface="Arial"/>
              <a:buChar char="•"/>
            </a:pPr>
            <a:r>
              <a:rPr lang="en-GB" sz="1400" b="1" baseline="0">
                <a:latin typeface="Arial"/>
                <a:ea typeface="Segoe UI"/>
                <a:cs typeface="Arial"/>
              </a:rPr>
              <a:t>Sleeping difficulties</a:t>
            </a:r>
            <a:r>
              <a:rPr lang="en-US" sz="1400" b="1">
                <a:latin typeface="Arial"/>
                <a:ea typeface="Segoe UI"/>
                <a:cs typeface="Arial"/>
              </a:rPr>
              <a:t>​</a:t>
            </a:r>
          </a:p>
          <a:p>
            <a:pPr marL="285750" indent="-285750">
              <a:buFont typeface="Arial"/>
              <a:buChar char="•"/>
            </a:pPr>
            <a:r>
              <a:rPr lang="en-GB" sz="1400" b="1" baseline="0">
                <a:latin typeface="Arial"/>
                <a:ea typeface="Segoe UI"/>
                <a:cs typeface="Arial"/>
              </a:rPr>
              <a:t>Restlessness</a:t>
            </a:r>
            <a:r>
              <a:rPr lang="en-GB" sz="1400" b="1">
                <a:latin typeface="Arial"/>
                <a:ea typeface="Segoe UI"/>
                <a:cs typeface="Arial"/>
              </a:rPr>
              <a:t> </a:t>
            </a:r>
            <a:r>
              <a:rPr lang="en-GB" sz="1400" b="1" baseline="0">
                <a:latin typeface="Arial"/>
                <a:ea typeface="Segoe UI"/>
                <a:cs typeface="Arial"/>
              </a:rPr>
              <a:t> </a:t>
            </a:r>
            <a:endParaRPr lang="en-GB" sz="1400" b="1">
              <a:latin typeface="Arial"/>
              <a:ea typeface="Segoe UI"/>
              <a:cs typeface="Arial"/>
            </a:endParaRPr>
          </a:p>
          <a:p>
            <a:pPr marL="285750" indent="-285750">
              <a:buFont typeface="Arial"/>
              <a:buChar char="•"/>
            </a:pPr>
            <a:r>
              <a:rPr lang="en-GB" sz="1400" b="1">
                <a:latin typeface="Arial"/>
                <a:ea typeface="Segoe UI"/>
                <a:cs typeface="Arial"/>
              </a:rPr>
              <a:t>Irritability</a:t>
            </a:r>
            <a:r>
              <a:rPr lang="en-GB" sz="1400" b="1" baseline="0">
                <a:latin typeface="Arial"/>
                <a:ea typeface="Segoe UI"/>
                <a:cs typeface="Arial"/>
              </a:rPr>
              <a:t> </a:t>
            </a:r>
            <a:r>
              <a:rPr lang="en-US" sz="1400" b="1">
                <a:latin typeface="Arial"/>
                <a:ea typeface="Segoe UI"/>
                <a:cs typeface="Arial"/>
              </a:rPr>
              <a:t>​</a:t>
            </a:r>
            <a:endParaRPr lang="en-US" b="1">
              <a:latin typeface="Arial"/>
              <a:cs typeface="Arial"/>
            </a:endParaRPr>
          </a:p>
          <a:p>
            <a:pPr marL="285750" indent="-285750">
              <a:buFont typeface="Arial"/>
              <a:buChar char="•"/>
            </a:pPr>
            <a:r>
              <a:rPr lang="en-GB" sz="1400" b="1">
                <a:latin typeface="Arial"/>
                <a:ea typeface="Segoe UI"/>
                <a:cs typeface="Arial"/>
              </a:rPr>
              <a:t>Concentrating is hard​</a:t>
            </a:r>
          </a:p>
          <a:p>
            <a:pPr marL="285750" indent="-285750" rtl="0">
              <a:buFont typeface="Arial"/>
              <a:buChar char="•"/>
            </a:pPr>
            <a:r>
              <a:rPr lang="en-GB" sz="1400" b="1" baseline="0">
                <a:latin typeface="Arial"/>
                <a:ea typeface="Segoe UI"/>
                <a:cs typeface="Arial"/>
              </a:rPr>
              <a:t>Getting tired easily</a:t>
            </a:r>
            <a:r>
              <a:rPr lang="en-GB" sz="1400" b="1">
                <a:latin typeface="Arial"/>
                <a:ea typeface="Segoe UI"/>
                <a:cs typeface="Arial"/>
              </a:rPr>
              <a:t>​</a:t>
            </a:r>
          </a:p>
          <a:p>
            <a:pPr marL="285750" indent="-285750" rtl="0">
              <a:buFont typeface="Arial"/>
              <a:buChar char="•"/>
            </a:pPr>
            <a:r>
              <a:rPr lang="en-GB" sz="1400" b="1">
                <a:latin typeface="Arial"/>
                <a:ea typeface="Segoe UI"/>
                <a:cs typeface="Arial"/>
              </a:rPr>
              <a:t>Feeling</a:t>
            </a:r>
            <a:r>
              <a:rPr lang="en-GB" sz="1400" b="1" baseline="0">
                <a:latin typeface="Arial"/>
                <a:ea typeface="Segoe UI"/>
                <a:cs typeface="Arial"/>
              </a:rPr>
              <a:t> tense</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Stomach issues</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Heart palpitations</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Feeling lightheaded</a:t>
            </a:r>
            <a:r>
              <a:rPr lang="en-GB" sz="1400" b="1">
                <a:latin typeface="Arial"/>
                <a:ea typeface="Segoe UI"/>
                <a:cs typeface="Arial"/>
              </a:rPr>
              <a:t>​</a:t>
            </a:r>
          </a:p>
          <a:p>
            <a:pPr marL="285750" indent="-285750" rtl="0">
              <a:buFont typeface="Arial"/>
              <a:buChar char="•"/>
            </a:pPr>
            <a:r>
              <a:rPr lang="en-GB" sz="1400" b="1" baseline="0">
                <a:latin typeface="Arial"/>
                <a:ea typeface="Segoe UI"/>
                <a:cs typeface="Arial"/>
              </a:rPr>
              <a:t>Low mood</a:t>
            </a:r>
            <a:r>
              <a:rPr lang="en-US" sz="1400" b="1">
                <a:latin typeface="Arial"/>
                <a:ea typeface="Segoe UI"/>
                <a:cs typeface="Arial"/>
              </a:rPr>
              <a:t>​</a:t>
            </a:r>
          </a:p>
          <a:p>
            <a:r>
              <a:rPr lang="en-GB" sz="1400" b="1" baseline="0">
                <a:latin typeface="Arial"/>
                <a:ea typeface="Segoe UI"/>
                <a:cs typeface="Arial"/>
              </a:rPr>
              <a:t>(</a:t>
            </a:r>
            <a:r>
              <a:rPr lang="en-GB" sz="1400" b="1">
                <a:latin typeface="Arial"/>
                <a:ea typeface="+mn-lt"/>
                <a:cs typeface="Arial"/>
              </a:rPr>
              <a:t>Cleveland Clinic, 2025).</a:t>
            </a:r>
          </a:p>
          <a:p>
            <a:endParaRPr lang="en-GB" b="1">
              <a:solidFill>
                <a:schemeClr val="accent5">
                  <a:lumMod val="49000"/>
                </a:schemeClr>
              </a:solidFill>
              <a:latin typeface="Aptos"/>
              <a:cs typeface="Segoe UI"/>
            </a:endParaRPr>
          </a:p>
        </p:txBody>
      </p:sp>
      <p:pic>
        <p:nvPicPr>
          <p:cNvPr id="3" name="Picture 2" descr="Generalized Anxiety Disorder (2026) - Formal Psychology">
            <a:extLst>
              <a:ext uri="{FF2B5EF4-FFF2-40B4-BE49-F238E27FC236}">
                <a16:creationId xmlns:a16="http://schemas.microsoft.com/office/drawing/2014/main" id="{474EEE92-246B-63CE-E3AA-F0142DF95CA1}"/>
              </a:ext>
            </a:extLst>
          </p:cNvPr>
          <p:cNvPicPr>
            <a:picLocks noChangeAspect="1"/>
          </p:cNvPicPr>
          <p:nvPr/>
        </p:nvPicPr>
        <p:blipFill>
          <a:blip r:embed="rId2"/>
          <a:srcRect t="14466" r="-291" b="15135"/>
          <a:stretch>
            <a:fillRect/>
          </a:stretch>
        </p:blipFill>
        <p:spPr>
          <a:xfrm>
            <a:off x="3850769" y="754033"/>
            <a:ext cx="2454918" cy="1832101"/>
          </a:xfrm>
          <a:prstGeom prst="rect">
            <a:avLst/>
          </a:prstGeom>
          <a:ln>
            <a:solidFill>
              <a:schemeClr val="bg1"/>
            </a:solidFill>
          </a:ln>
        </p:spPr>
      </p:pic>
      <p:sp>
        <p:nvSpPr>
          <p:cNvPr id="12" name="Rectangle 11">
            <a:extLst>
              <a:ext uri="{FF2B5EF4-FFF2-40B4-BE49-F238E27FC236}">
                <a16:creationId xmlns:a16="http://schemas.microsoft.com/office/drawing/2014/main" id="{6D4A4FA3-006A-F6F8-A88E-7982AC738DA0}"/>
              </a:ext>
            </a:extLst>
          </p:cNvPr>
          <p:cNvSpPr/>
          <p:nvPr/>
        </p:nvSpPr>
        <p:spPr>
          <a:xfrm>
            <a:off x="6580898" y="4450962"/>
            <a:ext cx="4990368" cy="2107954"/>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rtl="0"/>
            <a:r>
              <a:rPr lang="en-GB" sz="1600" b="1" baseline="0">
                <a:solidFill>
                  <a:schemeClr val="accent5">
                    <a:lumMod val="49000"/>
                  </a:schemeClr>
                </a:solidFill>
                <a:latin typeface="Aptos"/>
                <a:ea typeface="Segoe UI"/>
                <a:cs typeface="Segoe UI"/>
              </a:rPr>
              <a:t>4. Risk Factors</a:t>
            </a:r>
            <a:r>
              <a:rPr lang="en-US" sz="1600" b="1">
                <a:solidFill>
                  <a:schemeClr val="accent5">
                    <a:lumMod val="49000"/>
                  </a:schemeClr>
                </a:solidFill>
                <a:latin typeface="Aptos"/>
                <a:ea typeface="Segoe UI"/>
                <a:cs typeface="Segoe UI"/>
              </a:rPr>
              <a:t>​</a:t>
            </a:r>
          </a:p>
          <a:p>
            <a:pPr rtl="0"/>
            <a:r>
              <a:rPr lang="en-GB" sz="1800">
                <a:latin typeface="Aptos"/>
                <a:ea typeface="Segoe UI"/>
                <a:cs typeface="Segoe UI"/>
              </a:rPr>
              <a:t>​</a:t>
            </a:r>
          </a:p>
          <a:p>
            <a:r>
              <a:rPr lang="en-GB" sz="1400" b="1" baseline="0">
                <a:latin typeface="Arial"/>
                <a:ea typeface="Segoe UI"/>
                <a:cs typeface="Arial"/>
              </a:rPr>
              <a:t>Generalised anxiety disorder </a:t>
            </a:r>
            <a:r>
              <a:rPr lang="en-GB" sz="1400" b="1">
                <a:latin typeface="Arial"/>
                <a:ea typeface="Segoe UI"/>
                <a:cs typeface="Arial"/>
              </a:rPr>
              <a:t>is not</a:t>
            </a:r>
            <a:r>
              <a:rPr lang="en-GB" sz="1400" b="1" baseline="0">
                <a:latin typeface="Arial"/>
                <a:ea typeface="Segoe UI"/>
                <a:cs typeface="Arial"/>
              </a:rPr>
              <a:t> caused by just one thing. It usually develops from a mix of genetics, how the brain works, life experiences, and habits of thinking and reacting that can keep anxiety going </a:t>
            </a:r>
            <a:r>
              <a:rPr lang="en-GB" sz="1400" b="1">
                <a:latin typeface="Arial"/>
                <a:ea typeface="+mn-lt"/>
                <a:cs typeface="Arial"/>
              </a:rPr>
              <a:t>(NICE, 2024).</a:t>
            </a:r>
          </a:p>
          <a:p>
            <a:endParaRPr lang="en-GB"/>
          </a:p>
        </p:txBody>
      </p:sp>
      <p:sp>
        <p:nvSpPr>
          <p:cNvPr id="14" name="TextBox 13">
            <a:extLst>
              <a:ext uri="{FF2B5EF4-FFF2-40B4-BE49-F238E27FC236}">
                <a16:creationId xmlns:a16="http://schemas.microsoft.com/office/drawing/2014/main" id="{25B37CD5-4506-4236-CF2F-21EB1A5A3279}"/>
              </a:ext>
            </a:extLst>
          </p:cNvPr>
          <p:cNvSpPr txBox="1"/>
          <p:nvPr/>
        </p:nvSpPr>
        <p:spPr>
          <a:xfrm>
            <a:off x="4309009" y="2553248"/>
            <a:ext cx="351422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(Team Psychology, 2023)</a:t>
            </a:r>
            <a:endParaRPr lang="en-GB"/>
          </a:p>
        </p:txBody>
      </p:sp>
      <p:pic>
        <p:nvPicPr>
          <p:cNvPr id="2" name="Picture 1" descr="Anxiety disorder illustration 24659353 PNG">
            <a:extLst>
              <a:ext uri="{FF2B5EF4-FFF2-40B4-BE49-F238E27FC236}">
                <a16:creationId xmlns:a16="http://schemas.microsoft.com/office/drawing/2014/main" id="{BE651B94-5AF1-695A-59A9-AF5B46A3C71E}"/>
              </a:ext>
            </a:extLst>
          </p:cNvPr>
          <p:cNvPicPr>
            <a:picLocks noChangeAspect="1"/>
          </p:cNvPicPr>
          <p:nvPr/>
        </p:nvPicPr>
        <p:blipFill>
          <a:blip r:embed="rId3"/>
          <a:stretch>
            <a:fillRect/>
          </a:stretch>
        </p:blipFill>
        <p:spPr>
          <a:xfrm flipH="1">
            <a:off x="9444128" y="1039586"/>
            <a:ext cx="2759796" cy="2884715"/>
          </a:xfrm>
          <a:prstGeom prst="rect">
            <a:avLst/>
          </a:prstGeom>
        </p:spPr>
      </p:pic>
      <p:sp>
        <p:nvSpPr>
          <p:cNvPr id="4" name="TextBox 3">
            <a:extLst>
              <a:ext uri="{FF2B5EF4-FFF2-40B4-BE49-F238E27FC236}">
                <a16:creationId xmlns:a16="http://schemas.microsoft.com/office/drawing/2014/main" id="{A6F31105-3A45-BAB9-94DD-81950701526C}"/>
              </a:ext>
            </a:extLst>
          </p:cNvPr>
          <p:cNvSpPr txBox="1"/>
          <p:nvPr/>
        </p:nvSpPr>
        <p:spPr>
          <a:xfrm>
            <a:off x="6577067" y="528682"/>
            <a:ext cx="3339921" cy="3847207"/>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b="1">
              <a:solidFill>
                <a:schemeClr val="accent5">
                  <a:lumMod val="49000"/>
                </a:schemeClr>
              </a:solidFill>
            </a:endParaRPr>
          </a:p>
          <a:p>
            <a:r>
              <a:rPr lang="en-GB" sz="1600" b="1">
                <a:solidFill>
                  <a:schemeClr val="accent5">
                    <a:lumMod val="49000"/>
                  </a:schemeClr>
                </a:solidFill>
              </a:rPr>
              <a:t>3. How GAD effects daily life </a:t>
            </a:r>
            <a:endParaRPr lang="en-GB" sz="1600">
              <a:solidFill>
                <a:schemeClr val="accent5">
                  <a:lumMod val="49000"/>
                </a:schemeClr>
              </a:solidFill>
            </a:endParaRPr>
          </a:p>
          <a:p>
            <a:endParaRPr lang="en-GB" sz="1600"/>
          </a:p>
          <a:p>
            <a:r>
              <a:rPr lang="en-GB" sz="1400" b="1">
                <a:solidFill>
                  <a:schemeClr val="lt1"/>
                </a:solidFill>
                <a:latin typeface="Arial"/>
                <a:cs typeface="Arial"/>
              </a:rPr>
              <a:t>GAD can have a significant impact on relationships and daily social interactions. Ongoing anxiety and fear may lead individuals to avoid social situations, reducing their confidence and overall quality of life (Nguyen et al., 2025).</a:t>
            </a:r>
          </a:p>
          <a:p>
            <a:endParaRPr lang="en-GB" sz="1400" b="1">
              <a:latin typeface="Arial"/>
              <a:cs typeface="Arial"/>
            </a:endParaRPr>
          </a:p>
          <a:p>
            <a:r>
              <a:rPr lang="en-GB" sz="1400" b="1">
                <a:solidFill>
                  <a:srgbClr val="FFFFFF"/>
                </a:solidFill>
                <a:latin typeface="Arial"/>
                <a:cs typeface="Arial"/>
              </a:rPr>
              <a:t>If a person's GAD has a substantial and long-term impact on their ability to carry out normal daily activities, it is classed as a disability under the Equality Act 2010 (Mind, 2023).</a:t>
            </a:r>
          </a:p>
          <a:p>
            <a:endParaRPr lang="en-GB" sz="1400" b="1">
              <a:solidFill>
                <a:srgbClr val="FFFFFF"/>
              </a:solidFill>
            </a:endParaRPr>
          </a:p>
        </p:txBody>
      </p:sp>
    </p:spTree>
    <p:extLst>
      <p:ext uri="{BB962C8B-B14F-4D97-AF65-F5344CB8AC3E}">
        <p14:creationId xmlns:p14="http://schemas.microsoft.com/office/powerpoint/2010/main" val="3208324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0A2F153-7AC6-E83D-88F2-05651CEBE99E}"/>
              </a:ext>
            </a:extLst>
          </p:cNvPr>
          <p:cNvSpPr/>
          <p:nvPr/>
        </p:nvSpPr>
        <p:spPr>
          <a:xfrm>
            <a:off x="161271" y="71875"/>
            <a:ext cx="3022146" cy="4430539"/>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b="1">
              <a:solidFill>
                <a:schemeClr val="accent5">
                  <a:lumMod val="49000"/>
                </a:schemeClr>
              </a:solidFill>
              <a:latin typeface="Aptos"/>
              <a:ea typeface="Segoe UI"/>
              <a:cs typeface="Segoe UI"/>
            </a:endParaRPr>
          </a:p>
          <a:p>
            <a:r>
              <a:rPr lang="en-GB" sz="1600" b="1">
                <a:solidFill>
                  <a:schemeClr val="accent5">
                    <a:lumMod val="49000"/>
                  </a:schemeClr>
                </a:solidFill>
                <a:latin typeface="Arial"/>
                <a:ea typeface="Segoe UI"/>
                <a:cs typeface="Arial"/>
              </a:rPr>
              <a:t>5. </a:t>
            </a:r>
            <a:r>
              <a:rPr lang="en-GB" sz="1600" b="1" baseline="0">
                <a:solidFill>
                  <a:schemeClr val="accent5">
                    <a:lumMod val="49000"/>
                  </a:schemeClr>
                </a:solidFill>
                <a:latin typeface="Arial"/>
                <a:ea typeface="Segoe UI"/>
                <a:cs typeface="Arial"/>
              </a:rPr>
              <a:t>When</a:t>
            </a:r>
            <a:r>
              <a:rPr lang="en-GB" sz="1600" b="1">
                <a:solidFill>
                  <a:schemeClr val="accent5">
                    <a:lumMod val="49000"/>
                  </a:schemeClr>
                </a:solidFill>
                <a:latin typeface="Arial"/>
                <a:ea typeface="Segoe UI"/>
                <a:cs typeface="Arial"/>
              </a:rPr>
              <a:t> Patients</a:t>
            </a:r>
            <a:r>
              <a:rPr lang="en-GB" sz="1600" b="1" baseline="0">
                <a:solidFill>
                  <a:schemeClr val="accent5">
                    <a:lumMod val="49000"/>
                  </a:schemeClr>
                </a:solidFill>
                <a:latin typeface="Arial"/>
                <a:ea typeface="Segoe UI"/>
                <a:cs typeface="Arial"/>
              </a:rPr>
              <a:t> </a:t>
            </a:r>
            <a:r>
              <a:rPr lang="en-GB" sz="1600" b="1">
                <a:solidFill>
                  <a:schemeClr val="accent5">
                    <a:lumMod val="49000"/>
                  </a:schemeClr>
                </a:solidFill>
                <a:latin typeface="Arial"/>
                <a:ea typeface="Segoe UI"/>
                <a:cs typeface="Arial"/>
              </a:rPr>
              <a:t>should Seek</a:t>
            </a:r>
            <a:r>
              <a:rPr lang="en-GB" sz="1600" b="1" baseline="0">
                <a:solidFill>
                  <a:schemeClr val="accent5">
                    <a:lumMod val="49000"/>
                  </a:schemeClr>
                </a:solidFill>
                <a:latin typeface="Arial"/>
                <a:ea typeface="Segoe UI"/>
                <a:cs typeface="Arial"/>
              </a:rPr>
              <a:t> Help</a:t>
            </a:r>
            <a:r>
              <a:rPr lang="en-GB" sz="1600" b="1">
                <a:solidFill>
                  <a:schemeClr val="accent5">
                    <a:lumMod val="49000"/>
                  </a:schemeClr>
                </a:solidFill>
                <a:latin typeface="Arial"/>
                <a:ea typeface="Segoe UI"/>
                <a:cs typeface="Arial"/>
              </a:rPr>
              <a:t>​</a:t>
            </a:r>
            <a:endParaRPr lang="en-GB" sz="1600">
              <a:solidFill>
                <a:schemeClr val="accent5">
                  <a:lumMod val="49000"/>
                </a:schemeClr>
              </a:solidFill>
              <a:latin typeface="Arial"/>
              <a:cs typeface="Arial"/>
            </a:endParaRPr>
          </a:p>
          <a:p>
            <a:endParaRPr lang="en-GB" sz="1600" b="1">
              <a:solidFill>
                <a:schemeClr val="accent5">
                  <a:lumMod val="49000"/>
                </a:schemeClr>
              </a:solidFill>
              <a:latin typeface="Arial"/>
              <a:ea typeface="+mn-lt"/>
              <a:cs typeface="Arial"/>
            </a:endParaRPr>
          </a:p>
          <a:p>
            <a:r>
              <a:rPr lang="en-GB" sz="1400" b="1">
                <a:solidFill>
                  <a:schemeClr val="bg1"/>
                </a:solidFill>
                <a:latin typeface="Arial"/>
                <a:ea typeface="+mn-lt"/>
                <a:cs typeface="Arial"/>
              </a:rPr>
              <a:t>Patients should seek help when persistent worry about work, finances, health, family, or everyday responsibilities begins to interfere with daily life and overall wellbeing (National Institute of Mental Health, 2025).</a:t>
            </a:r>
            <a:endParaRPr lang="en-GB" sz="1400" b="1">
              <a:solidFill>
                <a:schemeClr val="bg1"/>
              </a:solidFill>
              <a:latin typeface="Arial"/>
              <a:cs typeface="Arial"/>
            </a:endParaRPr>
          </a:p>
          <a:p>
            <a:endParaRPr lang="en-GB" sz="1400" b="1">
              <a:solidFill>
                <a:schemeClr val="bg1"/>
              </a:solidFill>
              <a:latin typeface="Arial"/>
              <a:ea typeface="Segoe UI"/>
              <a:cs typeface="Arial"/>
            </a:endParaRPr>
          </a:p>
          <a:p>
            <a:r>
              <a:rPr lang="en-GB" sz="1400" b="1">
                <a:latin typeface="Arial"/>
                <a:ea typeface="Segoe UI"/>
                <a:cs typeface="Arial"/>
              </a:rPr>
              <a:t>Seeking</a:t>
            </a:r>
            <a:r>
              <a:rPr lang="en-GB" sz="1400" b="1">
                <a:latin typeface="Arial"/>
                <a:ea typeface="+mn-lt"/>
                <a:cs typeface="Arial"/>
              </a:rPr>
              <a:t> support from a mental health professional at an early stage can improve recovery and reduce the risk of developing additional mental health conditions (World Health Organisation, 2023).</a:t>
            </a:r>
            <a:endParaRPr lang="en-GB" sz="1400" b="1">
              <a:latin typeface="Arial"/>
              <a:cs typeface="Arial"/>
            </a:endParaRPr>
          </a:p>
          <a:p>
            <a:endParaRPr lang="en-GB">
              <a:cs typeface="Segoe UI"/>
            </a:endParaRPr>
          </a:p>
        </p:txBody>
      </p:sp>
      <p:sp>
        <p:nvSpPr>
          <p:cNvPr id="7" name="Rectangle 6">
            <a:extLst>
              <a:ext uri="{FF2B5EF4-FFF2-40B4-BE49-F238E27FC236}">
                <a16:creationId xmlns:a16="http://schemas.microsoft.com/office/drawing/2014/main" id="{0F4BAE07-D8A3-5409-D720-1A7017751F1D}"/>
              </a:ext>
            </a:extLst>
          </p:cNvPr>
          <p:cNvSpPr/>
          <p:nvPr/>
        </p:nvSpPr>
        <p:spPr>
          <a:xfrm>
            <a:off x="3260719" y="354290"/>
            <a:ext cx="3005763" cy="3876015"/>
          </a:xfrm>
          <a:prstGeom prst="rect">
            <a:avLst/>
          </a:prstGeom>
          <a:solidFill>
            <a:schemeClr val="tx2">
              <a:lumMod val="50000"/>
              <a:lumOff val="50000"/>
            </a:schemeClr>
          </a:solidFill>
          <a:ln>
            <a:solidFill>
              <a:schemeClr val="accent5">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1600" b="1">
              <a:solidFill>
                <a:schemeClr val="accent5">
                  <a:lumMod val="49000"/>
                </a:schemeClr>
              </a:solidFill>
              <a:latin typeface="Aptos"/>
              <a:ea typeface="Segoe UI"/>
              <a:cs typeface="Segoe UI"/>
            </a:endParaRPr>
          </a:p>
          <a:p>
            <a:endParaRPr lang="en-GB" sz="1600" b="1">
              <a:solidFill>
                <a:schemeClr val="accent5">
                  <a:lumMod val="49000"/>
                </a:schemeClr>
              </a:solidFill>
              <a:latin typeface="Arial"/>
              <a:ea typeface="Segoe UI"/>
              <a:cs typeface="Arial"/>
            </a:endParaRPr>
          </a:p>
          <a:p>
            <a:r>
              <a:rPr lang="en-GB" sz="1600" b="1" baseline="0">
                <a:solidFill>
                  <a:schemeClr val="accent5">
                    <a:lumMod val="49000"/>
                  </a:schemeClr>
                </a:solidFill>
                <a:latin typeface="Arial"/>
                <a:ea typeface="Segoe UI"/>
                <a:cs typeface="Arial"/>
              </a:rPr>
              <a:t>6. Effective treatment</a:t>
            </a:r>
            <a:r>
              <a:rPr lang="en-US" sz="1600" b="1">
                <a:solidFill>
                  <a:schemeClr val="accent5">
                    <a:lumMod val="49000"/>
                  </a:schemeClr>
                </a:solidFill>
                <a:latin typeface="Arial"/>
                <a:ea typeface="Segoe UI"/>
                <a:cs typeface="Arial"/>
              </a:rPr>
              <a:t>​ and Recommendation's</a:t>
            </a:r>
          </a:p>
          <a:p>
            <a:endParaRPr lang="en-GB" b="1">
              <a:latin typeface="Arial"/>
              <a:ea typeface="Segoe UI"/>
              <a:cs typeface="Arial"/>
            </a:endParaRPr>
          </a:p>
          <a:p>
            <a:r>
              <a:rPr lang="en-GB" sz="1400" b="1" baseline="0">
                <a:latin typeface="Arial"/>
                <a:ea typeface="Segoe UI"/>
                <a:cs typeface="Arial"/>
              </a:rPr>
              <a:t>Cognitive </a:t>
            </a:r>
            <a:r>
              <a:rPr lang="en-GB" sz="1400" b="1">
                <a:latin typeface="Arial"/>
                <a:ea typeface="Segoe UI"/>
                <a:cs typeface="Arial"/>
              </a:rPr>
              <a:t>Behavioural</a:t>
            </a:r>
            <a:r>
              <a:rPr lang="en-GB" sz="1400" b="1" baseline="0">
                <a:latin typeface="Arial"/>
                <a:ea typeface="Segoe UI"/>
                <a:cs typeface="Arial"/>
              </a:rPr>
              <a:t> </a:t>
            </a:r>
            <a:r>
              <a:rPr lang="en-GB" sz="1400" b="1">
                <a:latin typeface="Arial"/>
                <a:ea typeface="Segoe UI"/>
                <a:cs typeface="Arial"/>
              </a:rPr>
              <a:t>Therapy</a:t>
            </a:r>
            <a:r>
              <a:rPr lang="en-GB" sz="1400" b="1" baseline="0">
                <a:latin typeface="Arial"/>
                <a:ea typeface="Segoe UI"/>
                <a:cs typeface="Arial"/>
              </a:rPr>
              <a:t> (CBT</a:t>
            </a:r>
            <a:r>
              <a:rPr lang="en-GB" sz="1400" b="1">
                <a:latin typeface="Arial"/>
                <a:ea typeface="Segoe UI"/>
                <a:cs typeface="Arial"/>
              </a:rPr>
              <a:t>), (Newman et al., 2022).</a:t>
            </a:r>
            <a:endParaRPr lang="en-US" sz="1400" b="1">
              <a:latin typeface="Arial"/>
              <a:ea typeface="Segoe UI"/>
              <a:cs typeface="Arial"/>
            </a:endParaRPr>
          </a:p>
          <a:p>
            <a:r>
              <a:rPr lang="en-GB" sz="1400" b="1" baseline="0">
                <a:latin typeface="Arial"/>
                <a:ea typeface="Segoe UI"/>
                <a:cs typeface="Arial"/>
              </a:rPr>
              <a:t>Acceptance and </a:t>
            </a:r>
            <a:r>
              <a:rPr lang="en-GB" sz="1400" b="1">
                <a:latin typeface="Arial"/>
                <a:ea typeface="Segoe UI"/>
                <a:cs typeface="Arial"/>
              </a:rPr>
              <a:t>Commitment</a:t>
            </a:r>
            <a:r>
              <a:rPr lang="en-GB" sz="1400" b="1" baseline="0">
                <a:latin typeface="Arial"/>
                <a:ea typeface="Segoe UI"/>
                <a:cs typeface="Arial"/>
              </a:rPr>
              <a:t> </a:t>
            </a:r>
            <a:r>
              <a:rPr lang="en-GB" sz="1400" b="1">
                <a:latin typeface="Arial"/>
                <a:ea typeface="Segoe UI"/>
                <a:cs typeface="Arial"/>
              </a:rPr>
              <a:t>Therapy</a:t>
            </a:r>
            <a:r>
              <a:rPr lang="en-GB" sz="1400" b="1" baseline="0">
                <a:latin typeface="Arial"/>
                <a:ea typeface="Segoe UI"/>
                <a:cs typeface="Arial"/>
              </a:rPr>
              <a:t> (ACT)</a:t>
            </a:r>
            <a:r>
              <a:rPr lang="en-US" sz="1400" b="1">
                <a:latin typeface="Arial"/>
                <a:ea typeface="Segoe UI"/>
                <a:cs typeface="Arial"/>
              </a:rPr>
              <a:t>​</a:t>
            </a:r>
            <a:r>
              <a:rPr lang="en-US" sz="1400" b="1">
                <a:latin typeface="Arial"/>
                <a:ea typeface="+mn-lt"/>
                <a:cs typeface="Arial"/>
              </a:rPr>
              <a:t> (Aravind et al., 2025)</a:t>
            </a:r>
            <a:endParaRPr lang="en-US" sz="1400" b="1">
              <a:latin typeface="Arial"/>
              <a:ea typeface="Segoe UI"/>
              <a:cs typeface="Arial"/>
            </a:endParaRPr>
          </a:p>
          <a:p>
            <a:endParaRPr lang="en-US" sz="1400" b="1">
              <a:latin typeface="Arial"/>
              <a:cs typeface="Arial"/>
            </a:endParaRPr>
          </a:p>
          <a:p>
            <a:r>
              <a:rPr lang="en-US" sz="1400" b="1">
                <a:solidFill>
                  <a:schemeClr val="bg1"/>
                </a:solidFill>
                <a:latin typeface="Arial"/>
                <a:cs typeface="Arial"/>
              </a:rPr>
              <a:t>Medication - </a:t>
            </a:r>
            <a:r>
              <a:rPr lang="en-US" sz="1400" b="1">
                <a:solidFill>
                  <a:schemeClr val="bg1"/>
                </a:solidFill>
                <a:latin typeface="Arial"/>
                <a:ea typeface="+mn-lt"/>
                <a:cs typeface="Arial"/>
              </a:rPr>
              <a:t>For people with moderate to severe GAD, medication such as selective serotonin reuptake inhibitors may be recommended alongside psychological therapy (Mind, 2025).</a:t>
            </a:r>
          </a:p>
          <a:p>
            <a:endParaRPr lang="en-US" sz="1400" b="1">
              <a:latin typeface="Arial Nova"/>
            </a:endParaRPr>
          </a:p>
          <a:p>
            <a:endParaRPr lang="en-US" sz="1400" b="1">
              <a:latin typeface="Arial Nova"/>
            </a:endParaRPr>
          </a:p>
        </p:txBody>
      </p:sp>
      <p:sp>
        <p:nvSpPr>
          <p:cNvPr id="2" name="TextBox 1">
            <a:extLst>
              <a:ext uri="{FF2B5EF4-FFF2-40B4-BE49-F238E27FC236}">
                <a16:creationId xmlns:a16="http://schemas.microsoft.com/office/drawing/2014/main" id="{FA851D00-4B13-6E79-BA3E-A3DC0B08A94E}"/>
              </a:ext>
            </a:extLst>
          </p:cNvPr>
          <p:cNvSpPr txBox="1"/>
          <p:nvPr/>
        </p:nvSpPr>
        <p:spPr>
          <a:xfrm>
            <a:off x="3680506" y="154426"/>
            <a:ext cx="3024192" cy="38349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5BC4A7E0-E400-7D89-CF1D-A6F42E18305C}"/>
              </a:ext>
            </a:extLst>
          </p:cNvPr>
          <p:cNvSpPr txBox="1"/>
          <p:nvPr/>
        </p:nvSpPr>
        <p:spPr>
          <a:xfrm>
            <a:off x="8523713" y="69662"/>
            <a:ext cx="3345533" cy="6678751"/>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chemeClr val="accent5">
                    <a:lumMod val="49000"/>
                  </a:schemeClr>
                </a:solidFill>
                <a:latin typeface="Arial"/>
                <a:cs typeface="Arial"/>
              </a:rPr>
              <a:t>7. </a:t>
            </a:r>
            <a:r>
              <a:rPr lang="en-US" sz="1600" b="1">
                <a:solidFill>
                  <a:schemeClr val="accent5">
                    <a:lumMod val="49000"/>
                  </a:schemeClr>
                </a:solidFill>
                <a:latin typeface="Arial"/>
                <a:cs typeface="Arial"/>
              </a:rPr>
              <a:t>Important things to know</a:t>
            </a:r>
            <a:endParaRPr lang="en-US" sz="1600">
              <a:solidFill>
                <a:schemeClr val="accent5">
                  <a:lumMod val="49000"/>
                </a:schemeClr>
              </a:solidFill>
              <a:latin typeface="Arial"/>
              <a:cs typeface="Arial"/>
            </a:endParaRPr>
          </a:p>
          <a:p>
            <a:pPr algn="ctr"/>
            <a:endParaRPr lang="en-US">
              <a:latin typeface="Arial"/>
              <a:cs typeface="Arial"/>
            </a:endParaRPr>
          </a:p>
          <a:p>
            <a:r>
              <a:rPr lang="en-US" sz="1400" b="1">
                <a:solidFill>
                  <a:schemeClr val="lt1"/>
                </a:solidFill>
                <a:latin typeface="Arial"/>
                <a:cs typeface="Arial"/>
              </a:rPr>
              <a:t>Unlike a physical illness, anxiety and worry are often invisible and can be difficult for others to understand (Mind, 2026).</a:t>
            </a:r>
          </a:p>
          <a:p>
            <a:endParaRPr lang="en-US" sz="1400" b="1">
              <a:latin typeface="Arial"/>
              <a:cs typeface="Arial"/>
            </a:endParaRPr>
          </a:p>
          <a:p>
            <a:pPr marL="285750" indent="-285750">
              <a:buFont typeface="Arial,Sans-Serif"/>
              <a:buChar char="•"/>
            </a:pPr>
            <a:r>
              <a:rPr lang="en-US" sz="1400" b="1">
                <a:solidFill>
                  <a:schemeClr val="bg1"/>
                </a:solidFill>
                <a:latin typeface="Arial"/>
                <a:cs typeface="Arial"/>
              </a:rPr>
              <a:t>GAD is a real medical condition, not a character flaw or weakness (Mind, 2026).</a:t>
            </a:r>
          </a:p>
          <a:p>
            <a:pPr marL="285750" indent="-285750">
              <a:buFont typeface="Arial,Sans-Serif"/>
              <a:buChar char="•"/>
            </a:pPr>
            <a:r>
              <a:rPr lang="en-US" sz="1400" b="1">
                <a:solidFill>
                  <a:schemeClr val="bg1"/>
                </a:solidFill>
                <a:latin typeface="Arial"/>
                <a:cs typeface="Arial"/>
              </a:rPr>
              <a:t>Avoidance tends to maintain anxiety, facing feared situations gradually is often part of recovery (Newman et al., 2022). </a:t>
            </a:r>
          </a:p>
          <a:p>
            <a:pPr marL="285750" indent="-285750">
              <a:buFont typeface="Arial,Sans-Serif"/>
              <a:buChar char="•"/>
            </a:pPr>
            <a:r>
              <a:rPr lang="en-US" sz="1400" b="1">
                <a:solidFill>
                  <a:schemeClr val="bg1"/>
                </a:solidFill>
                <a:latin typeface="Arial"/>
                <a:cs typeface="Arial"/>
              </a:rPr>
              <a:t>Anxiety symptoms can feel physical, even when there is no dangerous medical problem (Cleveland Clinic, 2025). </a:t>
            </a:r>
          </a:p>
          <a:p>
            <a:pPr marL="285750" indent="-285750">
              <a:buFont typeface="Arial,Sans-Serif"/>
              <a:buChar char="•"/>
            </a:pPr>
            <a:r>
              <a:rPr lang="en-US" sz="1400" b="1">
                <a:solidFill>
                  <a:schemeClr val="bg1"/>
                </a:solidFill>
                <a:latin typeface="Arial"/>
                <a:cs typeface="Arial"/>
              </a:rPr>
              <a:t>Symptoms often improve significantly with treatment, though progress can take time (NICE, 2024).</a:t>
            </a:r>
          </a:p>
          <a:p>
            <a:pPr marL="285750" indent="-285750">
              <a:buFont typeface="Arial,Sans-Serif"/>
              <a:buChar char="•"/>
            </a:pPr>
            <a:r>
              <a:rPr lang="en-US" sz="1400" b="1">
                <a:solidFill>
                  <a:schemeClr val="bg1"/>
                </a:solidFill>
                <a:latin typeface="Arial"/>
                <a:cs typeface="Arial"/>
              </a:rPr>
              <a:t>Recovery does not require eliminating all anxiety, the goal is to reduce excessive anxiety and function well despite normal levels of stress (Newman et al., 2022.</a:t>
            </a:r>
          </a:p>
          <a:p>
            <a:pPr marL="285750" indent="-285750">
              <a:buFont typeface="Arial,Sans-Serif"/>
              <a:buChar char="•"/>
            </a:pPr>
            <a:endParaRPr lang="en-US" sz="1400" b="1">
              <a:solidFill>
                <a:srgbClr val="FFFFFF"/>
              </a:solidFill>
              <a:latin typeface="Arial"/>
              <a:cs typeface="Arial"/>
            </a:endParaRPr>
          </a:p>
        </p:txBody>
      </p:sp>
      <p:sp>
        <p:nvSpPr>
          <p:cNvPr id="6" name="TextBox 5">
            <a:extLst>
              <a:ext uri="{FF2B5EF4-FFF2-40B4-BE49-F238E27FC236}">
                <a16:creationId xmlns:a16="http://schemas.microsoft.com/office/drawing/2014/main" id="{606896B5-F69F-F14B-399D-56FB59424AC7}"/>
              </a:ext>
            </a:extLst>
          </p:cNvPr>
          <p:cNvSpPr txBox="1"/>
          <p:nvPr/>
        </p:nvSpPr>
        <p:spPr>
          <a:xfrm>
            <a:off x="146876" y="4590528"/>
            <a:ext cx="8184369" cy="2123658"/>
          </a:xfrm>
          <a:prstGeom prst="rect">
            <a:avLst/>
          </a:prstGeom>
          <a:solidFill>
            <a:schemeClr val="tx2">
              <a:lumMod val="50000"/>
              <a:lumOff val="50000"/>
            </a:schemeClr>
          </a:solidFill>
          <a:ln>
            <a:solidFill>
              <a:schemeClr val="accent5">
                <a:lumMod val="5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5">
                    <a:lumMod val="49000"/>
                  </a:schemeClr>
                </a:solidFill>
                <a:latin typeface="Arial"/>
                <a:cs typeface="Arial"/>
              </a:rPr>
              <a:t>8. (GAD) in 5 Key Steps</a:t>
            </a:r>
            <a:endParaRPr lang="en-US" sz="1600">
              <a:solidFill>
                <a:schemeClr val="accent5">
                  <a:lumMod val="49000"/>
                </a:schemeClr>
              </a:solidFill>
              <a:latin typeface="Arial"/>
              <a:cs typeface="Arial"/>
            </a:endParaRPr>
          </a:p>
          <a:p>
            <a:pPr marL="285750" indent="-285750">
              <a:buAutoNum type="arabicPeriod"/>
            </a:pPr>
            <a:endParaRPr lang="en-GB" sz="1400" b="1">
              <a:solidFill>
                <a:schemeClr val="bg1"/>
              </a:solidFill>
              <a:latin typeface="Arial"/>
              <a:ea typeface="+mn-lt"/>
              <a:cs typeface="Arial"/>
            </a:endParaRPr>
          </a:p>
          <a:p>
            <a:pPr marL="342900" indent="-342900">
              <a:buAutoNum type="arabicPeriod"/>
            </a:pPr>
            <a:r>
              <a:rPr lang="en-GB" sz="1400" b="1">
                <a:solidFill>
                  <a:schemeClr val="bg1"/>
                </a:solidFill>
                <a:latin typeface="Arial"/>
                <a:ea typeface="+mn-lt"/>
                <a:cs typeface="Arial"/>
              </a:rPr>
              <a:t>Identify GAD - Persistent worry that affects psychological, physical, and social wellbeing.</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Assessment - Healthcare professional confirm diagnosis and understand individual needs.</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Evidence Based Treatment - Psychological therapies, particularly CBT.</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Medication - Alongside therapy if necessary.  </a:t>
            </a:r>
            <a:endParaRPr lang="en-GB" sz="1400" b="1">
              <a:solidFill>
                <a:schemeClr val="bg1"/>
              </a:solidFill>
              <a:latin typeface="Arial"/>
              <a:cs typeface="Arial"/>
            </a:endParaRPr>
          </a:p>
          <a:p>
            <a:pPr marL="342900" indent="-342900">
              <a:buAutoNum type="arabicPeriod"/>
            </a:pPr>
            <a:r>
              <a:rPr lang="en-GB" sz="1400" b="1">
                <a:solidFill>
                  <a:schemeClr val="bg1"/>
                </a:solidFill>
                <a:latin typeface="Arial"/>
                <a:ea typeface="+mn-lt"/>
                <a:cs typeface="Arial"/>
              </a:rPr>
              <a:t>Ongoing Review and Support - Regular follow-ups are essential to monitor progress, treatment effectiveness, and adjust care to indi</a:t>
            </a:r>
            <a:r>
              <a:rPr lang="en-GB" sz="1400" b="1">
                <a:solidFill>
                  <a:schemeClr val="bg1"/>
                </a:solidFill>
                <a:latin typeface="Arial"/>
                <a:cs typeface="Arial"/>
              </a:rPr>
              <a:t>vidual needs</a:t>
            </a:r>
            <a:endParaRPr lang="en-GB" b="1">
              <a:solidFill>
                <a:schemeClr val="bg1"/>
              </a:solidFill>
              <a:latin typeface="Arial"/>
              <a:cs typeface="Arial"/>
            </a:endParaRPr>
          </a:p>
          <a:p>
            <a:endParaRPr lang="en-GB"/>
          </a:p>
        </p:txBody>
      </p:sp>
      <p:pic>
        <p:nvPicPr>
          <p:cNvPr id="14" name="Picture 13" descr="Adderall Side Effects and How It Works | Teen Vogue">
            <a:extLst>
              <a:ext uri="{FF2B5EF4-FFF2-40B4-BE49-F238E27FC236}">
                <a16:creationId xmlns:a16="http://schemas.microsoft.com/office/drawing/2014/main" id="{8EDFD780-3089-E58C-DC51-6E3B32271C52}"/>
              </a:ext>
            </a:extLst>
          </p:cNvPr>
          <p:cNvPicPr>
            <a:picLocks noChangeAspect="1"/>
          </p:cNvPicPr>
          <p:nvPr/>
        </p:nvPicPr>
        <p:blipFill>
          <a:blip r:embed="rId2"/>
          <a:stretch>
            <a:fillRect/>
          </a:stretch>
        </p:blipFill>
        <p:spPr>
          <a:xfrm flipH="1">
            <a:off x="6291943" y="2427515"/>
            <a:ext cx="2206172" cy="1553030"/>
          </a:xfrm>
          <a:prstGeom prst="rect">
            <a:avLst/>
          </a:prstGeom>
        </p:spPr>
      </p:pic>
      <p:pic>
        <p:nvPicPr>
          <p:cNvPr id="15" name="Picture 14" descr="Plus de 2 000 illustrations gratuites de Talking Therapy et de Thérapie ...">
            <a:extLst>
              <a:ext uri="{FF2B5EF4-FFF2-40B4-BE49-F238E27FC236}">
                <a16:creationId xmlns:a16="http://schemas.microsoft.com/office/drawing/2014/main" id="{D63B6083-A8DF-DA12-FE86-FDA73376D75E}"/>
              </a:ext>
            </a:extLst>
          </p:cNvPr>
          <p:cNvPicPr>
            <a:picLocks noChangeAspect="1"/>
          </p:cNvPicPr>
          <p:nvPr/>
        </p:nvPicPr>
        <p:blipFill>
          <a:blip r:embed="rId3"/>
          <a:stretch>
            <a:fillRect/>
          </a:stretch>
        </p:blipFill>
        <p:spPr>
          <a:xfrm flipH="1">
            <a:off x="6286501" y="364671"/>
            <a:ext cx="2231570" cy="2079172"/>
          </a:xfrm>
          <a:prstGeom prst="rect">
            <a:avLst/>
          </a:prstGeom>
        </p:spPr>
      </p:pic>
    </p:spTree>
    <p:extLst>
      <p:ext uri="{BB962C8B-B14F-4D97-AF65-F5344CB8AC3E}">
        <p14:creationId xmlns:p14="http://schemas.microsoft.com/office/powerpoint/2010/main" val="1280305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0C602B2-E3C2-C333-CFA4-1B0362A04A09}"/>
              </a:ext>
            </a:extLst>
          </p:cNvPr>
          <p:cNvSpPr txBox="1"/>
          <p:nvPr/>
        </p:nvSpPr>
        <p:spPr>
          <a:xfrm>
            <a:off x="711201" y="707571"/>
            <a:ext cx="10667997" cy="55399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400" baseline="0">
                <a:latin typeface="Arial"/>
                <a:ea typeface="Segoe UI"/>
                <a:cs typeface="Arial"/>
              </a:rPr>
              <a:t>Aravind, A., Agarwal, M., Malhotra, S. and Ayyub, S. (2025) ‘Effectiveness of Acceptance and Commitment Therapy on Mental Health Issues: A Systematic Review’, </a:t>
            </a:r>
            <a:r>
              <a:rPr lang="en-US" sz="1400" i="1" baseline="0">
                <a:latin typeface="Arial"/>
                <a:ea typeface="Segoe UI"/>
                <a:cs typeface="Arial"/>
              </a:rPr>
              <a:t>Annals of Neurosciences</a:t>
            </a:r>
            <a:r>
              <a:rPr lang="en-US" sz="1400" baseline="0">
                <a:latin typeface="Arial"/>
                <a:ea typeface="Segoe UI"/>
                <a:cs typeface="Arial"/>
              </a:rPr>
              <a:t>, 32(4), pp. 321–327. Available at: </a:t>
            </a:r>
            <a:r>
              <a:rPr lang="en-GB" sz="1400" u="sng" strike="noStrike" baseline="0">
                <a:solidFill>
                  <a:srgbClr val="467886"/>
                </a:solidFill>
                <a:latin typeface="Arial"/>
                <a:ea typeface="Segoe UI"/>
                <a:cs typeface="Arial"/>
                <a:hlinkClick r:id="rId2"/>
              </a:rPr>
              <a:t>Effectiveness of Acceptance and Commitment Therapy on Mental Health Issues: A Systematic Review - Arya Aravind, Manju Agarwal, Shahzadi Malhotra, Sayma Ayyub, 2025</a:t>
            </a:r>
            <a:r>
              <a:rPr lang="en-US" sz="1400" baseline="0">
                <a:latin typeface="Arial"/>
                <a:ea typeface="Segoe UI"/>
                <a:cs typeface="Arial"/>
              </a:rPr>
              <a:t> (Accessed: 23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Advance Study (2026) </a:t>
            </a:r>
            <a:r>
              <a:rPr lang="en-US" sz="1400" i="1" baseline="0">
                <a:latin typeface="Arial"/>
                <a:ea typeface="Segoe UI"/>
                <a:cs typeface="Arial"/>
              </a:rPr>
              <a:t>How does </a:t>
            </a:r>
            <a:r>
              <a:rPr lang="en-US" sz="1400" i="1" err="1">
                <a:latin typeface="Arial"/>
                <a:ea typeface="Segoe UI"/>
                <a:cs typeface="Arial"/>
              </a:rPr>
              <a:t>Generalised</a:t>
            </a:r>
            <a:r>
              <a:rPr lang="en-US" sz="1400" i="1" baseline="0">
                <a:latin typeface="Arial"/>
                <a:ea typeface="Segoe UI"/>
                <a:cs typeface="Arial"/>
              </a:rPr>
              <a:t> Anxiety Disorder affect daily life?</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3">
                  <a:extLst>
                    <a:ext uri="{A12FA001-AC4F-418D-AE19-62706E023703}">
                      <ahyp:hlinkClr xmlns:ahyp="http://schemas.microsoft.com/office/drawing/2018/hyperlinkcolor" val="tx"/>
                    </a:ext>
                  </a:extLst>
                </a:hlinkClick>
              </a:rPr>
              <a:t>How Does </a:t>
            </a:r>
            <a:r>
              <a:rPr lang="en-GB" sz="1400" u="sng">
                <a:solidFill>
                  <a:srgbClr val="467886"/>
                </a:solidFill>
                <a:latin typeface="Arial"/>
                <a:ea typeface="Segoe UI"/>
                <a:cs typeface="Arial"/>
                <a:hlinkClick r:id="rId3"/>
              </a:rPr>
              <a:t>Generalised</a:t>
            </a:r>
            <a:r>
              <a:rPr lang="en-GB" sz="1400" u="sng" strike="noStrike" baseline="0">
                <a:solidFill>
                  <a:srgbClr val="467886"/>
                </a:solidFill>
                <a:latin typeface="Arial"/>
                <a:ea typeface="Segoe UI"/>
                <a:cs typeface="Arial"/>
                <a:hlinkClick r:id="rId3">
                  <a:extLst>
                    <a:ext uri="{A12FA001-AC4F-418D-AE19-62706E023703}">
                      <ahyp:hlinkClr xmlns:ahyp="http://schemas.microsoft.com/office/drawing/2018/hyperlinkcolor" val="tx"/>
                    </a:ext>
                  </a:extLst>
                </a:hlinkClick>
              </a:rPr>
              <a:t> Anxiety Disorder Affect Daily Life? - Advance Study</a:t>
            </a:r>
            <a:r>
              <a:rPr lang="en-GB" sz="1400" baseline="0">
                <a:latin typeface="Arial"/>
                <a:ea typeface="Segoe UI"/>
                <a:cs typeface="Arial"/>
              </a:rPr>
              <a:t> </a:t>
            </a:r>
            <a:r>
              <a:rPr lang="en-US" sz="1400" baseline="0">
                <a:latin typeface="Arial"/>
                <a:ea typeface="Segoe UI"/>
                <a:cs typeface="Arial"/>
              </a:rPr>
              <a:t>(Accessed: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err="1">
                <a:latin typeface="Arial"/>
                <a:ea typeface="Segoe UI"/>
                <a:cs typeface="Arial"/>
              </a:rPr>
              <a:t>Behaviour</a:t>
            </a:r>
            <a:r>
              <a:rPr lang="en-US" sz="1400" baseline="0">
                <a:latin typeface="Arial"/>
                <a:ea typeface="Segoe UI"/>
                <a:cs typeface="Arial"/>
              </a:rPr>
              <a:t> Research and Therapy (2025) </a:t>
            </a:r>
            <a:r>
              <a:rPr lang="en-US" sz="1400" i="1" baseline="0">
                <a:latin typeface="Arial"/>
                <a:ea typeface="Segoe UI"/>
                <a:cs typeface="Arial"/>
              </a:rPr>
              <a:t>Long-term efficacy of cognitive </a:t>
            </a:r>
            <a:r>
              <a:rPr lang="en-US" sz="1400" i="1" baseline="0" err="1">
                <a:latin typeface="Arial"/>
                <a:ea typeface="Segoe UI"/>
                <a:cs typeface="Arial"/>
              </a:rPr>
              <a:t>behavioural</a:t>
            </a:r>
            <a:r>
              <a:rPr lang="en-US" sz="1400" i="1" baseline="0">
                <a:latin typeface="Arial"/>
                <a:ea typeface="Segoe UI"/>
                <a:cs typeface="Arial"/>
              </a:rPr>
              <a:t> therapy for generalized anxiety disorder: A 2–8-year follow-up of two randomized controlled trials</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Long-term efficacy of cognitive behavioural therapy for </a:t>
            </a:r>
            <a:r>
              <a:rPr lang="en-GB" sz="1400" u="sng">
                <a:solidFill>
                  <a:srgbClr val="467886"/>
                </a:solidFill>
                <a:latin typeface="Arial"/>
                <a:ea typeface="Segoe UI"/>
                <a:cs typeface="Arial"/>
                <a:hlinkClick r:id="rId4"/>
              </a:rPr>
              <a:t>generalised</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 anxiety disorder: A 2–8-year follow-up of two </a:t>
            </a:r>
            <a:r>
              <a:rPr lang="en-GB" sz="1400" u="sng">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randomised</a:t>
            </a:r>
            <a:r>
              <a:rPr lang="en-GB" sz="1400" u="sng" strike="noStrike" baseline="0">
                <a:solidFill>
                  <a:srgbClr val="467886"/>
                </a:solidFill>
                <a:latin typeface="Arial"/>
                <a:ea typeface="Segoe UI"/>
                <a:cs typeface="Arial"/>
                <a:hlinkClick r:id="rId4">
                  <a:extLst>
                    <a:ext uri="{A12FA001-AC4F-418D-AE19-62706E023703}">
                      <ahyp:hlinkClr xmlns:ahyp="http://schemas.microsoft.com/office/drawing/2018/hyperlinkcolor" val="tx"/>
                    </a:ext>
                  </a:extLst>
                </a:hlinkClick>
              </a:rPr>
              <a:t> controlled trials - ScienceDirect</a:t>
            </a:r>
            <a:r>
              <a:rPr lang="en-US" sz="1400" baseline="0">
                <a:latin typeface="Arial"/>
                <a:ea typeface="Segoe UI"/>
                <a:cs typeface="Arial"/>
              </a:rPr>
              <a:t> (Accessed: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Cleveland Clinic (2025) </a:t>
            </a:r>
            <a:r>
              <a:rPr lang="en-US" sz="1400" i="1" baseline="0">
                <a:latin typeface="Arial"/>
                <a:ea typeface="Segoe UI"/>
                <a:cs typeface="Arial"/>
              </a:rPr>
              <a:t>Generalized anxiety disorder (GAD): Symptoms &amp; treatment</a:t>
            </a:r>
            <a:r>
              <a:rPr lang="en-US" sz="1400" baseline="0">
                <a:latin typeface="Arial"/>
                <a:ea typeface="Segoe UI"/>
                <a:cs typeface="Arial"/>
              </a:rPr>
              <a:t>. Available at: </a:t>
            </a:r>
            <a:r>
              <a:rPr lang="en-GB" sz="1400" u="sng">
                <a:solidFill>
                  <a:srgbClr val="467886"/>
                </a:solidFill>
                <a:latin typeface="Arial"/>
                <a:ea typeface="Segoe UI"/>
                <a:cs typeface="Arial"/>
                <a:hlinkClick r:id="rId5"/>
              </a:rPr>
              <a:t>Generalised</a:t>
            </a:r>
            <a:r>
              <a:rPr lang="en-GB" sz="1400" u="sng" strike="noStrike" baseline="0">
                <a:solidFill>
                  <a:srgbClr val="467886"/>
                </a:solidFill>
                <a:latin typeface="Arial"/>
                <a:ea typeface="Segoe UI"/>
                <a:cs typeface="Arial"/>
                <a:hlinkClick r:id="rId5"/>
              </a:rPr>
              <a:t> Anxiety Disorder (GAD): Symptoms &amp; Treatment</a:t>
            </a:r>
            <a:r>
              <a:rPr lang="en-US" sz="1400" baseline="0">
                <a:latin typeface="Arial"/>
                <a:ea typeface="Segoe UI"/>
                <a:cs typeface="Arial"/>
              </a:rPr>
              <a:t> (Accessed: 22 June 2026).</a:t>
            </a:r>
            <a:r>
              <a:rPr lang="en-US" sz="1400">
                <a:latin typeface="Arial"/>
                <a:ea typeface="Segoe UI"/>
                <a:cs typeface="Arial"/>
              </a:rPr>
              <a:t>​</a:t>
            </a:r>
          </a:p>
          <a:p>
            <a:pPr rtl="0"/>
            <a:r>
              <a:rPr lang="en-US" sz="1400">
                <a:latin typeface="Arial"/>
                <a:ea typeface="Segoe UI"/>
                <a:cs typeface="Arial"/>
              </a:rPr>
              <a:t>​</a:t>
            </a:r>
          </a:p>
          <a:p>
            <a:pPr rtl="0"/>
            <a:r>
              <a:rPr lang="en-US" sz="1400" baseline="0" err="1">
                <a:latin typeface="Arial"/>
                <a:ea typeface="Segoe UI"/>
                <a:cs typeface="Arial"/>
              </a:rPr>
              <a:t>Crocq</a:t>
            </a:r>
            <a:r>
              <a:rPr lang="en-US" sz="1400" baseline="0">
                <a:latin typeface="Arial"/>
                <a:ea typeface="Segoe UI"/>
                <a:cs typeface="Arial"/>
              </a:rPr>
              <a:t>, M.-A. (2017) ‘The history of generalized anxiety disorder as a diagnostic category’, </a:t>
            </a:r>
            <a:r>
              <a:rPr lang="en-US" sz="1400" i="1" baseline="0">
                <a:latin typeface="Arial"/>
                <a:ea typeface="Segoe UI"/>
                <a:cs typeface="Arial"/>
              </a:rPr>
              <a:t>Dialogues in Clinical Neuroscience</a:t>
            </a:r>
            <a:r>
              <a:rPr lang="en-US" sz="1400" baseline="0">
                <a:latin typeface="Arial"/>
                <a:ea typeface="Segoe UI"/>
                <a:cs typeface="Arial"/>
              </a:rPr>
              <a:t>, 19(2), pp. 107–116. doi:10.31887/DCNS.2017.19.2/</a:t>
            </a:r>
            <a:r>
              <a:rPr lang="en-US" sz="1400" baseline="0" err="1">
                <a:latin typeface="Arial"/>
                <a:ea typeface="Segoe UI"/>
                <a:cs typeface="Arial"/>
              </a:rPr>
              <a:t>macrocq</a:t>
            </a:r>
            <a:r>
              <a:rPr lang="en-US" sz="1400" baseline="0">
                <a:latin typeface="Arial"/>
                <a:ea typeface="Segoe UI"/>
                <a:cs typeface="Arial"/>
              </a:rPr>
              <a:t>. Available at: </a:t>
            </a:r>
            <a:r>
              <a:rPr lang="en-US" sz="1400" u="sng" strike="noStrike" baseline="0">
                <a:solidFill>
                  <a:srgbClr val="467886"/>
                </a:solidFill>
                <a:latin typeface="Arial"/>
                <a:ea typeface="Segoe UI"/>
                <a:cs typeface="Arial"/>
                <a:hlinkClick r:id="rId6">
                  <a:extLst>
                    <a:ext uri="{A12FA001-AC4F-418D-AE19-62706E023703}">
                      <ahyp:hlinkClr xmlns:ahyp="http://schemas.microsoft.com/office/drawing/2018/hyperlinkcolor" val="tx"/>
                    </a:ext>
                  </a:extLst>
                </a:hlinkClick>
              </a:rPr>
              <a:t>(PDF) The history of </a:t>
            </a:r>
            <a:r>
              <a:rPr lang="en-US" sz="1400" u="sng" err="1">
                <a:solidFill>
                  <a:srgbClr val="467886"/>
                </a:solidFill>
                <a:latin typeface="Arial"/>
                <a:ea typeface="Segoe UI"/>
                <a:cs typeface="Arial"/>
                <a:hlinkClick r:id="rId6"/>
              </a:rPr>
              <a:t>generalised</a:t>
            </a:r>
            <a:r>
              <a:rPr lang="en-US" sz="1400" u="sng" strike="noStrike" baseline="0">
                <a:solidFill>
                  <a:srgbClr val="467886"/>
                </a:solidFill>
                <a:latin typeface="Arial"/>
                <a:ea typeface="Segoe UI"/>
                <a:cs typeface="Arial"/>
                <a:hlinkClick r:id="rId6">
                  <a:extLst>
                    <a:ext uri="{A12FA001-AC4F-418D-AE19-62706E023703}">
                      <ahyp:hlinkClr xmlns:ahyp="http://schemas.microsoft.com/office/drawing/2018/hyperlinkcolor" val="tx"/>
                    </a:ext>
                  </a:extLst>
                </a:hlinkClick>
              </a:rPr>
              <a:t> anxiety disorder as a diagnostic category</a:t>
            </a:r>
            <a:r>
              <a:rPr lang="en-US" sz="1400" baseline="0">
                <a:latin typeface="Arial"/>
                <a:ea typeface="Segoe UI"/>
                <a:cs typeface="Arial"/>
              </a:rPr>
              <a:t> (Accessed: 30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Mind (2023) </a:t>
            </a:r>
            <a:r>
              <a:rPr lang="en-US" sz="1400" i="1" baseline="0">
                <a:latin typeface="Arial"/>
                <a:ea typeface="Segoe UI"/>
                <a:cs typeface="Arial"/>
              </a:rPr>
              <a:t>Disability under the Equality Act</a:t>
            </a:r>
            <a:r>
              <a:rPr lang="en-US" sz="1400" baseline="0">
                <a:latin typeface="Arial"/>
                <a:ea typeface="Segoe UI"/>
                <a:cs typeface="Arial"/>
              </a:rPr>
              <a:t>. Available at: </a:t>
            </a:r>
            <a:r>
              <a:rPr lang="en-US" sz="1400" u="sng" strike="noStrike" baseline="0">
                <a:solidFill>
                  <a:srgbClr val="467886"/>
                </a:solidFill>
                <a:latin typeface="Arial"/>
                <a:ea typeface="Segoe UI"/>
                <a:cs typeface="Arial"/>
                <a:hlinkClick r:id="rId7"/>
              </a:rPr>
              <a:t>Disability discrimination - an overview</a:t>
            </a:r>
            <a:r>
              <a:rPr lang="en-US" sz="1400" baseline="0">
                <a:latin typeface="Arial"/>
                <a:ea typeface="Segoe UI"/>
                <a:cs typeface="Arial"/>
              </a:rPr>
              <a:t> (Accessed: 30 June 2026).</a:t>
            </a:r>
            <a:r>
              <a:rPr lang="en-US" sz="1400">
                <a:latin typeface="Arial"/>
                <a:ea typeface="Segoe UI"/>
                <a:cs typeface="Arial"/>
              </a:rPr>
              <a:t>​</a:t>
            </a:r>
          </a:p>
          <a:p>
            <a:pPr rtl="0"/>
            <a:r>
              <a:rPr lang="en-US" sz="1400">
                <a:latin typeface="Arial"/>
                <a:ea typeface="Segoe UI"/>
                <a:cs typeface="Arial"/>
              </a:rPr>
              <a:t>​</a:t>
            </a:r>
          </a:p>
          <a:p>
            <a:pPr rtl="0"/>
            <a:r>
              <a:rPr lang="en-US" sz="1400" baseline="0">
                <a:latin typeface="Arial"/>
                <a:ea typeface="Segoe UI"/>
                <a:cs typeface="Arial"/>
              </a:rPr>
              <a:t>Mind (2025) </a:t>
            </a:r>
            <a:r>
              <a:rPr lang="en-US" sz="1400" i="1" baseline="0">
                <a:latin typeface="Arial"/>
                <a:ea typeface="Segoe UI"/>
                <a:cs typeface="Arial"/>
              </a:rPr>
              <a:t>Treatment for anxiety</a:t>
            </a:r>
            <a:r>
              <a:rPr lang="en-US" sz="1400" baseline="0">
                <a:latin typeface="Arial"/>
                <a:ea typeface="Segoe UI"/>
                <a:cs typeface="Arial"/>
              </a:rPr>
              <a:t>. Available at: </a:t>
            </a:r>
            <a:r>
              <a:rPr lang="en-GB" sz="1400" u="sng" strike="noStrike" baseline="0">
                <a:solidFill>
                  <a:srgbClr val="467886"/>
                </a:solidFill>
                <a:latin typeface="Arial"/>
                <a:ea typeface="Segoe UI"/>
                <a:cs typeface="Arial"/>
                <a:hlinkClick r:id="rId8"/>
              </a:rPr>
              <a:t>Treatment options for anxiety problems | Support | Mind</a:t>
            </a:r>
            <a:r>
              <a:rPr lang="en-US" sz="1400" baseline="0">
                <a:latin typeface="Arial"/>
                <a:ea typeface="Segoe UI"/>
                <a:cs typeface="Arial"/>
              </a:rPr>
              <a:t> (Accessed: 30 June 2026).</a:t>
            </a:r>
          </a:p>
          <a:p>
            <a:endParaRPr lang="en-US" sz="1400">
              <a:latin typeface="Arial"/>
              <a:cs typeface="Arial"/>
            </a:endParaRPr>
          </a:p>
          <a:p>
            <a:r>
              <a:rPr lang="en-US" sz="1400">
                <a:latin typeface="Arial"/>
                <a:cs typeface="Arial"/>
              </a:rPr>
              <a:t>Mind (2026) </a:t>
            </a:r>
            <a:r>
              <a:rPr lang="en-US" sz="1400" i="1">
                <a:latin typeface="Arial"/>
                <a:cs typeface="Arial"/>
              </a:rPr>
              <a:t>Anxiety disorders</a:t>
            </a:r>
            <a:r>
              <a:rPr lang="en-US" sz="1400">
                <a:latin typeface="Arial"/>
                <a:cs typeface="Arial"/>
              </a:rPr>
              <a:t>. Available at: </a:t>
            </a:r>
            <a:r>
              <a:rPr lang="en-GB" sz="1400">
                <a:latin typeface="Arial"/>
                <a:cs typeface="Arial"/>
                <a:hlinkClick r:id="rId9"/>
              </a:rPr>
              <a:t>Anxiety disorders | Types of mental health problems | Mind</a:t>
            </a:r>
            <a:r>
              <a:rPr lang="en-US" sz="1400">
                <a:latin typeface="Arial"/>
                <a:cs typeface="Arial"/>
              </a:rPr>
              <a:t> (Accessed: 14 June 2026).</a:t>
            </a:r>
            <a:endParaRPr lang="en-US"/>
          </a:p>
          <a:p>
            <a:pPr algn="ctr"/>
            <a:endParaRPr lang="en-GB"/>
          </a:p>
        </p:txBody>
      </p:sp>
      <p:sp>
        <p:nvSpPr>
          <p:cNvPr id="7" name="TextBox 6">
            <a:extLst>
              <a:ext uri="{FF2B5EF4-FFF2-40B4-BE49-F238E27FC236}">
                <a16:creationId xmlns:a16="http://schemas.microsoft.com/office/drawing/2014/main" id="{CE310DBA-6858-F526-E8AE-71C29B27367F}"/>
              </a:ext>
            </a:extLst>
          </p:cNvPr>
          <p:cNvSpPr txBox="1"/>
          <p:nvPr/>
        </p:nvSpPr>
        <p:spPr>
          <a:xfrm>
            <a:off x="855618" y="230391"/>
            <a:ext cx="3917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References</a:t>
            </a:r>
          </a:p>
        </p:txBody>
      </p:sp>
    </p:spTree>
    <p:extLst>
      <p:ext uri="{BB962C8B-B14F-4D97-AF65-F5344CB8AC3E}">
        <p14:creationId xmlns:p14="http://schemas.microsoft.com/office/powerpoint/2010/main" val="1343980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2EFBE0-15C7-B352-561D-25B404175754}"/>
              </a:ext>
            </a:extLst>
          </p:cNvPr>
          <p:cNvSpPr>
            <a:spLocks noGrp="1"/>
          </p:cNvSpPr>
          <p:nvPr>
            <p:ph idx="1"/>
          </p:nvPr>
        </p:nvSpPr>
        <p:spPr>
          <a:xfrm>
            <a:off x="830943" y="896711"/>
            <a:ext cx="10755085" cy="4960937"/>
          </a:xfrm>
        </p:spPr>
        <p:txBody>
          <a:bodyPr vert="horz" lIns="91440" tIns="45720" rIns="91440" bIns="45720" rtlCol="0" anchor="t">
            <a:normAutofit/>
          </a:bodyPr>
          <a:lstStyle/>
          <a:p>
            <a:pPr marL="0" indent="0">
              <a:buNone/>
            </a:pPr>
            <a:endParaRPr lang="en-US" sz="1400">
              <a:latin typeface="Arial"/>
              <a:ea typeface="+mn-lt"/>
              <a:cs typeface="Arial"/>
            </a:endParaRPr>
          </a:p>
          <a:p>
            <a:pPr marL="0" indent="0">
              <a:lnSpc>
                <a:spcPct val="100000"/>
              </a:lnSpc>
              <a:spcBef>
                <a:spcPts val="0"/>
              </a:spcBef>
              <a:buNone/>
            </a:pPr>
            <a:r>
              <a:rPr lang="en-US" sz="1400">
                <a:latin typeface="Arial"/>
                <a:ea typeface="+mn-lt"/>
                <a:cs typeface="Arial"/>
              </a:rPr>
              <a:t>Mind (2026b) </a:t>
            </a:r>
            <a:r>
              <a:rPr lang="en-US" sz="1400" i="1">
                <a:latin typeface="Arial"/>
                <a:ea typeface="+mn-lt"/>
                <a:cs typeface="Arial"/>
              </a:rPr>
              <a:t>Anxiety problems</a:t>
            </a:r>
            <a:r>
              <a:rPr lang="en-US" sz="1400">
                <a:latin typeface="Arial"/>
                <a:ea typeface="+mn-lt"/>
                <a:cs typeface="Arial"/>
              </a:rPr>
              <a:t>. Available at: </a:t>
            </a:r>
            <a:r>
              <a:rPr lang="en-GB" sz="1400">
                <a:latin typeface="Arial"/>
                <a:ea typeface="+mn-lt"/>
                <a:cs typeface="Arial"/>
                <a:hlinkClick r:id="rId2"/>
              </a:rPr>
              <a:t>Understanding anxiety | Mental health problems | Mind</a:t>
            </a:r>
            <a:r>
              <a:rPr lang="en-GB" sz="1400">
                <a:latin typeface="Arial"/>
                <a:ea typeface="+mn-lt"/>
                <a:cs typeface="Arial"/>
              </a:rPr>
              <a:t> </a:t>
            </a:r>
            <a:r>
              <a:rPr lang="en-US" sz="1400">
                <a:latin typeface="Arial"/>
                <a:ea typeface="+mn-lt"/>
                <a:cs typeface="Arial"/>
              </a:rPr>
              <a:t> (Accessed: 22 June 2026).</a:t>
            </a:r>
          </a:p>
          <a:p>
            <a:pPr marL="0" indent="0">
              <a:lnSpc>
                <a:spcPct val="100000"/>
              </a:lnSpc>
              <a:spcBef>
                <a:spcPts val="0"/>
              </a:spcBef>
              <a:buNone/>
            </a:pPr>
            <a:endParaRPr lang="en-US" sz="1400">
              <a:latin typeface="Arial"/>
              <a:ea typeface="+mn-lt"/>
              <a:cs typeface="Arial"/>
            </a:endParaRPr>
          </a:p>
          <a:p>
            <a:pPr marL="0" indent="0">
              <a:lnSpc>
                <a:spcPct val="100000"/>
              </a:lnSpc>
              <a:spcBef>
                <a:spcPts val="0"/>
              </a:spcBef>
              <a:buNone/>
            </a:pPr>
            <a:r>
              <a:rPr lang="en-US" sz="1400">
                <a:latin typeface="Arial"/>
                <a:ea typeface="+mn-lt"/>
                <a:cs typeface="Arial"/>
              </a:rPr>
              <a:t>National Institute for Health and Care Excellence (NICE) (2024) </a:t>
            </a:r>
            <a:r>
              <a:rPr lang="en-US" sz="1400" i="1" err="1">
                <a:latin typeface="Arial"/>
                <a:ea typeface="+mn-lt"/>
                <a:cs typeface="Arial"/>
              </a:rPr>
              <a:t>Generalised</a:t>
            </a:r>
            <a:r>
              <a:rPr lang="en-US" sz="1400" i="1">
                <a:latin typeface="Arial"/>
                <a:ea typeface="+mn-lt"/>
                <a:cs typeface="Arial"/>
              </a:rPr>
              <a:t> anxiety disorder: Risk factors</a:t>
            </a:r>
            <a:r>
              <a:rPr lang="en-US" sz="1400">
                <a:latin typeface="Arial"/>
                <a:ea typeface="+mn-lt"/>
                <a:cs typeface="Arial"/>
              </a:rPr>
              <a:t>. Clinical Knowledge Summaries (CKS). Available at: </a:t>
            </a:r>
            <a:r>
              <a:rPr lang="en-GB" sz="1400">
                <a:latin typeface="Arial"/>
                <a:ea typeface="+mn-lt"/>
                <a:cs typeface="Arial"/>
                <a:hlinkClick r:id="rId3"/>
              </a:rPr>
              <a:t>Risk factors | Background information | Generalized anxiety disorder | CKS | NICE</a:t>
            </a:r>
            <a:r>
              <a:rPr lang="en-US" sz="1400">
                <a:latin typeface="Arial"/>
                <a:ea typeface="+mn-lt"/>
                <a:cs typeface="Arial"/>
              </a:rPr>
              <a:t> (Accessed: 23 June 2026).</a:t>
            </a:r>
            <a:endParaRPr lang="en-US" sz="1400">
              <a:latin typeface="Arial"/>
              <a:cs typeface="Arial"/>
            </a:endParaRPr>
          </a:p>
          <a:p>
            <a:pPr marL="0" indent="0">
              <a:buNone/>
            </a:pPr>
            <a:r>
              <a:rPr lang="en-US" sz="1400">
                <a:latin typeface="Arial"/>
                <a:ea typeface="+mn-lt"/>
                <a:cs typeface="Arial"/>
              </a:rPr>
              <a:t>National Institute for Health and Care Excellence (NICE) (2024) </a:t>
            </a:r>
            <a:r>
              <a:rPr lang="en-US" sz="1400" i="1" err="1">
                <a:latin typeface="Arial"/>
                <a:ea typeface="+mn-lt"/>
                <a:cs typeface="Arial"/>
              </a:rPr>
              <a:t>Generalised</a:t>
            </a:r>
            <a:r>
              <a:rPr lang="en-US" sz="1400" i="1">
                <a:latin typeface="Arial"/>
                <a:ea typeface="+mn-lt"/>
                <a:cs typeface="Arial"/>
              </a:rPr>
              <a:t> anxiety disorder: Management</a:t>
            </a:r>
            <a:r>
              <a:rPr lang="en-US" sz="1400">
                <a:latin typeface="Arial"/>
                <a:ea typeface="+mn-lt"/>
                <a:cs typeface="Arial"/>
              </a:rPr>
              <a:t>. Clinical Knowledge Summaries (CKS). Available at: </a:t>
            </a:r>
            <a:r>
              <a:rPr lang="en-US" sz="1400">
                <a:latin typeface="Arial"/>
                <a:ea typeface="+mn-lt"/>
                <a:cs typeface="Arial"/>
                <a:hlinkClick r:id="rId4"/>
              </a:rPr>
              <a:t>Scenario: Management | Management | </a:t>
            </a:r>
            <a:r>
              <a:rPr lang="en-US" sz="1400" err="1">
                <a:latin typeface="Arial"/>
                <a:ea typeface="+mn-lt"/>
                <a:cs typeface="Arial"/>
                <a:hlinkClick r:id="rId4"/>
              </a:rPr>
              <a:t>Generalised</a:t>
            </a:r>
            <a:r>
              <a:rPr lang="en-US" sz="1400">
                <a:latin typeface="Arial"/>
                <a:ea typeface="+mn-lt"/>
                <a:cs typeface="Arial"/>
                <a:hlinkClick r:id="rId4"/>
              </a:rPr>
              <a:t> anxiety disorder | CKS | NICE</a:t>
            </a:r>
            <a:r>
              <a:rPr lang="en-US" sz="1400">
                <a:latin typeface="Arial"/>
                <a:ea typeface="+mn-lt"/>
                <a:cs typeface="Arial"/>
              </a:rPr>
              <a:t> (Accessed: 23 June 2026).</a:t>
            </a:r>
            <a:endParaRPr lang="en-US" sz="1400">
              <a:latin typeface="Arial"/>
              <a:cs typeface="Arial"/>
            </a:endParaRPr>
          </a:p>
          <a:p>
            <a:pPr marL="0" indent="0">
              <a:buNone/>
            </a:pPr>
            <a:r>
              <a:rPr lang="en-US" sz="1400">
                <a:latin typeface="Arial"/>
                <a:ea typeface="+mn-lt"/>
                <a:cs typeface="Arial"/>
              </a:rPr>
              <a:t>National Institute of Mental Health (2025) </a:t>
            </a:r>
            <a:r>
              <a:rPr lang="en-US" sz="1400" i="1" err="1">
                <a:latin typeface="Arial"/>
                <a:ea typeface="+mn-lt"/>
                <a:cs typeface="Arial"/>
              </a:rPr>
              <a:t>Generalised</a:t>
            </a:r>
            <a:r>
              <a:rPr lang="en-US" sz="1400" i="1">
                <a:latin typeface="Arial"/>
                <a:ea typeface="+mn-lt"/>
                <a:cs typeface="Arial"/>
              </a:rPr>
              <a:t> anxiety disorder: What you need to know</a:t>
            </a:r>
            <a:r>
              <a:rPr lang="en-US" sz="1400">
                <a:latin typeface="Arial"/>
                <a:ea typeface="+mn-lt"/>
                <a:cs typeface="Arial"/>
              </a:rPr>
              <a:t>. Available at: </a:t>
            </a:r>
            <a:r>
              <a:rPr lang="en-US" sz="1400" err="1">
                <a:latin typeface="Arial"/>
                <a:ea typeface="+mn-lt"/>
                <a:cs typeface="Arial"/>
                <a:hlinkClick r:id="rId5"/>
              </a:rPr>
              <a:t>Generalised</a:t>
            </a:r>
            <a:r>
              <a:rPr lang="en-US" sz="1400">
                <a:latin typeface="Arial"/>
                <a:ea typeface="+mn-lt"/>
                <a:cs typeface="Arial"/>
                <a:hlinkClick r:id="rId5"/>
              </a:rPr>
              <a:t> Anxiety Disorder: What You Need to Know - National Institute of Mental Health (NIMH)</a:t>
            </a:r>
            <a:r>
              <a:rPr lang="en-US" sz="1400">
                <a:latin typeface="Arial"/>
                <a:ea typeface="+mn-lt"/>
                <a:cs typeface="Arial"/>
              </a:rPr>
              <a:t> (Accessed: 1 July 2026).</a:t>
            </a:r>
            <a:endParaRPr lang="en-US" sz="1400">
              <a:latin typeface="Arial"/>
              <a:cs typeface="Arial"/>
            </a:endParaRPr>
          </a:p>
          <a:p>
            <a:pPr marL="0" indent="0">
              <a:buNone/>
            </a:pPr>
            <a:r>
              <a:rPr lang="en-US" sz="1400">
                <a:latin typeface="Arial"/>
                <a:ea typeface="+mn-lt"/>
                <a:cs typeface="Arial"/>
              </a:rPr>
              <a:t>Newman, M.G., Basterfield, C., Erickson, T.M., Caulley, E., Przeworski, A. and Llera, S.J. (2022) ‘Psychotherapeutic treatments for </a:t>
            </a:r>
            <a:r>
              <a:rPr lang="en-US" sz="1400" err="1">
                <a:latin typeface="Arial"/>
                <a:ea typeface="+mn-lt"/>
                <a:cs typeface="Arial"/>
              </a:rPr>
              <a:t>generalised</a:t>
            </a:r>
            <a:r>
              <a:rPr lang="en-US" sz="1400">
                <a:latin typeface="Arial"/>
                <a:ea typeface="+mn-lt"/>
                <a:cs typeface="Arial"/>
              </a:rPr>
              <a:t> anxiety disorder: Cognitive and behavioral therapies, enhancement strategies, and emerging efforts’, </a:t>
            </a:r>
            <a:r>
              <a:rPr lang="en-US" sz="1400" i="1">
                <a:latin typeface="Arial"/>
                <a:ea typeface="+mn-lt"/>
                <a:cs typeface="Arial"/>
              </a:rPr>
              <a:t>Expert Review of Neurotherapeutics</a:t>
            </a:r>
            <a:r>
              <a:rPr lang="en-US" sz="1400">
                <a:latin typeface="Arial"/>
                <a:ea typeface="+mn-lt"/>
                <a:cs typeface="Arial"/>
              </a:rPr>
              <a:t>, 22(9), pp. 751–770. Available at: </a:t>
            </a:r>
            <a:r>
              <a:rPr lang="en-GB" sz="1400">
                <a:solidFill>
                  <a:srgbClr val="467886"/>
                </a:solidFill>
                <a:latin typeface="Arial"/>
                <a:ea typeface="+mn-lt"/>
                <a:cs typeface="Arial"/>
                <a:hlinkClick r:id="rId6">
                  <a:extLst>
                    <a:ext uri="{A12FA001-AC4F-418D-AE19-62706E023703}">
                      <ahyp:hlinkClr xmlns:ahyp="http://schemas.microsoft.com/office/drawing/2018/hyperlinkcolor" val="tx"/>
                    </a:ext>
                  </a:extLst>
                </a:hlinkClick>
              </a:rPr>
              <a:t>Psychotherapeutic Treatments for </a:t>
            </a:r>
            <a:r>
              <a:rPr lang="en-GB" sz="1400">
                <a:solidFill>
                  <a:srgbClr val="467886"/>
                </a:solidFill>
                <a:latin typeface="Arial"/>
                <a:ea typeface="+mn-lt"/>
                <a:cs typeface="Arial"/>
                <a:hlinkClick r:id="rId6"/>
              </a:rPr>
              <a:t>Generalised</a:t>
            </a:r>
            <a:r>
              <a:rPr lang="en-GB" sz="1400">
                <a:solidFill>
                  <a:srgbClr val="467886"/>
                </a:solidFill>
                <a:latin typeface="Arial"/>
                <a:ea typeface="+mn-lt"/>
                <a:cs typeface="Arial"/>
                <a:hlinkClick r:id="rId6">
                  <a:extLst>
                    <a:ext uri="{A12FA001-AC4F-418D-AE19-62706E023703}">
                      <ahyp:hlinkClr xmlns:ahyp="http://schemas.microsoft.com/office/drawing/2018/hyperlinkcolor" val="tx"/>
                    </a:ext>
                  </a:extLst>
                </a:hlinkClick>
              </a:rPr>
              <a:t> Anxiety Disorder: Cognitive and Behavioral Therapies, Enhancement Strategies, and Emerging Efforts - PMC</a:t>
            </a:r>
            <a:r>
              <a:rPr lang="en-US" sz="1400">
                <a:latin typeface="Arial"/>
                <a:ea typeface="+mn-lt"/>
                <a:cs typeface="Arial"/>
              </a:rPr>
              <a:t> (Accessed: 22 June 2026).</a:t>
            </a:r>
            <a:endParaRPr lang="en-US" sz="1400">
              <a:latin typeface="Arial"/>
              <a:cs typeface="Arial"/>
            </a:endParaRPr>
          </a:p>
          <a:p>
            <a:pPr marL="0" indent="0">
              <a:buNone/>
            </a:pPr>
            <a:r>
              <a:rPr lang="en-US" sz="1400">
                <a:latin typeface="Arial"/>
                <a:cs typeface="Arial"/>
              </a:rPr>
              <a:t>Nguyen, L., Walters, J., Hutchinson, E., Liu, Y., Li, X. and Gudmundsson, C. (2025) ‘Executive functioning in individuals with generalized anxiety disorder: A systematic review and meta-analysis’, </a:t>
            </a:r>
            <a:r>
              <a:rPr lang="en-US" sz="1400" i="1">
                <a:latin typeface="Arial"/>
                <a:cs typeface="Arial"/>
              </a:rPr>
              <a:t>Journal of Affective Disorders</a:t>
            </a:r>
            <a:r>
              <a:rPr lang="en-US" sz="1400">
                <a:latin typeface="Arial"/>
                <a:cs typeface="Arial"/>
              </a:rPr>
              <a:t>, 389, Article 119683. Available at: </a:t>
            </a:r>
            <a:r>
              <a:rPr lang="en-GB" sz="1400">
                <a:solidFill>
                  <a:srgbClr val="467886"/>
                </a:solidFill>
                <a:latin typeface="Arial"/>
                <a:cs typeface="Arial"/>
                <a:hlinkClick r:id="rId7"/>
              </a:rPr>
              <a:t>anxiety disorder: A systematic review and meta-analysis - ScienceDirect</a:t>
            </a:r>
            <a:r>
              <a:rPr lang="en-US" sz="1400">
                <a:latin typeface="Arial"/>
                <a:cs typeface="Arial"/>
              </a:rPr>
              <a:t> (Accessed: 22 June 2026).</a:t>
            </a:r>
            <a:endParaRPr lang="en-US" sz="1400">
              <a:latin typeface="Arial"/>
              <a:ea typeface="+mn-lt"/>
              <a:cs typeface="Arial"/>
            </a:endParaRPr>
          </a:p>
          <a:p>
            <a:pPr marL="0" indent="0">
              <a:buNone/>
            </a:pPr>
            <a:r>
              <a:rPr lang="en-US" sz="1400">
                <a:latin typeface="Arial"/>
                <a:ea typeface="+mn-lt"/>
                <a:cs typeface="Arial"/>
              </a:rPr>
              <a:t>World Health </a:t>
            </a:r>
            <a:r>
              <a:rPr lang="en-US" sz="1400" err="1">
                <a:latin typeface="Arial"/>
                <a:ea typeface="+mn-lt"/>
                <a:cs typeface="Arial"/>
              </a:rPr>
              <a:t>Organisation</a:t>
            </a:r>
            <a:r>
              <a:rPr lang="en-US" sz="1400">
                <a:latin typeface="Arial"/>
                <a:ea typeface="+mn-lt"/>
                <a:cs typeface="Arial"/>
              </a:rPr>
              <a:t> (2023) </a:t>
            </a:r>
            <a:r>
              <a:rPr lang="en-US" sz="1400" i="1" err="1">
                <a:latin typeface="Arial"/>
                <a:ea typeface="+mn-lt"/>
                <a:cs typeface="Arial"/>
              </a:rPr>
              <a:t>Generalised</a:t>
            </a:r>
            <a:r>
              <a:rPr lang="en-US" sz="1400" i="1">
                <a:latin typeface="Arial"/>
                <a:ea typeface="+mn-lt"/>
                <a:cs typeface="Arial"/>
              </a:rPr>
              <a:t> Anxiety Disorder</a:t>
            </a:r>
            <a:r>
              <a:rPr lang="en-US" sz="1400">
                <a:latin typeface="Arial"/>
                <a:ea typeface="+mn-lt"/>
                <a:cs typeface="Arial"/>
              </a:rPr>
              <a:t>. Available at</a:t>
            </a:r>
            <a:r>
              <a:rPr lang="en-US" sz="1400">
                <a:solidFill>
                  <a:srgbClr val="000000"/>
                </a:solidFill>
                <a:latin typeface="Arial"/>
                <a:ea typeface="+mn-lt"/>
                <a:cs typeface="Arial"/>
              </a:rPr>
              <a:t>: </a:t>
            </a:r>
            <a:r>
              <a:rPr lang="en-GB" sz="1400">
                <a:solidFill>
                  <a:srgbClr val="467886"/>
                </a:solidFill>
                <a:latin typeface="Arial"/>
                <a:ea typeface="+mn-lt"/>
                <a:cs typeface="Arial"/>
                <a:hlinkClick r:id="rId8"/>
              </a:rPr>
              <a:t>http://www.jstor.org.uwtsd.idm.oclc.org/stable/resrep66501</a:t>
            </a:r>
            <a:r>
              <a:rPr lang="en-US" sz="1400">
                <a:latin typeface="Arial"/>
                <a:ea typeface="+mn-lt"/>
                <a:cs typeface="Arial"/>
              </a:rPr>
              <a:t> (Accessed: 22 June 2026).</a:t>
            </a:r>
            <a:endParaRPr lang="en-US">
              <a:latin typeface="Arial"/>
              <a:cs typeface="Arial"/>
            </a:endParaRPr>
          </a:p>
          <a:p>
            <a:pPr marL="0" indent="0">
              <a:buNone/>
            </a:pPr>
            <a:endParaRPr lang="en-US" sz="1400"/>
          </a:p>
          <a:p>
            <a:pPr marL="0" indent="0">
              <a:buNone/>
            </a:pPr>
            <a:endParaRPr lang="en-US" sz="1400">
              <a:latin typeface="Aptos" panose="020B0004020202020204"/>
              <a:cs typeface="Arial"/>
            </a:endParaRPr>
          </a:p>
          <a:p>
            <a:pPr marL="0" indent="0">
              <a:buNone/>
            </a:pPr>
            <a:endParaRPr lang="en-US" sz="1400">
              <a:latin typeface="Aptos" panose="020B0004020202020204"/>
              <a:cs typeface="Arial"/>
            </a:endParaRPr>
          </a:p>
          <a:p>
            <a:pPr marL="0" indent="0">
              <a:buNone/>
            </a:pPr>
            <a:endParaRPr lang="en-US" sz="1400">
              <a:latin typeface="Aptos" panose="020B0004020202020204"/>
              <a:cs typeface="Arial"/>
            </a:endParaRPr>
          </a:p>
        </p:txBody>
      </p:sp>
      <p:sp>
        <p:nvSpPr>
          <p:cNvPr id="2" name="TextBox 1">
            <a:extLst>
              <a:ext uri="{FF2B5EF4-FFF2-40B4-BE49-F238E27FC236}">
                <a16:creationId xmlns:a16="http://schemas.microsoft.com/office/drawing/2014/main" id="{5645E437-653A-B8CA-808C-65B02A0BDE9B}"/>
              </a:ext>
            </a:extLst>
          </p:cNvPr>
          <p:cNvSpPr txBox="1"/>
          <p:nvPr/>
        </p:nvSpPr>
        <p:spPr>
          <a:xfrm>
            <a:off x="928189" y="542448"/>
            <a:ext cx="3917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latin typeface="Arial"/>
                <a:cs typeface="Arial"/>
              </a:rPr>
              <a:t>References</a:t>
            </a:r>
          </a:p>
        </p:txBody>
      </p:sp>
    </p:spTree>
    <p:extLst>
      <p:ext uri="{BB962C8B-B14F-4D97-AF65-F5344CB8AC3E}">
        <p14:creationId xmlns:p14="http://schemas.microsoft.com/office/powerpoint/2010/main" val="8517142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2026-06-07T20:59:34Z</dcterms:created>
  <dcterms:modified xsi:type="dcterms:W3CDTF">2026-07-01T14:39:42Z</dcterms:modified>
</cp:coreProperties>
</file>