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967"/>
    <p:restoredTop sz="94665"/>
  </p:normalViewPr>
  <p:slideViewPr>
    <p:cSldViewPr snapToGrid="0" snapToObjects="1">
      <p:cViewPr varScale="1">
        <p:scale>
          <a:sx n="54" d="100"/>
          <a:sy n="54" d="100"/>
        </p:scale>
        <p:origin x="232" y="1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balls.com/team-management/tuckman-forming-storming-norming-performing-model/" TargetMode="External"/><Relationship Id="rId2" Type="http://schemas.openxmlformats.org/officeDocument/2006/relationships/hyperlink" Target="https://smallbusiness.chron.com/build-effective-working-relationships-20282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ndtools.com/pages/article/newLDR_83.htm" TargetMode="External"/><Relationship Id="rId4" Type="http://schemas.openxmlformats.org/officeDocument/2006/relationships/hyperlink" Target="https://www.teamwork.com/blog/9-ways-build-trust-tea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7D835-ED89-0F46-BE4B-F483F5193E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 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E3044A-FEEF-DA4F-804C-651063A2F9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                                        By Elise Hudgell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CA2761F-F352-3C4B-BCF1-6B56F78D191E}"/>
              </a:ext>
            </a:extLst>
          </p:cNvPr>
          <p:cNvSpPr txBox="1">
            <a:spLocks/>
          </p:cNvSpPr>
          <p:nvPr/>
        </p:nvSpPr>
        <p:spPr>
          <a:xfrm>
            <a:off x="1876423" y="0"/>
            <a:ext cx="8791575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     Effective Teamworking </a:t>
            </a:r>
          </a:p>
        </p:txBody>
      </p:sp>
    </p:spTree>
    <p:extLst>
      <p:ext uri="{BB962C8B-B14F-4D97-AF65-F5344CB8AC3E}">
        <p14:creationId xmlns:p14="http://schemas.microsoft.com/office/powerpoint/2010/main" val="206812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B5F4B-6945-7D46-8D0E-0AF06AC4F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       My aims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CB196-8AFD-E94E-B7B4-4FA84CF32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find out what is an effective working relationship?</a:t>
            </a:r>
          </a:p>
          <a:p>
            <a:r>
              <a:rPr lang="en-US" dirty="0"/>
              <a:t>What are key elements to building an effective working relationship?</a:t>
            </a:r>
          </a:p>
          <a:p>
            <a:r>
              <a:rPr lang="en-US" dirty="0"/>
              <a:t>Why are the key elements effective?</a:t>
            </a:r>
          </a:p>
          <a:p>
            <a:r>
              <a:rPr lang="en-US" dirty="0"/>
              <a:t>How would it make the team work better together?</a:t>
            </a:r>
          </a:p>
          <a:p>
            <a:r>
              <a:rPr lang="en-US" dirty="0"/>
              <a:t>What does an ineffective working relationship look like?</a:t>
            </a:r>
          </a:p>
          <a:p>
            <a:r>
              <a:rPr lang="en-US" dirty="0"/>
              <a:t>What are my experiences with workplace relationships?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730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A0BC7-B005-BE46-AB40-A43FCC83E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effective working relationship ? </a:t>
            </a:r>
          </a:p>
        </p:txBody>
      </p:sp>
      <p:pic>
        <p:nvPicPr>
          <p:cNvPr id="8" name="Content Placeholder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638FCD3-2695-C142-9F32-E822539835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65134" y="2097088"/>
            <a:ext cx="4386107" cy="3957697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E7ABD0-4FAB-E440-B9C0-D686917396D3}"/>
              </a:ext>
            </a:extLst>
          </p:cNvPr>
          <p:cNvSpPr txBox="1"/>
          <p:nvPr/>
        </p:nvSpPr>
        <p:spPr>
          <a:xfrm>
            <a:off x="2221462" y="5408454"/>
            <a:ext cx="45918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Fifth stage: adjourning</a:t>
            </a:r>
          </a:p>
          <a:p>
            <a:r>
              <a:rPr lang="en-GB" sz="2400" b="1" dirty="0"/>
              <a:t>             (Added in 1975)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E28719-AAE0-1D40-BE54-76DC689CA750}"/>
              </a:ext>
            </a:extLst>
          </p:cNvPr>
          <p:cNvSpPr txBox="1"/>
          <p:nvPr/>
        </p:nvSpPr>
        <p:spPr>
          <a:xfrm>
            <a:off x="993914" y="2147071"/>
            <a:ext cx="41329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Bruce Tuckman's 1965 </a:t>
            </a:r>
          </a:p>
          <a:p>
            <a:r>
              <a:rPr lang="en-GB" sz="3600" dirty="0"/>
              <a:t>Team-Development Model</a:t>
            </a:r>
          </a:p>
        </p:txBody>
      </p:sp>
    </p:spTree>
    <p:extLst>
      <p:ext uri="{BB962C8B-B14F-4D97-AF65-F5344CB8AC3E}">
        <p14:creationId xmlns:p14="http://schemas.microsoft.com/office/powerpoint/2010/main" val="207648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E1DDAD8-1D10-4640-A034-BE90015E3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52FE7688-721D-4A97-B007-BDE056094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9E73A810-8571-4A9D-A3CB-336933AB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DDBBD7-0809-4744-B374-AC1B258E7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393" y="40239"/>
            <a:ext cx="5544406" cy="1571073"/>
          </a:xfrm>
        </p:spPr>
        <p:txBody>
          <a:bodyPr>
            <a:normAutofit/>
          </a:bodyPr>
          <a:lstStyle/>
          <a:p>
            <a:r>
              <a:rPr lang="en-US" sz="2800" dirty="0"/>
              <a:t>What are key elements to building an effective working relationship?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C5A4EE-0445-4C40-A940-985D423B40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481" t="-1" r="22104" b="-1"/>
          <a:stretch/>
        </p:blipFill>
        <p:spPr>
          <a:xfrm>
            <a:off x="1252841" y="672259"/>
            <a:ext cx="5002703" cy="5491257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FD642FB6-2808-4BC5-AE0B-7302C24B7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B0B8F04-D9A7-48E5-A29C-51A66B59D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D6D18883-6BFF-42BB-8088-FCCF83F9C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D0FEFB3-A009-4D0F-9107-C0B17786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8E86C7F-B981-4448-8A1A-856F7124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4C6CFFD9-BA00-4184-8310-5FC955095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A1892DF3-4848-496C-8664-DFD32EE2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D6DB8C30-651E-4D8F-A70C-163FC5842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563DFB81-F969-4F44-BA6C-634795642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8E5DE346-AFCA-40DA-B5E2-93A86EA5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77A34306-2AE8-43D0-9686-E97B3B53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B9CC10F0-FFCD-4CB9-AF4C-22722D20B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2A6B0E38-C962-4491-BFDA-75378B4D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655F640B-8407-487C-8696-F4745147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FAB4F099-4FF6-4410-A5B9-2A5355719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6FE80B6E-3DA9-4304-9925-12E578C4E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67D1CB75-0CBA-4E13-924C-21F221D7BF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F2CC783B-FA45-4777-A76A-982B285C7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D68F4DD3-D736-4B78-972E-F5128CFBE7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B14AF103-15B3-4796-A71A-297D37E17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B0B240FB-0453-4B6F-9F9B-C2C3305AC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EBBBDCEE-433E-40F3-B49D-375CB162A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09B123C6-141E-4A37-B5A7-27E7764F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1FA1F521-36A1-49FF-84A7-229E8970F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DE512F89-D901-4487-A42C-02345EC5F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ED3ED0E5-3226-4B78-B3EA-C591824B8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9CBB1F68-B6DE-4ECF-B20F-328F9811E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A566C551-9523-4D97-A8CF-5C91F436C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9E166BA0-9268-4419-9332-2D30C21239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700C031-AA54-4DC7-B8A2-2569B3FA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03045EC8-ECC8-473F-8786-DE266F05B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9337EBA2-5088-4A44-8C0B-A6EE7898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3486A705-2593-45C9-A13E-8E2FB7C35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F357321C-6DEE-4D02-A997-75E47EE0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D0B8F87F-3530-4BCD-A8E5-C1B83707B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5BE86BA3-AB0E-4F70-A552-0D9EB9E98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DF5FE773-B9AE-4A3F-8EDC-165CE579B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4A03D7BE-B358-4F8B-85EA-65E0CBF2D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A6548877-0957-435B-A419-389A278E5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B2D5EA95-9E60-468A-8DA1-40F05C9BD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C9B409CE-11E5-40D1-8C9B-86614EAE2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9E594AF5-DB50-4227-AC2F-10EE5233C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9335DCAF-74A2-4994-B5BF-1C079A40A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DC8E1A2-0C6B-4BA9-85F4-3645AED5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28F38DE0-3BEE-441A-8212-E77DA2328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AE81208E-D239-496C-A312-506B0241B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242FE966-DDA4-4668-B8D6-C4B0D4C78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FB0A5F60-550F-4025-9DCE-6F42A7C06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D7B61D18-4A61-44C9-A809-40639E8C1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CB26E7EB-DC12-4BA7-B5DE-09EF2C1D0A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921237B4-9D85-4611-851F-5DBD71544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C91509DE-9FAA-4E84-BCC1-CDDBEA8AC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C7029B06-6A09-4E46-BA86-F3C66DBDD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FF4ACFBF-D1F2-47B1-B0EB-F08C6508B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A6FD1991-3A0E-4F63-BAD9-A98C2986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FDE4E-10D2-E443-A78A-969A51989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2519" y="2249487"/>
            <a:ext cx="3084892" cy="3541714"/>
          </a:xfrm>
        </p:spPr>
        <p:txBody>
          <a:bodyPr>
            <a:normAutofit/>
          </a:bodyPr>
          <a:lstStyle/>
          <a:p>
            <a:r>
              <a:rPr lang="en-US" sz="2800" dirty="0"/>
              <a:t>Trust </a:t>
            </a:r>
          </a:p>
          <a:p>
            <a:r>
              <a:rPr lang="en-US" sz="2800" dirty="0"/>
              <a:t>Teamwork </a:t>
            </a:r>
          </a:p>
          <a:p>
            <a:r>
              <a:rPr lang="en-US" sz="2800" dirty="0"/>
              <a:t>Communication </a:t>
            </a:r>
          </a:p>
          <a:p>
            <a:r>
              <a:rPr lang="en-US" sz="2800" dirty="0"/>
              <a:t>Respect </a:t>
            </a:r>
          </a:p>
        </p:txBody>
      </p:sp>
    </p:spTree>
    <p:extLst>
      <p:ext uri="{BB962C8B-B14F-4D97-AF65-F5344CB8AC3E}">
        <p14:creationId xmlns:p14="http://schemas.microsoft.com/office/powerpoint/2010/main" val="163951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3769B6-8732-1044-A953-59C2C73E8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9341" y="415925"/>
            <a:ext cx="4500207" cy="60801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3200" dirty="0"/>
              <a:t>Dr Meredith Belbin  (1981)</a:t>
            </a:r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0369F3-4C08-8B44-951B-6D3ACE0912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6705" y="1611313"/>
            <a:ext cx="6957658" cy="3635375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8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30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5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9" name="Picture 8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658ED582-CB97-6844-9D29-89AEFA1EBD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99868" y="1322387"/>
            <a:ext cx="3606800" cy="481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15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B84CE-4850-7C48-BBE3-753D25996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222417"/>
            <a:ext cx="9905998" cy="1478570"/>
          </a:xfrm>
        </p:spPr>
        <p:txBody>
          <a:bodyPr/>
          <a:lstStyle/>
          <a:p>
            <a:r>
              <a:rPr lang="en-US" dirty="0"/>
              <a:t>         Why are the key roles important ?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32397B80-A31C-B845-BF0E-8CC2BBAF5E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1271" y="1700987"/>
            <a:ext cx="6166282" cy="4538495"/>
          </a:xfrm>
        </p:spPr>
      </p:pic>
    </p:spTree>
    <p:extLst>
      <p:ext uri="{BB962C8B-B14F-4D97-AF65-F5344CB8AC3E}">
        <p14:creationId xmlns:p14="http://schemas.microsoft.com/office/powerpoint/2010/main" val="333151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43FE6-F0D8-4940-ADC9-1E804BD73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US" sz="3300"/>
              <a:t>How would it make the team work better together?</a:t>
            </a:r>
            <a:br>
              <a:rPr lang="en-US" sz="3300"/>
            </a:br>
            <a:endParaRPr lang="en-US" sz="3300"/>
          </a:p>
        </p:txBody>
      </p:sp>
      <p:pic>
        <p:nvPicPr>
          <p:cNvPr id="4" name="Picture 3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C855DF1C-304F-F84D-941A-A5762E89F2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810" r="3" b="324"/>
          <a:stretch/>
        </p:blipFill>
        <p:spPr>
          <a:xfrm>
            <a:off x="2979186" y="2097088"/>
            <a:ext cx="6230452" cy="4079364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821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AFFAF-F1DF-5946-893F-130FD5862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What does an ineffective working relationship look like?</a:t>
            </a:r>
            <a:br>
              <a:rPr lang="en-US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364CCA-E397-4E42-AE16-B65F2E6D6F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42" y="1809750"/>
            <a:ext cx="5541508" cy="4429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709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6C6A-BAA8-434F-97C8-E572F0379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my experiences with workplace relationships?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8F7329-09C1-A743-9960-908871CC1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309" y="1618970"/>
            <a:ext cx="6905381" cy="4620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187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28917-522D-6243-BF47-497D53458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500" dirty="0"/>
              <a:t>                    To conclude </a:t>
            </a:r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7D7DFC0E-8FAB-964A-9AB0-275E19885E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5394" y="2097088"/>
            <a:ext cx="5141211" cy="386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928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57807-B918-8646-B034-77EA41187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Refrances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64CE3-F7EE-E645-B9F6-E40004D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https://smallbusiness.chron.com/build-effective-working-relationships-20282.html</a:t>
            </a:r>
            <a:endParaRPr lang="en-US" dirty="0"/>
          </a:p>
          <a:p>
            <a:r>
              <a:rPr lang="en-US" dirty="0">
                <a:hlinkClick r:id="rId3"/>
              </a:rPr>
              <a:t>https://www.businessballs.com/team-management/tuckman-forming-storming-norming-performing-model/</a:t>
            </a:r>
            <a:endParaRPr lang="en-US" dirty="0"/>
          </a:p>
          <a:p>
            <a:r>
              <a:rPr lang="en-US" dirty="0">
                <a:hlinkClick r:id="rId4"/>
              </a:rPr>
              <a:t>https://www.teamwork.com/blog/9-ways-build-trust-team/</a:t>
            </a:r>
            <a:endParaRPr lang="en-US" dirty="0"/>
          </a:p>
          <a:p>
            <a:r>
              <a:rPr lang="en-GB" dirty="0">
                <a:hlinkClick r:id="rId5"/>
              </a:rPr>
              <a:t>https://www.mindtools.com/pages/article/newLDR_83.htm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253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D4DB2-1BC8-4142-876B-139834057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</a:t>
            </a:r>
            <a:r>
              <a:rPr lang="en-US" sz="4800" dirty="0"/>
              <a:t>Thank you for listening 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64EB9-55E9-8F43-8CAB-B5374282F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/>
              <a:t>           </a:t>
            </a:r>
          </a:p>
          <a:p>
            <a:pPr marL="0" indent="0">
              <a:buNone/>
            </a:pPr>
            <a:r>
              <a:rPr lang="en-US" sz="4000" dirty="0"/>
              <a:t>               Are there 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1123487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216</Words>
  <Application>Microsoft Macintosh PowerPoint</Application>
  <PresentationFormat>Widescreen</PresentationFormat>
  <Paragraphs>34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Tw Cen MT</vt:lpstr>
      <vt:lpstr>Circuit</vt:lpstr>
      <vt:lpstr>     </vt:lpstr>
      <vt:lpstr>                              My aims </vt:lpstr>
      <vt:lpstr>What is an effective working relationship ? </vt:lpstr>
      <vt:lpstr>What are key elements to building an effective working relationship?</vt:lpstr>
      <vt:lpstr>PowerPoint Presentation</vt:lpstr>
      <vt:lpstr>         Why are the key roles important ?</vt:lpstr>
      <vt:lpstr>How would it make the team work better together? </vt:lpstr>
      <vt:lpstr>What does an ineffective working relationship look like? </vt:lpstr>
      <vt:lpstr>What are my experiences with workplace relationships? </vt:lpstr>
      <vt:lpstr>                    To conclude </vt:lpstr>
      <vt:lpstr>Refrances </vt:lpstr>
      <vt:lpstr>       Thank you for listening !!!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Elise Hudgell</dc:creator>
  <cp:lastModifiedBy>Elise Hudgell</cp:lastModifiedBy>
  <cp:revision>2</cp:revision>
  <dcterms:created xsi:type="dcterms:W3CDTF">2020-05-17T13:21:34Z</dcterms:created>
  <dcterms:modified xsi:type="dcterms:W3CDTF">2020-05-17T15:56:39Z</dcterms:modified>
</cp:coreProperties>
</file>