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0" r:id="rId3"/>
    <p:sldId id="259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7BB32A-AC31-4A6F-915C-E27140574DF6}" type="datetimeFigureOut">
              <a:rPr lang="en-US" smtClean="0"/>
              <a:pPr/>
              <a:t>7/17/2022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A2C8B7-1A4B-4F89-9ADF-E8AB7AFF22F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601BA-60CD-4E74-86E8-5AAD5116F073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6F75F-65D8-408E-BFD2-D4E485F79C8D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8BB6A-501B-404A-8740-31BCF03C9964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AD10F-62C3-45C5-8B8E-F54FFC9C7BDE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06FAA-07B2-46C1-8934-208957594B62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46928-B7F1-42BF-8022-DACF3AADC4F8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F1C9-08AB-476D-B838-44AD3D699C09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1F3A0-8F3E-48BA-BDCE-A8887CB428E0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CD9E6-DF05-4B6D-ADDD-350F900EE2C0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11C6-5CA2-4C38-9301-116EFE459F8D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F8568-18AF-4295-947E-64D2C80C9D83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9EAD19D-38E5-4885-8418-B3893C7C4241}" type="datetime1">
              <a:rPr lang="en-US" smtClean="0"/>
              <a:pPr/>
              <a:t>7/17/2022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640960" cy="165861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416824" cy="2063080"/>
          </a:xfrm>
        </p:spPr>
        <p:txBody>
          <a:bodyPr>
            <a:normAutofit/>
          </a:bodyPr>
          <a:lstStyle/>
          <a:p>
            <a:pPr algn="l"/>
            <a:endParaRPr lang="en-GB" sz="1200" dirty="0"/>
          </a:p>
          <a:p>
            <a:pPr algn="l"/>
            <a:endParaRPr lang="en-GB" sz="1200" dirty="0"/>
          </a:p>
          <a:p>
            <a:pPr algn="l"/>
            <a:endParaRPr lang="en-GB" sz="1200" dirty="0"/>
          </a:p>
          <a:p>
            <a:pPr algn="l"/>
            <a:r>
              <a:rPr lang="en-GB" sz="1200" b="1" dirty="0"/>
              <a:t>Digital Skills and Research Methods  </a:t>
            </a:r>
          </a:p>
          <a:p>
            <a:pPr algn="l"/>
            <a:endParaRPr lang="en-GB" sz="1200" b="1" dirty="0"/>
          </a:p>
          <a:p>
            <a:pPr algn="l"/>
            <a:endParaRPr lang="en-GB" sz="1200" b="1" dirty="0"/>
          </a:p>
          <a:p>
            <a:pPr algn="l"/>
            <a:endParaRPr lang="en-GB" sz="1200" dirty="0"/>
          </a:p>
          <a:p>
            <a:pPr algn="l"/>
            <a:r>
              <a:rPr lang="en-GB" sz="1200" b="1" dirty="0"/>
              <a:t>Presented by </a:t>
            </a:r>
            <a:r>
              <a:rPr lang="en-GB" sz="1200" b="1" dirty="0" err="1"/>
              <a:t>Aleema</a:t>
            </a:r>
            <a:r>
              <a:rPr lang="en-GB" sz="1200" b="1" dirty="0"/>
              <a:t> </a:t>
            </a:r>
            <a:r>
              <a:rPr lang="en-GB" sz="1200" b="1" dirty="0" err="1"/>
              <a:t>Rehman</a:t>
            </a:r>
            <a:r>
              <a:rPr lang="en-GB" sz="1200" b="1" dirty="0"/>
              <a:t> 2132128               </a:t>
            </a:r>
          </a:p>
          <a:p>
            <a:pPr algn="l"/>
            <a:r>
              <a:rPr lang="en-GB" sz="1200" b="1" dirty="0"/>
              <a:t>                           </a:t>
            </a:r>
            <a:r>
              <a:rPr lang="en-GB" sz="1200" b="1" dirty="0" err="1"/>
              <a:t>Fareeda</a:t>
            </a:r>
            <a:r>
              <a:rPr lang="en-GB" sz="1200" b="1"/>
              <a:t>  2126497</a:t>
            </a:r>
            <a:endParaRPr lang="en-GB" sz="1200" b="1" dirty="0"/>
          </a:p>
          <a:p>
            <a:pPr algn="l"/>
            <a:endParaRPr lang="en-GB" sz="12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899593" y="2204864"/>
            <a:ext cx="6984776" cy="158417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GB" sz="3200" b="1" cap="all" spc="0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HOW DO STUDENTS USE TECHNOLOGY TO COLLABORATE AT </a:t>
            </a:r>
            <a:r>
              <a:rPr lang="en-GB" sz="3200" b="1" cap="all" spc="0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uwtsd</a:t>
            </a:r>
            <a:endParaRPr lang="en-US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C:\Program Files\Microsoft Office\MEDIA\CAGCAT10\j020558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79852" y="3645024"/>
            <a:ext cx="2432562" cy="2232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None/>
            </a:pPr>
            <a:r>
              <a:rPr lang="en-GB" sz="2400" b="1" u="sng" dirty="0"/>
              <a:t>Introduction</a:t>
            </a:r>
          </a:p>
          <a:p>
            <a:pPr>
              <a:buNone/>
            </a:pPr>
            <a:endParaRPr lang="en-GB" sz="1400" b="1" u="sng" dirty="0"/>
          </a:p>
          <a:p>
            <a:pPr>
              <a:buNone/>
            </a:pPr>
            <a:r>
              <a:rPr lang="en-GB" sz="1400" b="1" dirty="0"/>
              <a:t>Our research has been about searching different types of digital tools used at UWTSD with the </a:t>
            </a:r>
          </a:p>
          <a:p>
            <a:pPr>
              <a:buNone/>
            </a:pPr>
            <a:r>
              <a:rPr lang="en-GB" sz="1400" b="1" dirty="0"/>
              <a:t>main focus on “which digital tool is most used by students at UWTSD to collaborate together?”</a:t>
            </a:r>
          </a:p>
          <a:p>
            <a:pPr>
              <a:buNone/>
            </a:pPr>
            <a:endParaRPr lang="en-GB" sz="1400" b="1" dirty="0"/>
          </a:p>
          <a:p>
            <a:pPr>
              <a:buNone/>
            </a:pPr>
            <a:r>
              <a:rPr lang="en-GB" sz="1400" b="1" dirty="0"/>
              <a:t>We will be investigating which tools students use based on relevant research.</a:t>
            </a:r>
          </a:p>
          <a:p>
            <a:pPr>
              <a:buNone/>
            </a:pPr>
            <a:endParaRPr lang="en-GB" b="1" u="sng" dirty="0"/>
          </a:p>
          <a:p>
            <a:pPr>
              <a:buNone/>
            </a:pPr>
            <a:endParaRPr lang="en-US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11560" y="908720"/>
            <a:ext cx="7992888" cy="100811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1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Which Digital tool is most used by students at UWTSD to </a:t>
            </a:r>
            <a:r>
              <a:rPr lang="en-US" sz="1800" b="1" cap="all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collaboRATE</a:t>
            </a:r>
            <a:r>
              <a:rPr lang="en-US" sz="1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TOGETHER?</a:t>
            </a:r>
            <a:br>
              <a:rPr lang="en-US" sz="1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RATIONALE</a:t>
            </a:r>
            <a:br>
              <a:rPr lang="en-GB" sz="2800" b="1" dirty="0"/>
            </a:br>
            <a:endParaRPr lang="en-US" sz="2800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1200" dirty="0"/>
              <a:t>Microsoft 365 is a very effective tool.  It is designed very</a:t>
            </a:r>
          </a:p>
          <a:p>
            <a:pPr>
              <a:buNone/>
            </a:pPr>
            <a:r>
              <a:rPr lang="en-GB" sz="1200" dirty="0"/>
              <a:t>simple so it is easy to use with online manuals available </a:t>
            </a:r>
          </a:p>
          <a:p>
            <a:pPr>
              <a:buNone/>
            </a:pPr>
            <a:r>
              <a:rPr lang="en-GB" sz="1200" b="1" dirty="0"/>
              <a:t>(</a:t>
            </a:r>
            <a:r>
              <a:rPr lang="en-GB" sz="1200" b="1" dirty="0" err="1"/>
              <a:t>Zaagman</a:t>
            </a:r>
            <a:r>
              <a:rPr lang="en-GB" sz="1200" b="1" dirty="0"/>
              <a:t>,  2021).</a:t>
            </a:r>
          </a:p>
          <a:p>
            <a:pPr>
              <a:buNone/>
            </a:pPr>
            <a:endParaRPr lang="en-GB" sz="1200" b="1" dirty="0"/>
          </a:p>
          <a:p>
            <a:pPr>
              <a:buNone/>
            </a:pPr>
            <a:r>
              <a:rPr lang="en-GB" sz="1200" dirty="0"/>
              <a:t>It also benefits from having everything on OneDrive, e.g. </a:t>
            </a:r>
          </a:p>
          <a:p>
            <a:pPr>
              <a:buNone/>
            </a:pPr>
            <a:r>
              <a:rPr lang="en-GB" sz="1200" dirty="0"/>
              <a:t>(you can chat, call and collaborate with </a:t>
            </a:r>
          </a:p>
          <a:p>
            <a:pPr>
              <a:buNone/>
            </a:pPr>
            <a:r>
              <a:rPr lang="en-GB" sz="1200" dirty="0"/>
              <a:t>lecturers, colleagues and friends all in one place).  </a:t>
            </a:r>
          </a:p>
          <a:p>
            <a:pPr>
              <a:buNone/>
            </a:pPr>
            <a:r>
              <a:rPr lang="en-GB" sz="1200" dirty="0"/>
              <a:t>It also gives users easy access to Microsoft 365.  </a:t>
            </a:r>
          </a:p>
          <a:p>
            <a:pPr>
              <a:buNone/>
            </a:pPr>
            <a:r>
              <a:rPr lang="en-GB" sz="1200" dirty="0"/>
              <a:t>You can switch between messaging, email, video chat and </a:t>
            </a:r>
          </a:p>
          <a:p>
            <a:pPr>
              <a:buNone/>
            </a:pPr>
            <a:r>
              <a:rPr lang="en-GB" sz="1200" dirty="0"/>
              <a:t>document collaboration (</a:t>
            </a:r>
            <a:r>
              <a:rPr lang="en-GB" sz="1200" b="1" dirty="0" err="1"/>
              <a:t>Zaagman</a:t>
            </a:r>
            <a:r>
              <a:rPr lang="en-GB" sz="1200" b="1" dirty="0"/>
              <a:t>,  2021).</a:t>
            </a:r>
            <a:endParaRPr lang="en-GB" sz="1200" dirty="0"/>
          </a:p>
          <a:p>
            <a:pPr>
              <a:buNone/>
            </a:pPr>
            <a:endParaRPr lang="en-GB" sz="1200" b="1" dirty="0"/>
          </a:p>
          <a:p>
            <a:pPr>
              <a:buNone/>
            </a:pPr>
            <a:r>
              <a:rPr lang="en-GB" sz="1200" dirty="0"/>
              <a:t>All UWTSD students have access to Microsoft Teams to </a:t>
            </a:r>
          </a:p>
          <a:p>
            <a:pPr>
              <a:buNone/>
            </a:pPr>
            <a:r>
              <a:rPr lang="en-GB" sz="1200" dirty="0"/>
              <a:t>communicate and collaborate </a:t>
            </a:r>
            <a:r>
              <a:rPr lang="en-GB" sz="1200" b="1" dirty="0"/>
              <a:t>(University Wales Trinity </a:t>
            </a:r>
          </a:p>
          <a:p>
            <a:pPr>
              <a:buNone/>
            </a:pPr>
            <a:r>
              <a:rPr lang="en-GB" sz="1200" b="1" dirty="0"/>
              <a:t>Saint David, 2022).</a:t>
            </a:r>
          </a:p>
          <a:p>
            <a:pPr>
              <a:buNone/>
            </a:pPr>
            <a:endParaRPr lang="en-GB" sz="1200" dirty="0"/>
          </a:p>
          <a:p>
            <a:pPr>
              <a:buNone/>
            </a:pPr>
            <a:r>
              <a:rPr lang="en-GB" sz="1200" dirty="0"/>
              <a:t>Microsoft 365 allows easy collaboration, once you sign in </a:t>
            </a:r>
          </a:p>
          <a:p>
            <a:pPr>
              <a:buNone/>
            </a:pPr>
            <a:r>
              <a:rPr lang="en-GB" sz="1200" dirty="0"/>
              <a:t>you can easily store everything on OneDrive and share </a:t>
            </a:r>
          </a:p>
          <a:p>
            <a:pPr>
              <a:buNone/>
            </a:pPr>
            <a:r>
              <a:rPr lang="en-GB" sz="1200" dirty="0"/>
              <a:t>with everyone (</a:t>
            </a:r>
            <a:r>
              <a:rPr lang="en-GB" sz="1200" b="1" dirty="0"/>
              <a:t>University Wales Trinity </a:t>
            </a:r>
          </a:p>
          <a:p>
            <a:pPr>
              <a:buNone/>
            </a:pPr>
            <a:r>
              <a:rPr lang="en-GB" sz="1200" b="1" dirty="0"/>
              <a:t>Saint David, 2022).</a:t>
            </a:r>
          </a:p>
          <a:p>
            <a:pPr>
              <a:buNone/>
            </a:pPr>
            <a:endParaRPr lang="en-GB" sz="1200" dirty="0"/>
          </a:p>
          <a:p>
            <a:pPr>
              <a:buNone/>
            </a:pPr>
            <a:endParaRPr lang="en-US" sz="1200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1200" dirty="0"/>
              <a:t>The university library digital service is also becoming a </a:t>
            </a:r>
          </a:p>
          <a:p>
            <a:pPr>
              <a:buNone/>
            </a:pPr>
            <a:r>
              <a:rPr lang="en-GB" sz="1200" dirty="0"/>
              <a:t>very popular effective tool since the </a:t>
            </a:r>
            <a:r>
              <a:rPr lang="en-GB" sz="1200" dirty="0" err="1"/>
              <a:t>Covid</a:t>
            </a:r>
            <a:r>
              <a:rPr lang="en-GB" sz="1200" dirty="0"/>
              <a:t> - 19 pandemic.</a:t>
            </a:r>
          </a:p>
          <a:p>
            <a:pPr>
              <a:buNone/>
            </a:pPr>
            <a:r>
              <a:rPr lang="en-GB" sz="1200" dirty="0"/>
              <a:t>It has been adapted to more digital services and is </a:t>
            </a:r>
          </a:p>
          <a:p>
            <a:pPr>
              <a:buNone/>
            </a:pPr>
            <a:r>
              <a:rPr lang="en-GB" sz="1200" dirty="0"/>
              <a:t>continuing to make more developments now and in the </a:t>
            </a:r>
          </a:p>
          <a:p>
            <a:pPr>
              <a:buNone/>
            </a:pPr>
            <a:r>
              <a:rPr lang="en-GB" sz="1200" dirty="0"/>
              <a:t>future (</a:t>
            </a:r>
            <a:r>
              <a:rPr lang="en-GB" sz="1200" b="1" dirty="0"/>
              <a:t>Mehta and Wang, 2020).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METHOD</a:t>
            </a:r>
            <a:br>
              <a:rPr lang="en-GB" b="1" dirty="0"/>
            </a:br>
            <a:endParaRPr lang="en-US" b="1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en-GB" sz="1200" dirty="0"/>
              <a:t>To get a better understanding and knowledge on which digital tool is used most by students we will be conducting a survey/questionnaire.</a:t>
            </a:r>
          </a:p>
          <a:p>
            <a:endParaRPr lang="en-GB" sz="1200" dirty="0"/>
          </a:p>
          <a:p>
            <a:r>
              <a:rPr lang="en-GB" sz="1200" dirty="0"/>
              <a:t>We will be distributing the survey to some of the students at UWTSD to get a better knowledge and understanding of which digital tool is used the most at UWTSD.</a:t>
            </a:r>
          </a:p>
          <a:p>
            <a:endParaRPr lang="en-GB" sz="1200" dirty="0"/>
          </a:p>
          <a:p>
            <a:r>
              <a:rPr lang="en-GB" sz="1200" dirty="0"/>
              <a:t>We will analyse the results with the quantitative methods.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572000" y="1676400"/>
            <a:ext cx="4114800" cy="4572000"/>
          </a:xfrm>
        </p:spPr>
        <p:txBody>
          <a:bodyPr/>
          <a:lstStyle/>
          <a:p>
            <a:pPr>
              <a:buNone/>
            </a:pPr>
            <a:r>
              <a:rPr lang="en-GB" dirty="0"/>
              <a:t>        </a:t>
            </a:r>
            <a:endParaRPr lang="en-GB" sz="2000" b="1" u="sng" dirty="0"/>
          </a:p>
          <a:p>
            <a:pPr>
              <a:buFont typeface="Wingdings" pitchFamily="2" charset="2"/>
              <a:buChar char="q"/>
            </a:pPr>
            <a:r>
              <a:rPr lang="en-GB" sz="1400" u="sng" dirty="0"/>
              <a:t> </a:t>
            </a:r>
          </a:p>
          <a:p>
            <a:pPr>
              <a:buNone/>
            </a:pPr>
            <a:endParaRPr lang="en-US" u="sng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4</a:t>
            </a:fld>
            <a:endParaRPr lang="en-US"/>
          </a:p>
        </p:txBody>
      </p:sp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4499992" y="836712"/>
          <a:ext cx="421196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1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84576">
                <a:tc>
                  <a:txBody>
                    <a:bodyPr/>
                    <a:lstStyle/>
                    <a:p>
                      <a:pPr algn="l"/>
                      <a:r>
                        <a:rPr lang="en-GB" sz="1800" b="1" u="none" dirty="0"/>
                        <a:t>               </a:t>
                      </a:r>
                      <a:r>
                        <a:rPr lang="en-GB" sz="1800" b="1" u="sng" dirty="0"/>
                        <a:t>Questionnaire</a:t>
                      </a:r>
                      <a:r>
                        <a:rPr lang="en-GB" sz="1800" b="1" u="sng" baseline="0" dirty="0"/>
                        <a:t> (sample)</a:t>
                      </a:r>
                      <a:r>
                        <a:rPr lang="en-GB" sz="1800" b="1" u="sng" dirty="0"/>
                        <a:t> </a:t>
                      </a:r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800" b="1" u="sng" dirty="0"/>
                    </a:p>
                    <a:p>
                      <a:pPr marL="228600" indent="-228600" algn="l">
                        <a:buFont typeface="+mj-lt"/>
                        <a:buAutoNum type="arabicPeriod"/>
                      </a:pPr>
                      <a:r>
                        <a:rPr lang="en-GB" sz="1200" b="1" u="none" dirty="0"/>
                        <a:t>What</a:t>
                      </a:r>
                      <a:r>
                        <a:rPr lang="en-GB" sz="1200" b="1" u="none" baseline="0" dirty="0"/>
                        <a:t> digital tool do you use the most to collaborate?</a:t>
                      </a:r>
                    </a:p>
                    <a:p>
                      <a:pPr marL="228600" indent="-228600" algn="l">
                        <a:buFont typeface="+mj-lt"/>
                        <a:buNone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+mj-lt"/>
                        <a:buNone/>
                      </a:pPr>
                      <a:r>
                        <a:rPr lang="en-GB" sz="1200" b="1" u="none" baseline="0" dirty="0"/>
                        <a:t>Please circle your answer.</a:t>
                      </a:r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Wingdings" pitchFamily="2" charset="2"/>
                        <a:buNone/>
                      </a:pPr>
                      <a:r>
                        <a:rPr lang="en-GB" sz="1200" b="1" u="none" baseline="0" dirty="0"/>
                        <a:t>Microsoft 365        Teams          Zoom        </a:t>
                      </a:r>
                      <a:r>
                        <a:rPr lang="en-GB" sz="1200" b="1" u="none" baseline="0" dirty="0" err="1"/>
                        <a:t>Facebook</a:t>
                      </a:r>
                      <a:endParaRPr lang="en-GB" sz="1200" b="1" u="none" baseline="0" dirty="0"/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r>
                        <a:rPr lang="en-GB" sz="1200" b="1" u="none" baseline="0" dirty="0"/>
                        <a:t>Other ___________________________________</a:t>
                      </a:r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Arial" pitchFamily="34" charset="0"/>
                        <a:buAutoNum type="arabicPeriod" startAt="2"/>
                      </a:pPr>
                      <a:r>
                        <a:rPr lang="en-GB" sz="1200" b="1" u="none" baseline="0" dirty="0"/>
                        <a:t>Do you use any other additional tool as well as the above  one chosen?</a:t>
                      </a:r>
                    </a:p>
                    <a:p>
                      <a:pPr marL="228600" indent="-228600" algn="l">
                        <a:buFont typeface="Arial" pitchFamily="34" charset="0"/>
                        <a:buAutoNum type="arabicPeriod" startAt="2"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r>
                        <a:rPr lang="en-GB" sz="1200" b="1" u="none" baseline="0" dirty="0"/>
                        <a:t>________________________________________________</a:t>
                      </a:r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r>
                        <a:rPr lang="en-GB" sz="1200" b="1" u="none" baseline="0" dirty="0"/>
                        <a:t>________________________________________________</a:t>
                      </a:r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+mj-lt"/>
                        <a:buNone/>
                      </a:pPr>
                      <a:r>
                        <a:rPr lang="en-GB" sz="1200" b="1" u="none" baseline="0" dirty="0"/>
                        <a:t>3.  Why do you find this the most effective</a:t>
                      </a:r>
                    </a:p>
                    <a:p>
                      <a:pPr marL="228600" indent="-228600" algn="l">
                        <a:buFont typeface="+mj-lt"/>
                        <a:buAutoNum type="arabicPeriod" startAt="2"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+mj-lt"/>
                        <a:buNone/>
                      </a:pPr>
                      <a:r>
                        <a:rPr lang="en-GB" sz="1200" b="1" u="none" baseline="0" dirty="0"/>
                        <a:t>_____________________________________________</a:t>
                      </a:r>
                    </a:p>
                    <a:p>
                      <a:pPr marL="228600" indent="-228600" algn="l">
                        <a:buFont typeface="+mj-lt"/>
                        <a:buNone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+mj-lt"/>
                        <a:buNone/>
                      </a:pPr>
                      <a:r>
                        <a:rPr lang="en-GB" sz="1200" b="1" u="none" baseline="0" dirty="0"/>
                        <a:t>_____________________________________________</a:t>
                      </a:r>
                    </a:p>
                    <a:p>
                      <a:pPr marL="228600" indent="-228600" algn="l">
                        <a:buFont typeface="+mj-lt"/>
                        <a:buNone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+mj-lt"/>
                        <a:buNone/>
                      </a:pPr>
                      <a:endParaRPr lang="en-GB" sz="1200" b="1" u="none" baseline="0" dirty="0"/>
                    </a:p>
                    <a:p>
                      <a:pPr marL="228600" indent="-228600" algn="l">
                        <a:buFont typeface="+mj-lt"/>
                        <a:buNone/>
                      </a:pPr>
                      <a:r>
                        <a:rPr lang="en-GB" sz="1200" b="1" u="none" baseline="0" dirty="0"/>
                        <a:t>Thank you for taking part in this survey.</a:t>
                      </a:r>
                    </a:p>
                    <a:p>
                      <a:pPr algn="l">
                        <a:buFont typeface="Arial" pitchFamily="34" charset="0"/>
                        <a:buNone/>
                      </a:pPr>
                      <a:endParaRPr lang="en-GB" sz="1200" b="1" u="none" baseline="0" dirty="0"/>
                    </a:p>
                    <a:p>
                      <a:pPr algn="l">
                        <a:buFont typeface="Arial" pitchFamily="34" charset="0"/>
                        <a:buNone/>
                      </a:pPr>
                      <a:endParaRPr lang="en-US" sz="1200" u="non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2800" dirty="0"/>
              <a:t> </a:t>
            </a:r>
            <a:r>
              <a:rPr lang="en-GB" sz="2800" b="1" dirty="0"/>
              <a:t>Hypothesis</a:t>
            </a:r>
            <a:endParaRPr lang="en-US" sz="2800" b="1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sz="1200" dirty="0"/>
          </a:p>
          <a:p>
            <a:pPr>
              <a:buNone/>
            </a:pPr>
            <a:endParaRPr lang="en-GB" sz="1200" dirty="0"/>
          </a:p>
          <a:p>
            <a:pPr>
              <a:buNone/>
            </a:pPr>
            <a:r>
              <a:rPr lang="en-GB" sz="1400" dirty="0"/>
              <a:t>We predict that Microsoft Teams will be the most used tool by students at UWTSD, based on our </a:t>
            </a:r>
          </a:p>
          <a:p>
            <a:pPr>
              <a:buNone/>
            </a:pPr>
            <a:r>
              <a:rPr lang="en-GB" sz="1400" dirty="0"/>
              <a:t>research (</a:t>
            </a:r>
            <a:r>
              <a:rPr lang="en-GB" sz="1400" b="1" dirty="0" err="1"/>
              <a:t>Zaagman</a:t>
            </a:r>
            <a:r>
              <a:rPr lang="en-GB" sz="1400" b="1" dirty="0"/>
              <a:t>, 2021; University Wales Trinity  </a:t>
            </a:r>
            <a:r>
              <a:rPr lang="en-GB" sz="1400" b="1" dirty="0" err="1"/>
              <a:t>Staint</a:t>
            </a:r>
            <a:r>
              <a:rPr lang="en-GB" sz="1400" b="1" dirty="0"/>
              <a:t> David, 2022).</a:t>
            </a:r>
          </a:p>
          <a:p>
            <a:pPr>
              <a:buNone/>
            </a:pPr>
            <a:endParaRPr lang="en-GB" sz="1400" dirty="0"/>
          </a:p>
          <a:p>
            <a:pPr>
              <a:buNone/>
            </a:pPr>
            <a:endParaRPr lang="en-GB" sz="1400" dirty="0"/>
          </a:p>
          <a:p>
            <a:pPr>
              <a:buNone/>
            </a:pPr>
            <a:r>
              <a:rPr lang="en-GB" sz="1400" b="1" dirty="0"/>
              <a:t>Directional Hypothesis   –   Microsoft Teams is the most used tool by students at UWTSD.</a:t>
            </a:r>
          </a:p>
          <a:p>
            <a:pPr>
              <a:buNone/>
            </a:pPr>
            <a:endParaRPr lang="en-GB" sz="1400" b="1" dirty="0"/>
          </a:p>
          <a:p>
            <a:pPr>
              <a:buNone/>
            </a:pPr>
            <a:r>
              <a:rPr lang="en-GB" sz="1400" b="1" dirty="0"/>
              <a:t>Non Directional Hypothesis  -   There will be no tool significantly used more then others at              			UWTSD.</a:t>
            </a:r>
            <a:endParaRPr lang="en-US" sz="14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References</a:t>
            </a:r>
            <a:endParaRPr lang="en-US" sz="3200" b="1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2136224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400" dirty="0"/>
              <a:t>Mehta, D. and Wang, X. (2020), "COVID-19 and digital library services – a case study of a university library", </a:t>
            </a:r>
            <a:r>
              <a:rPr lang="en-US" sz="1400" i="1" dirty="0"/>
              <a:t>Digital Library    </a:t>
            </a:r>
          </a:p>
          <a:p>
            <a:pPr>
              <a:buNone/>
            </a:pPr>
            <a:r>
              <a:rPr lang="en-US" sz="1400" i="1" dirty="0"/>
              <a:t>Perspectives</a:t>
            </a:r>
            <a:r>
              <a:rPr lang="en-US" sz="1400" dirty="0"/>
              <a:t>, Vol. 36 No. 4, pp. 351-363. Available at: https://doi.org/10.1108/DLP-05-2020-0030 (Accessed: 24th June 2022).</a:t>
            </a:r>
          </a:p>
          <a:p>
            <a:pPr>
              <a:buNone/>
            </a:pPr>
            <a:r>
              <a:rPr lang="en-US" sz="1400" dirty="0"/>
              <a:t> </a:t>
            </a:r>
          </a:p>
          <a:p>
            <a:pPr>
              <a:buNone/>
            </a:pPr>
            <a:r>
              <a:rPr lang="en-US" sz="1400" dirty="0"/>
              <a:t>University of Wales Trinity St. David (2022). </a:t>
            </a:r>
            <a:r>
              <a:rPr lang="en-US" sz="1400" i="1" dirty="0"/>
              <a:t>Microsoft Office 365</a:t>
            </a:r>
            <a:r>
              <a:rPr lang="en-US" sz="1400" dirty="0"/>
              <a:t>. Available at: [https://www.uwtsd.ac.uk/its/itservices/microsoft-office-365/]. (Accessed: 23</a:t>
            </a:r>
            <a:r>
              <a:rPr lang="en-US" sz="1400" baseline="30000" dirty="0"/>
              <a:t>rd</a:t>
            </a:r>
            <a:r>
              <a:rPr lang="en-US" sz="1400" dirty="0"/>
              <a:t> June 2022).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University of Wales Trinity St. David (2022). </a:t>
            </a:r>
            <a:r>
              <a:rPr lang="en-US" sz="1400" i="1" dirty="0"/>
              <a:t>Microsoft Teams</a:t>
            </a:r>
            <a:r>
              <a:rPr lang="en-US" sz="1400" dirty="0"/>
              <a:t>. Available at: [https://www.uwtsd.ac.uk/teams/]. (Accessed: 23</a:t>
            </a:r>
            <a:r>
              <a:rPr lang="en-US" sz="1400" baseline="30000" dirty="0"/>
              <a:t>rd</a:t>
            </a:r>
            <a:r>
              <a:rPr lang="en-US" sz="1400" dirty="0"/>
              <a:t> June 2022).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GB" sz="1400" dirty="0" err="1"/>
              <a:t>Zaagman</a:t>
            </a:r>
            <a:r>
              <a:rPr lang="en-GB" sz="1400" dirty="0"/>
              <a:t>, R. (2021). “4 Reasons Why Microsoft Teams Is The Best Collaboration Software For Business”. Available at: [https://www.worksighted.com/microsoft/4-reasons-why-microsoft-teams-is-the-best-collaboration-software-for-businesses/]. (Accessed at: 24</a:t>
            </a:r>
            <a:r>
              <a:rPr lang="en-GB" sz="1400" baseline="30000" dirty="0"/>
              <a:t>th</a:t>
            </a:r>
            <a:r>
              <a:rPr lang="en-GB" sz="1400" dirty="0"/>
              <a:t> June 2022).</a:t>
            </a:r>
          </a:p>
          <a:p>
            <a:pPr>
              <a:buNone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418</TotalTime>
  <Words>672</Words>
  <Application>Microsoft Office PowerPoint</Application>
  <PresentationFormat>On-screen Show (4:3)</PresentationFormat>
  <Paragraphs>101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Constantia</vt:lpstr>
      <vt:lpstr>Wingdings</vt:lpstr>
      <vt:lpstr>Wingdings 2</vt:lpstr>
      <vt:lpstr>Flow</vt:lpstr>
      <vt:lpstr>  </vt:lpstr>
      <vt:lpstr>Which Digital tool is most used by students at UWTSD to collaboRATE TOGETHER? </vt:lpstr>
      <vt:lpstr>RATIONALE </vt:lpstr>
      <vt:lpstr>METHOD </vt:lpstr>
      <vt:lpstr>  Hypothesis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arehman</dc:creator>
  <cp:lastModifiedBy>Muhammad Hossain</cp:lastModifiedBy>
  <cp:revision>40</cp:revision>
  <dcterms:created xsi:type="dcterms:W3CDTF">2022-06-20T10:03:31Z</dcterms:created>
  <dcterms:modified xsi:type="dcterms:W3CDTF">2022-07-17T11:23:35Z</dcterms:modified>
</cp:coreProperties>
</file>