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</p:sldMasterIdLst>
  <p:notesMasterIdLst>
    <p:notesMasterId r:id="rId41"/>
  </p:notesMasterIdLst>
  <p:handoutMasterIdLst>
    <p:handoutMasterId r:id="rId42"/>
  </p:handoutMasterIdLst>
  <p:sldIdLst>
    <p:sldId id="353" r:id="rId5"/>
    <p:sldId id="362" r:id="rId6"/>
    <p:sldId id="354" r:id="rId7"/>
    <p:sldId id="277" r:id="rId8"/>
    <p:sldId id="355" r:id="rId9"/>
    <p:sldId id="356" r:id="rId10"/>
    <p:sldId id="357" r:id="rId11"/>
    <p:sldId id="358" r:id="rId12"/>
    <p:sldId id="359" r:id="rId13"/>
    <p:sldId id="289" r:id="rId14"/>
    <p:sldId id="290" r:id="rId15"/>
    <p:sldId id="279" r:id="rId16"/>
    <p:sldId id="280" r:id="rId17"/>
    <p:sldId id="291" r:id="rId18"/>
    <p:sldId id="292" r:id="rId19"/>
    <p:sldId id="302" r:id="rId20"/>
    <p:sldId id="295" r:id="rId21"/>
    <p:sldId id="296" r:id="rId22"/>
    <p:sldId id="294" r:id="rId23"/>
    <p:sldId id="363" r:id="rId24"/>
    <p:sldId id="257" r:id="rId25"/>
    <p:sldId id="288" r:id="rId26"/>
    <p:sldId id="275" r:id="rId27"/>
    <p:sldId id="276" r:id="rId28"/>
    <p:sldId id="299" r:id="rId29"/>
    <p:sldId id="300" r:id="rId30"/>
    <p:sldId id="272" r:id="rId31"/>
    <p:sldId id="273" r:id="rId32"/>
    <p:sldId id="360" r:id="rId33"/>
    <p:sldId id="301" r:id="rId34"/>
    <p:sldId id="361" r:id="rId35"/>
    <p:sldId id="278" r:id="rId36"/>
    <p:sldId id="274" r:id="rId37"/>
    <p:sldId id="303" r:id="rId38"/>
    <p:sldId id="271" r:id="rId39"/>
    <p:sldId id="330" r:id="rId40"/>
  </p:sldIdLst>
  <p:sldSz cx="12192000" cy="6858000"/>
  <p:notesSz cx="6858000" cy="9144000"/>
  <p:custDataLst>
    <p:tags r:id="rId43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50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3FA368-949B-4859-B16F-B9052F0002B5}" v="295" dt="2024-10-17T10:08:19.3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933" autoAdjust="0"/>
    <p:restoredTop sz="94660"/>
  </p:normalViewPr>
  <p:slideViewPr>
    <p:cSldViewPr>
      <p:cViewPr varScale="1">
        <p:scale>
          <a:sx n="73" d="100"/>
          <a:sy n="73" d="100"/>
        </p:scale>
        <p:origin x="55" y="15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handoutMaster" Target="handoutMasters/handoutMaster1.xml"/><Relationship Id="rId47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gs" Target="tags/tag1.xml"/><Relationship Id="rId48" Type="http://schemas.microsoft.com/office/2016/11/relationships/changesInfo" Target="changesInfos/changesInfo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ina Neaga" userId="13ef5b0c-644d-4705-8b70-f94d4b718805" providerId="ADAL" clId="{0A3FA368-949B-4859-B16F-B9052F0002B5}"/>
    <pc:docChg chg="undo custSel addSld delSld modSld sldOrd">
      <pc:chgData name="Irina Neaga" userId="13ef5b0c-644d-4705-8b70-f94d4b718805" providerId="ADAL" clId="{0A3FA368-949B-4859-B16F-B9052F0002B5}" dt="2024-10-17T10:06:53.320" v="349" actId="14100"/>
      <pc:docMkLst>
        <pc:docMk/>
      </pc:docMkLst>
      <pc:sldChg chg="modSp mod">
        <pc:chgData name="Irina Neaga" userId="13ef5b0c-644d-4705-8b70-f94d4b718805" providerId="ADAL" clId="{0A3FA368-949B-4859-B16F-B9052F0002B5}" dt="2024-10-17T10:00:40.540" v="307" actId="14100"/>
        <pc:sldMkLst>
          <pc:docMk/>
          <pc:sldMk cId="2982466018" sldId="277"/>
        </pc:sldMkLst>
        <pc:spChg chg="mod">
          <ac:chgData name="Irina Neaga" userId="13ef5b0c-644d-4705-8b70-f94d4b718805" providerId="ADAL" clId="{0A3FA368-949B-4859-B16F-B9052F0002B5}" dt="2024-10-17T10:00:20.373" v="304" actId="1076"/>
          <ac:spMkLst>
            <pc:docMk/>
            <pc:sldMk cId="2982466018" sldId="277"/>
            <ac:spMk id="2" creationId="{00000000-0000-0000-0000-000000000000}"/>
          </ac:spMkLst>
        </pc:spChg>
        <pc:spChg chg="mod">
          <ac:chgData name="Irina Neaga" userId="13ef5b0c-644d-4705-8b70-f94d4b718805" providerId="ADAL" clId="{0A3FA368-949B-4859-B16F-B9052F0002B5}" dt="2024-10-17T10:00:40.540" v="307" actId="14100"/>
          <ac:spMkLst>
            <pc:docMk/>
            <pc:sldMk cId="2982466018" sldId="277"/>
            <ac:spMk id="7" creationId="{00000000-0000-0000-0000-000000000000}"/>
          </ac:spMkLst>
        </pc:spChg>
      </pc:sldChg>
      <pc:sldChg chg="modSp mod">
        <pc:chgData name="Irina Neaga" userId="13ef5b0c-644d-4705-8b70-f94d4b718805" providerId="ADAL" clId="{0A3FA368-949B-4859-B16F-B9052F0002B5}" dt="2024-10-17T10:03:51.342" v="335" actId="20577"/>
        <pc:sldMkLst>
          <pc:docMk/>
          <pc:sldMk cId="1851520604" sldId="279"/>
        </pc:sldMkLst>
        <pc:spChg chg="mod">
          <ac:chgData name="Irina Neaga" userId="13ef5b0c-644d-4705-8b70-f94d4b718805" providerId="ADAL" clId="{0A3FA368-949B-4859-B16F-B9052F0002B5}" dt="2024-10-17T10:03:39.614" v="332" actId="14100"/>
          <ac:spMkLst>
            <pc:docMk/>
            <pc:sldMk cId="1851520604" sldId="279"/>
            <ac:spMk id="2" creationId="{00000000-0000-0000-0000-000000000000}"/>
          </ac:spMkLst>
        </pc:spChg>
        <pc:spChg chg="mod">
          <ac:chgData name="Irina Neaga" userId="13ef5b0c-644d-4705-8b70-f94d4b718805" providerId="ADAL" clId="{0A3FA368-949B-4859-B16F-B9052F0002B5}" dt="2024-10-17T10:03:48.572" v="334" actId="14100"/>
          <ac:spMkLst>
            <pc:docMk/>
            <pc:sldMk cId="1851520604" sldId="279"/>
            <ac:spMk id="4" creationId="{00000000-0000-0000-0000-000000000000}"/>
          </ac:spMkLst>
        </pc:spChg>
        <pc:spChg chg="mod">
          <ac:chgData name="Irina Neaga" userId="13ef5b0c-644d-4705-8b70-f94d4b718805" providerId="ADAL" clId="{0A3FA368-949B-4859-B16F-B9052F0002B5}" dt="2024-10-17T10:03:51.342" v="335" actId="20577"/>
          <ac:spMkLst>
            <pc:docMk/>
            <pc:sldMk cId="1851520604" sldId="279"/>
            <ac:spMk id="5" creationId="{00000000-0000-0000-0000-000000000000}"/>
          </ac:spMkLst>
        </pc:spChg>
      </pc:sldChg>
      <pc:sldChg chg="modSp mod">
        <pc:chgData name="Irina Neaga" userId="13ef5b0c-644d-4705-8b70-f94d4b718805" providerId="ADAL" clId="{0A3FA368-949B-4859-B16F-B9052F0002B5}" dt="2024-10-17T10:04:09.317" v="337" actId="14100"/>
        <pc:sldMkLst>
          <pc:docMk/>
          <pc:sldMk cId="503902391" sldId="280"/>
        </pc:sldMkLst>
        <pc:spChg chg="mod">
          <ac:chgData name="Irina Neaga" userId="13ef5b0c-644d-4705-8b70-f94d4b718805" providerId="ADAL" clId="{0A3FA368-949B-4859-B16F-B9052F0002B5}" dt="2024-10-17T10:04:09.317" v="337" actId="14100"/>
          <ac:spMkLst>
            <pc:docMk/>
            <pc:sldMk cId="503902391" sldId="280"/>
            <ac:spMk id="2" creationId="{00000000-0000-0000-0000-000000000000}"/>
          </ac:spMkLst>
        </pc:spChg>
      </pc:sldChg>
      <pc:sldChg chg="modSp mod">
        <pc:chgData name="Irina Neaga" userId="13ef5b0c-644d-4705-8b70-f94d4b718805" providerId="ADAL" clId="{0A3FA368-949B-4859-B16F-B9052F0002B5}" dt="2024-10-17T10:02:55.424" v="321" actId="113"/>
        <pc:sldMkLst>
          <pc:docMk/>
          <pc:sldMk cId="3010769914" sldId="289"/>
        </pc:sldMkLst>
        <pc:spChg chg="mod">
          <ac:chgData name="Irina Neaga" userId="13ef5b0c-644d-4705-8b70-f94d4b718805" providerId="ADAL" clId="{0A3FA368-949B-4859-B16F-B9052F0002B5}" dt="2024-10-17T10:02:55.424" v="321" actId="113"/>
          <ac:spMkLst>
            <pc:docMk/>
            <pc:sldMk cId="3010769914" sldId="289"/>
            <ac:spMk id="2" creationId="{00000000-0000-0000-0000-000000000000}"/>
          </ac:spMkLst>
        </pc:spChg>
        <pc:spChg chg="mod">
          <ac:chgData name="Irina Neaga" userId="13ef5b0c-644d-4705-8b70-f94d4b718805" providerId="ADAL" clId="{0A3FA368-949B-4859-B16F-B9052F0002B5}" dt="2024-10-17T10:02:36.787" v="318" actId="1076"/>
          <ac:spMkLst>
            <pc:docMk/>
            <pc:sldMk cId="3010769914" sldId="289"/>
            <ac:spMk id="3" creationId="{00000000-0000-0000-0000-000000000000}"/>
          </ac:spMkLst>
        </pc:spChg>
      </pc:sldChg>
      <pc:sldChg chg="modSp mod">
        <pc:chgData name="Irina Neaga" userId="13ef5b0c-644d-4705-8b70-f94d4b718805" providerId="ADAL" clId="{0A3FA368-949B-4859-B16F-B9052F0002B5}" dt="2024-10-17T10:03:25.593" v="330" actId="1076"/>
        <pc:sldMkLst>
          <pc:docMk/>
          <pc:sldMk cId="1417319518" sldId="290"/>
        </pc:sldMkLst>
        <pc:spChg chg="mod">
          <ac:chgData name="Irina Neaga" userId="13ef5b0c-644d-4705-8b70-f94d4b718805" providerId="ADAL" clId="{0A3FA368-949B-4859-B16F-B9052F0002B5}" dt="2024-10-17T10:03:10.649" v="324" actId="113"/>
          <ac:spMkLst>
            <pc:docMk/>
            <pc:sldMk cId="1417319518" sldId="290"/>
            <ac:spMk id="2" creationId="{00000000-0000-0000-0000-000000000000}"/>
          </ac:spMkLst>
        </pc:spChg>
        <pc:spChg chg="mod">
          <ac:chgData name="Irina Neaga" userId="13ef5b0c-644d-4705-8b70-f94d4b718805" providerId="ADAL" clId="{0A3FA368-949B-4859-B16F-B9052F0002B5}" dt="2024-10-17T10:03:25.593" v="330" actId="1076"/>
          <ac:spMkLst>
            <pc:docMk/>
            <pc:sldMk cId="1417319518" sldId="290"/>
            <ac:spMk id="3" creationId="{00000000-0000-0000-0000-000000000000}"/>
          </ac:spMkLst>
        </pc:spChg>
      </pc:sldChg>
      <pc:sldChg chg="modSp mod">
        <pc:chgData name="Irina Neaga" userId="13ef5b0c-644d-4705-8b70-f94d4b718805" providerId="ADAL" clId="{0A3FA368-949B-4859-B16F-B9052F0002B5}" dt="2024-10-17T10:04:34.894" v="340" actId="1076"/>
        <pc:sldMkLst>
          <pc:docMk/>
          <pc:sldMk cId="3352481050" sldId="291"/>
        </pc:sldMkLst>
        <pc:spChg chg="mod">
          <ac:chgData name="Irina Neaga" userId="13ef5b0c-644d-4705-8b70-f94d4b718805" providerId="ADAL" clId="{0A3FA368-949B-4859-B16F-B9052F0002B5}" dt="2024-10-17T10:04:34.894" v="340" actId="1076"/>
          <ac:spMkLst>
            <pc:docMk/>
            <pc:sldMk cId="3352481050" sldId="291"/>
            <ac:spMk id="2" creationId="{00000000-0000-0000-0000-000000000000}"/>
          </ac:spMkLst>
        </pc:spChg>
      </pc:sldChg>
      <pc:sldChg chg="modSp mod">
        <pc:chgData name="Irina Neaga" userId="13ef5b0c-644d-4705-8b70-f94d4b718805" providerId="ADAL" clId="{0A3FA368-949B-4859-B16F-B9052F0002B5}" dt="2024-10-17T10:04:58.477" v="344" actId="14100"/>
        <pc:sldMkLst>
          <pc:docMk/>
          <pc:sldMk cId="2233367654" sldId="292"/>
        </pc:sldMkLst>
        <pc:spChg chg="mod">
          <ac:chgData name="Irina Neaga" userId="13ef5b0c-644d-4705-8b70-f94d4b718805" providerId="ADAL" clId="{0A3FA368-949B-4859-B16F-B9052F0002B5}" dt="2024-10-17T10:04:58.477" v="344" actId="14100"/>
          <ac:spMkLst>
            <pc:docMk/>
            <pc:sldMk cId="2233367654" sldId="292"/>
            <ac:spMk id="2" creationId="{00000000-0000-0000-0000-000000000000}"/>
          </ac:spMkLst>
        </pc:spChg>
      </pc:sldChg>
      <pc:sldChg chg="modSp mod">
        <pc:chgData name="Irina Neaga" userId="13ef5b0c-644d-4705-8b70-f94d4b718805" providerId="ADAL" clId="{0A3FA368-949B-4859-B16F-B9052F0002B5}" dt="2024-10-17T10:06:53.320" v="349" actId="14100"/>
        <pc:sldMkLst>
          <pc:docMk/>
          <pc:sldMk cId="2006687118" sldId="294"/>
        </pc:sldMkLst>
        <pc:spChg chg="mod">
          <ac:chgData name="Irina Neaga" userId="13ef5b0c-644d-4705-8b70-f94d4b718805" providerId="ADAL" clId="{0A3FA368-949B-4859-B16F-B9052F0002B5}" dt="2024-10-17T10:06:53.320" v="349" actId="14100"/>
          <ac:spMkLst>
            <pc:docMk/>
            <pc:sldMk cId="2006687118" sldId="294"/>
            <ac:spMk id="8194" creationId="{00000000-0000-0000-0000-000000000000}"/>
          </ac:spMkLst>
        </pc:spChg>
      </pc:sldChg>
      <pc:sldChg chg="modSp mod">
        <pc:chgData name="Irina Neaga" userId="13ef5b0c-644d-4705-8b70-f94d4b718805" providerId="ADAL" clId="{0A3FA368-949B-4859-B16F-B9052F0002B5}" dt="2024-10-17T10:05:41.097" v="345" actId="6549"/>
        <pc:sldMkLst>
          <pc:docMk/>
          <pc:sldMk cId="1506804970" sldId="353"/>
        </pc:sldMkLst>
        <pc:spChg chg="mod">
          <ac:chgData name="Irina Neaga" userId="13ef5b0c-644d-4705-8b70-f94d4b718805" providerId="ADAL" clId="{0A3FA368-949B-4859-B16F-B9052F0002B5}" dt="2024-10-17T10:05:41.097" v="345" actId="6549"/>
          <ac:spMkLst>
            <pc:docMk/>
            <pc:sldMk cId="1506804970" sldId="353"/>
            <ac:spMk id="2" creationId="{00000000-0000-0000-0000-000000000000}"/>
          </ac:spMkLst>
        </pc:spChg>
      </pc:sldChg>
      <pc:sldChg chg="modSp mod">
        <pc:chgData name="Irina Neaga" userId="13ef5b0c-644d-4705-8b70-f94d4b718805" providerId="ADAL" clId="{0A3FA368-949B-4859-B16F-B9052F0002B5}" dt="2024-10-17T09:59:38.409" v="302" actId="14100"/>
        <pc:sldMkLst>
          <pc:docMk/>
          <pc:sldMk cId="3857077969" sldId="354"/>
        </pc:sldMkLst>
        <pc:spChg chg="mod">
          <ac:chgData name="Irina Neaga" userId="13ef5b0c-644d-4705-8b70-f94d4b718805" providerId="ADAL" clId="{0A3FA368-949B-4859-B16F-B9052F0002B5}" dt="2024-10-17T09:59:38.409" v="302" actId="14100"/>
          <ac:spMkLst>
            <pc:docMk/>
            <pc:sldMk cId="3857077969" sldId="354"/>
            <ac:spMk id="3" creationId="{00000000-0000-0000-0000-000000000000}"/>
          </ac:spMkLst>
        </pc:spChg>
      </pc:sldChg>
      <pc:sldChg chg="modSp mod">
        <pc:chgData name="Irina Neaga" userId="13ef5b0c-644d-4705-8b70-f94d4b718805" providerId="ADAL" clId="{0A3FA368-949B-4859-B16F-B9052F0002B5}" dt="2024-10-17T10:01:06.833" v="309" actId="14100"/>
        <pc:sldMkLst>
          <pc:docMk/>
          <pc:sldMk cId="3727732552" sldId="355"/>
        </pc:sldMkLst>
        <pc:spChg chg="mod">
          <ac:chgData name="Irina Neaga" userId="13ef5b0c-644d-4705-8b70-f94d4b718805" providerId="ADAL" clId="{0A3FA368-949B-4859-B16F-B9052F0002B5}" dt="2024-10-17T10:01:06.833" v="309" actId="14100"/>
          <ac:spMkLst>
            <pc:docMk/>
            <pc:sldMk cId="3727732552" sldId="355"/>
            <ac:spMk id="2" creationId="{00000000-0000-0000-0000-000000000000}"/>
          </ac:spMkLst>
        </pc:spChg>
      </pc:sldChg>
      <pc:sldChg chg="modSp mod">
        <pc:chgData name="Irina Neaga" userId="13ef5b0c-644d-4705-8b70-f94d4b718805" providerId="ADAL" clId="{0A3FA368-949B-4859-B16F-B9052F0002B5}" dt="2024-10-17T10:01:35.855" v="311" actId="1076"/>
        <pc:sldMkLst>
          <pc:docMk/>
          <pc:sldMk cId="2117765204" sldId="356"/>
        </pc:sldMkLst>
        <pc:spChg chg="mod">
          <ac:chgData name="Irina Neaga" userId="13ef5b0c-644d-4705-8b70-f94d4b718805" providerId="ADAL" clId="{0A3FA368-949B-4859-B16F-B9052F0002B5}" dt="2024-10-17T10:01:19.249" v="310" actId="255"/>
          <ac:spMkLst>
            <pc:docMk/>
            <pc:sldMk cId="2117765204" sldId="356"/>
            <ac:spMk id="2" creationId="{00000000-0000-0000-0000-000000000000}"/>
          </ac:spMkLst>
        </pc:spChg>
        <pc:spChg chg="mod">
          <ac:chgData name="Irina Neaga" userId="13ef5b0c-644d-4705-8b70-f94d4b718805" providerId="ADAL" clId="{0A3FA368-949B-4859-B16F-B9052F0002B5}" dt="2024-10-17T10:01:35.855" v="311" actId="1076"/>
          <ac:spMkLst>
            <pc:docMk/>
            <pc:sldMk cId="2117765204" sldId="356"/>
            <ac:spMk id="6" creationId="{00000000-0000-0000-0000-000000000000}"/>
          </ac:spMkLst>
        </pc:spChg>
      </pc:sldChg>
      <pc:sldChg chg="modSp mod">
        <pc:chgData name="Irina Neaga" userId="13ef5b0c-644d-4705-8b70-f94d4b718805" providerId="ADAL" clId="{0A3FA368-949B-4859-B16F-B9052F0002B5}" dt="2024-10-17T10:01:49.156" v="312" actId="255"/>
        <pc:sldMkLst>
          <pc:docMk/>
          <pc:sldMk cId="4045228206" sldId="357"/>
        </pc:sldMkLst>
        <pc:spChg chg="mod">
          <ac:chgData name="Irina Neaga" userId="13ef5b0c-644d-4705-8b70-f94d4b718805" providerId="ADAL" clId="{0A3FA368-949B-4859-B16F-B9052F0002B5}" dt="2024-10-17T10:01:49.156" v="312" actId="255"/>
          <ac:spMkLst>
            <pc:docMk/>
            <pc:sldMk cId="4045228206" sldId="357"/>
            <ac:spMk id="2" creationId="{00000000-0000-0000-0000-000000000000}"/>
          </ac:spMkLst>
        </pc:spChg>
      </pc:sldChg>
      <pc:sldChg chg="modSp mod">
        <pc:chgData name="Irina Neaga" userId="13ef5b0c-644d-4705-8b70-f94d4b718805" providerId="ADAL" clId="{0A3FA368-949B-4859-B16F-B9052F0002B5}" dt="2024-10-17T10:02:07.327" v="316" actId="1076"/>
        <pc:sldMkLst>
          <pc:docMk/>
          <pc:sldMk cId="2021697459" sldId="358"/>
        </pc:sldMkLst>
        <pc:spChg chg="mod">
          <ac:chgData name="Irina Neaga" userId="13ef5b0c-644d-4705-8b70-f94d4b718805" providerId="ADAL" clId="{0A3FA368-949B-4859-B16F-B9052F0002B5}" dt="2024-10-17T10:02:07.327" v="316" actId="1076"/>
          <ac:spMkLst>
            <pc:docMk/>
            <pc:sldMk cId="2021697459" sldId="358"/>
            <ac:spMk id="5" creationId="{00000000-0000-0000-0000-000000000000}"/>
          </ac:spMkLst>
        </pc:spChg>
      </pc:sldChg>
      <pc:sldChg chg="modSp mod">
        <pc:chgData name="Irina Neaga" userId="13ef5b0c-644d-4705-8b70-f94d4b718805" providerId="ADAL" clId="{0A3FA368-949B-4859-B16F-B9052F0002B5}" dt="2024-10-17T10:02:29.004" v="317" actId="255"/>
        <pc:sldMkLst>
          <pc:docMk/>
          <pc:sldMk cId="3978437045" sldId="359"/>
        </pc:sldMkLst>
        <pc:spChg chg="mod">
          <ac:chgData name="Irina Neaga" userId="13ef5b0c-644d-4705-8b70-f94d4b718805" providerId="ADAL" clId="{0A3FA368-949B-4859-B16F-B9052F0002B5}" dt="2024-10-17T10:02:29.004" v="317" actId="255"/>
          <ac:spMkLst>
            <pc:docMk/>
            <pc:sldMk cId="3978437045" sldId="359"/>
            <ac:spMk id="5" creationId="{00000000-0000-0000-0000-000000000000}"/>
          </ac:spMkLst>
        </pc:spChg>
      </pc:sldChg>
      <pc:sldChg chg="addSp delSp modSp mod">
        <pc:chgData name="Irina Neaga" userId="13ef5b0c-644d-4705-8b70-f94d4b718805" providerId="ADAL" clId="{0A3FA368-949B-4859-B16F-B9052F0002B5}" dt="2024-10-16T21:58:41.871" v="11" actId="5793"/>
        <pc:sldMkLst>
          <pc:docMk/>
          <pc:sldMk cId="1538126968" sldId="362"/>
        </pc:sldMkLst>
        <pc:spChg chg="del">
          <ac:chgData name="Irina Neaga" userId="13ef5b0c-644d-4705-8b70-f94d4b718805" providerId="ADAL" clId="{0A3FA368-949B-4859-B16F-B9052F0002B5}" dt="2024-10-16T21:50:48.200" v="4" actId="478"/>
          <ac:spMkLst>
            <pc:docMk/>
            <pc:sldMk cId="1538126968" sldId="362"/>
            <ac:spMk id="2" creationId="{093EE464-6B8F-474E-631A-7E1453F2EEF8}"/>
          </ac:spMkLst>
        </pc:spChg>
        <pc:spChg chg="mod">
          <ac:chgData name="Irina Neaga" userId="13ef5b0c-644d-4705-8b70-f94d4b718805" providerId="ADAL" clId="{0A3FA368-949B-4859-B16F-B9052F0002B5}" dt="2024-10-16T21:58:41.871" v="11" actId="5793"/>
          <ac:spMkLst>
            <pc:docMk/>
            <pc:sldMk cId="1538126968" sldId="362"/>
            <ac:spMk id="3" creationId="{175B82DA-B2E5-D347-D7CB-DC49F8EEC767}"/>
          </ac:spMkLst>
        </pc:spChg>
        <pc:spChg chg="add mod">
          <ac:chgData name="Irina Neaga" userId="13ef5b0c-644d-4705-8b70-f94d4b718805" providerId="ADAL" clId="{0A3FA368-949B-4859-B16F-B9052F0002B5}" dt="2024-10-16T21:50:58.862" v="5" actId="255"/>
          <ac:spMkLst>
            <pc:docMk/>
            <pc:sldMk cId="1538126968" sldId="362"/>
            <ac:spMk id="5" creationId="{6D6CC2B5-690D-F43E-5680-74CB4F7B9085}"/>
          </ac:spMkLst>
        </pc:spChg>
      </pc:sldChg>
      <pc:sldChg chg="addSp modSp add del mod setBg">
        <pc:chgData name="Irina Neaga" userId="13ef5b0c-644d-4705-8b70-f94d4b718805" providerId="ADAL" clId="{0A3FA368-949B-4859-B16F-B9052F0002B5}" dt="2024-10-16T22:14:21.873" v="254" actId="47"/>
        <pc:sldMkLst>
          <pc:docMk/>
          <pc:sldMk cId="998706135" sldId="364"/>
        </pc:sldMkLst>
        <pc:spChg chg="add mod">
          <ac:chgData name="Irina Neaga" userId="13ef5b0c-644d-4705-8b70-f94d4b718805" providerId="ADAL" clId="{0A3FA368-949B-4859-B16F-B9052F0002B5}" dt="2024-10-16T22:13:14.165" v="188"/>
          <ac:spMkLst>
            <pc:docMk/>
            <pc:sldMk cId="998706135" sldId="364"/>
            <ac:spMk id="2" creationId="{31A71120-7F96-D5E2-8AD1-9410F6404991}"/>
          </ac:spMkLst>
        </pc:spChg>
        <pc:spChg chg="add mod">
          <ac:chgData name="Irina Neaga" userId="13ef5b0c-644d-4705-8b70-f94d4b718805" providerId="ADAL" clId="{0A3FA368-949B-4859-B16F-B9052F0002B5}" dt="2024-10-16T22:13:14.557" v="202"/>
          <ac:spMkLst>
            <pc:docMk/>
            <pc:sldMk cId="998706135" sldId="364"/>
            <ac:spMk id="9" creationId="{C6F44736-063A-CF1C-71E7-9D883C9E0602}"/>
          </ac:spMkLst>
        </pc:spChg>
        <pc:spChg chg="add mod">
          <ac:chgData name="Irina Neaga" userId="13ef5b0c-644d-4705-8b70-f94d4b718805" providerId="ADAL" clId="{0A3FA368-949B-4859-B16F-B9052F0002B5}" dt="2024-10-16T22:13:14.629" v="213" actId="27636"/>
          <ac:spMkLst>
            <pc:docMk/>
            <pc:sldMk cId="998706135" sldId="364"/>
            <ac:spMk id="10" creationId="{3DF08B72-3B3C-1444-DB4D-60AB2473CD85}"/>
          </ac:spMkLst>
        </pc:spChg>
        <pc:picChg chg="add mod">
          <ac:chgData name="Irina Neaga" userId="13ef5b0c-644d-4705-8b70-f94d4b718805" providerId="ADAL" clId="{0A3FA368-949B-4859-B16F-B9052F0002B5}" dt="2024-10-16T22:13:14.363" v="190"/>
          <ac:picMkLst>
            <pc:docMk/>
            <pc:sldMk cId="998706135" sldId="364"/>
            <ac:picMk id="4" creationId="{749AED86-2253-BB13-38BE-33ADAD1B966D}"/>
          </ac:picMkLst>
        </pc:picChg>
        <pc:picChg chg="add mod">
          <ac:chgData name="Irina Neaga" userId="13ef5b0c-644d-4705-8b70-f94d4b718805" providerId="ADAL" clId="{0A3FA368-949B-4859-B16F-B9052F0002B5}" dt="2024-10-16T22:13:14.428" v="192"/>
          <ac:picMkLst>
            <pc:docMk/>
            <pc:sldMk cId="998706135" sldId="364"/>
            <ac:picMk id="6" creationId="{0BD1C571-A9DC-8710-1A06-0685E1EC63B9}"/>
          </ac:picMkLst>
        </pc:picChg>
        <pc:picChg chg="add mod">
          <ac:chgData name="Irina Neaga" userId="13ef5b0c-644d-4705-8b70-f94d4b718805" providerId="ADAL" clId="{0A3FA368-949B-4859-B16F-B9052F0002B5}" dt="2024-10-16T22:13:14.542" v="194"/>
          <ac:picMkLst>
            <pc:docMk/>
            <pc:sldMk cId="998706135" sldId="364"/>
            <ac:picMk id="8" creationId="{B551C0E2-00A5-020D-EB65-ECFFB2EA9948}"/>
          </ac:picMkLst>
        </pc:picChg>
      </pc:sldChg>
      <pc:sldChg chg="addSp modSp add del mod setBg">
        <pc:chgData name="Irina Neaga" userId="13ef5b0c-644d-4705-8b70-f94d4b718805" providerId="ADAL" clId="{0A3FA368-949B-4859-B16F-B9052F0002B5}" dt="2024-10-16T22:15:13.763" v="294" actId="47"/>
        <pc:sldMkLst>
          <pc:docMk/>
          <pc:sldMk cId="1837670866" sldId="364"/>
        </pc:sldMkLst>
        <pc:spChg chg="add mod">
          <ac:chgData name="Irina Neaga" userId="13ef5b0c-644d-4705-8b70-f94d4b718805" providerId="ADAL" clId="{0A3FA368-949B-4859-B16F-B9052F0002B5}" dt="2024-10-16T22:15:08.376" v="293" actId="207"/>
          <ac:spMkLst>
            <pc:docMk/>
            <pc:sldMk cId="1837670866" sldId="364"/>
            <ac:spMk id="2" creationId="{CC2610AA-1D92-5F50-E561-821AD7D4281C}"/>
          </ac:spMkLst>
        </pc:spChg>
        <pc:spChg chg="add mod">
          <ac:chgData name="Irina Neaga" userId="13ef5b0c-644d-4705-8b70-f94d4b718805" providerId="ADAL" clId="{0A3FA368-949B-4859-B16F-B9052F0002B5}" dt="2024-10-16T22:14:40.500" v="282"/>
          <ac:spMkLst>
            <pc:docMk/>
            <pc:sldMk cId="1837670866" sldId="364"/>
            <ac:spMk id="9" creationId="{19DD1C97-7C8A-5ED3-CCBC-0D73446F59C1}"/>
          </ac:spMkLst>
        </pc:spChg>
        <pc:spChg chg="add mod">
          <ac:chgData name="Irina Neaga" userId="13ef5b0c-644d-4705-8b70-f94d4b718805" providerId="ADAL" clId="{0A3FA368-949B-4859-B16F-B9052F0002B5}" dt="2024-10-16T22:14:40.508" v="292"/>
          <ac:spMkLst>
            <pc:docMk/>
            <pc:sldMk cId="1837670866" sldId="364"/>
            <ac:spMk id="10" creationId="{B787A707-C63E-C2BC-9D48-C9703B45648D}"/>
          </ac:spMkLst>
        </pc:spChg>
        <pc:picChg chg="add mod">
          <ac:chgData name="Irina Neaga" userId="13ef5b0c-644d-4705-8b70-f94d4b718805" providerId="ADAL" clId="{0A3FA368-949B-4859-B16F-B9052F0002B5}" dt="2024-10-16T22:14:40.273" v="270"/>
          <ac:picMkLst>
            <pc:docMk/>
            <pc:sldMk cId="1837670866" sldId="364"/>
            <ac:picMk id="4" creationId="{0AB76110-1372-FB1F-7265-64F520AD20C4}"/>
          </ac:picMkLst>
        </pc:picChg>
        <pc:picChg chg="add mod">
          <ac:chgData name="Irina Neaga" userId="13ef5b0c-644d-4705-8b70-f94d4b718805" providerId="ADAL" clId="{0A3FA368-949B-4859-B16F-B9052F0002B5}" dt="2024-10-16T22:14:40.336" v="272"/>
          <ac:picMkLst>
            <pc:docMk/>
            <pc:sldMk cId="1837670866" sldId="364"/>
            <ac:picMk id="6" creationId="{C9868C08-6CE2-0023-8DCB-AD646711B947}"/>
          </ac:picMkLst>
        </pc:picChg>
        <pc:picChg chg="add mod">
          <ac:chgData name="Irina Neaga" userId="13ef5b0c-644d-4705-8b70-f94d4b718805" providerId="ADAL" clId="{0A3FA368-949B-4859-B16F-B9052F0002B5}" dt="2024-10-16T22:14:40.484" v="274"/>
          <ac:picMkLst>
            <pc:docMk/>
            <pc:sldMk cId="1837670866" sldId="364"/>
            <ac:picMk id="8" creationId="{B4D4C900-563B-5890-EF27-B073962C33C4}"/>
          </ac:picMkLst>
        </pc:picChg>
      </pc:sldChg>
      <pc:sldChg chg="addSp modSp add del mod setBg">
        <pc:chgData name="Irina Neaga" userId="13ef5b0c-644d-4705-8b70-f94d4b718805" providerId="ADAL" clId="{0A3FA368-949B-4859-B16F-B9052F0002B5}" dt="2024-10-16T22:04:49.680" v="51" actId="47"/>
        <pc:sldMkLst>
          <pc:docMk/>
          <pc:sldMk cId="2490561544" sldId="364"/>
        </pc:sldMkLst>
        <pc:spChg chg="add mod">
          <ac:chgData name="Irina Neaga" userId="13ef5b0c-644d-4705-8b70-f94d4b718805" providerId="ADAL" clId="{0A3FA368-949B-4859-B16F-B9052F0002B5}" dt="2024-10-16T22:04:33.642" v="25"/>
          <ac:spMkLst>
            <pc:docMk/>
            <pc:sldMk cId="2490561544" sldId="364"/>
            <ac:spMk id="2" creationId="{4D749828-1584-810B-46E4-D808C17A7072}"/>
          </ac:spMkLst>
        </pc:spChg>
        <pc:spChg chg="add mod">
          <ac:chgData name="Irina Neaga" userId="13ef5b0c-644d-4705-8b70-f94d4b718805" providerId="ADAL" clId="{0A3FA368-949B-4859-B16F-B9052F0002B5}" dt="2024-10-16T22:04:34.330" v="39"/>
          <ac:spMkLst>
            <pc:docMk/>
            <pc:sldMk cId="2490561544" sldId="364"/>
            <ac:spMk id="9" creationId="{60F5BFF3-EEA7-114C-771C-83A23FF9A20C}"/>
          </ac:spMkLst>
        </pc:spChg>
        <pc:spChg chg="add mod">
          <ac:chgData name="Irina Neaga" userId="13ef5b0c-644d-4705-8b70-f94d4b718805" providerId="ADAL" clId="{0A3FA368-949B-4859-B16F-B9052F0002B5}" dt="2024-10-16T22:04:34.504" v="50" actId="27636"/>
          <ac:spMkLst>
            <pc:docMk/>
            <pc:sldMk cId="2490561544" sldId="364"/>
            <ac:spMk id="10" creationId="{CE543D57-ADEA-DFBF-3D41-43A9AA94F880}"/>
          </ac:spMkLst>
        </pc:spChg>
        <pc:picChg chg="add mod">
          <ac:chgData name="Irina Neaga" userId="13ef5b0c-644d-4705-8b70-f94d4b718805" providerId="ADAL" clId="{0A3FA368-949B-4859-B16F-B9052F0002B5}" dt="2024-10-16T22:04:34.068" v="27"/>
          <ac:picMkLst>
            <pc:docMk/>
            <pc:sldMk cId="2490561544" sldId="364"/>
            <ac:picMk id="4" creationId="{7A62FE44-F5EB-AE41-5CC2-2C8458BC0F0B}"/>
          </ac:picMkLst>
        </pc:picChg>
        <pc:picChg chg="add mod">
          <ac:chgData name="Irina Neaga" userId="13ef5b0c-644d-4705-8b70-f94d4b718805" providerId="ADAL" clId="{0A3FA368-949B-4859-B16F-B9052F0002B5}" dt="2024-10-16T22:04:34.174" v="29"/>
          <ac:picMkLst>
            <pc:docMk/>
            <pc:sldMk cId="2490561544" sldId="364"/>
            <ac:picMk id="6" creationId="{D18DB298-F158-992C-FB11-E55A673CF414}"/>
          </ac:picMkLst>
        </pc:picChg>
        <pc:picChg chg="add mod">
          <ac:chgData name="Irina Neaga" userId="13ef5b0c-644d-4705-8b70-f94d4b718805" providerId="ADAL" clId="{0A3FA368-949B-4859-B16F-B9052F0002B5}" dt="2024-10-16T22:04:34.307" v="31"/>
          <ac:picMkLst>
            <pc:docMk/>
            <pc:sldMk cId="2490561544" sldId="364"/>
            <ac:picMk id="8" creationId="{5060B0A1-63A7-8769-1B59-426D21A32DAF}"/>
          </ac:picMkLst>
        </pc:picChg>
      </pc:sldChg>
      <pc:sldChg chg="addSp modSp add del mod ord setBg">
        <pc:chgData name="Irina Neaga" userId="13ef5b0c-644d-4705-8b70-f94d4b718805" providerId="ADAL" clId="{0A3FA368-949B-4859-B16F-B9052F0002B5}" dt="2024-10-16T22:10:58.060" v="173" actId="2696"/>
        <pc:sldMkLst>
          <pc:docMk/>
          <pc:sldMk cId="2761603217" sldId="364"/>
        </pc:sldMkLst>
        <pc:spChg chg="add mod">
          <ac:chgData name="Irina Neaga" userId="13ef5b0c-644d-4705-8b70-f94d4b718805" providerId="ADAL" clId="{0A3FA368-949B-4859-B16F-B9052F0002B5}" dt="2024-10-16T22:05:51.825" v="65"/>
          <ac:spMkLst>
            <pc:docMk/>
            <pc:sldMk cId="2761603217" sldId="364"/>
            <ac:spMk id="2" creationId="{4D8582EE-D815-27C4-3A02-9E663C0E069C}"/>
          </ac:spMkLst>
        </pc:spChg>
        <pc:spChg chg="add mod">
          <ac:chgData name="Irina Neaga" userId="13ef5b0c-644d-4705-8b70-f94d4b718805" providerId="ADAL" clId="{0A3FA368-949B-4859-B16F-B9052F0002B5}" dt="2024-10-16T22:05:52.134" v="79"/>
          <ac:spMkLst>
            <pc:docMk/>
            <pc:sldMk cId="2761603217" sldId="364"/>
            <ac:spMk id="9" creationId="{F535EAC1-048F-566A-20D2-0E42E1185725}"/>
          </ac:spMkLst>
        </pc:spChg>
        <pc:spChg chg="add mod">
          <ac:chgData name="Irina Neaga" userId="13ef5b0c-644d-4705-8b70-f94d4b718805" providerId="ADAL" clId="{0A3FA368-949B-4859-B16F-B9052F0002B5}" dt="2024-10-16T22:05:52.145" v="89"/>
          <ac:spMkLst>
            <pc:docMk/>
            <pc:sldMk cId="2761603217" sldId="364"/>
            <ac:spMk id="10" creationId="{9E44A563-77ED-C46C-AC7E-68D208ED69B1}"/>
          </ac:spMkLst>
        </pc:spChg>
        <pc:picChg chg="add mod">
          <ac:chgData name="Irina Neaga" userId="13ef5b0c-644d-4705-8b70-f94d4b718805" providerId="ADAL" clId="{0A3FA368-949B-4859-B16F-B9052F0002B5}" dt="2024-10-16T22:05:51.961" v="67"/>
          <ac:picMkLst>
            <pc:docMk/>
            <pc:sldMk cId="2761603217" sldId="364"/>
            <ac:picMk id="4" creationId="{68524F9E-5D91-FA31-D0EE-C43813401AEA}"/>
          </ac:picMkLst>
        </pc:picChg>
        <pc:picChg chg="add mod">
          <ac:chgData name="Irina Neaga" userId="13ef5b0c-644d-4705-8b70-f94d4b718805" providerId="ADAL" clId="{0A3FA368-949B-4859-B16F-B9052F0002B5}" dt="2024-10-16T22:05:52.018" v="69"/>
          <ac:picMkLst>
            <pc:docMk/>
            <pc:sldMk cId="2761603217" sldId="364"/>
            <ac:picMk id="6" creationId="{3B56BA87-4F76-8233-34F9-57C58F8CEEA4}"/>
          </ac:picMkLst>
        </pc:picChg>
        <pc:picChg chg="add mod">
          <ac:chgData name="Irina Neaga" userId="13ef5b0c-644d-4705-8b70-f94d4b718805" providerId="ADAL" clId="{0A3FA368-949B-4859-B16F-B9052F0002B5}" dt="2024-10-16T22:05:52.117" v="71"/>
          <ac:picMkLst>
            <pc:docMk/>
            <pc:sldMk cId="2761603217" sldId="364"/>
            <ac:picMk id="8" creationId="{F87A871B-2DAB-739A-AFF5-9032D7DC623E}"/>
          </ac:picMkLst>
        </pc:picChg>
      </pc:sldChg>
      <pc:sldChg chg="addSp modSp add del mod setBg">
        <pc:chgData name="Irina Neaga" userId="13ef5b0c-644d-4705-8b70-f94d4b718805" providerId="ADAL" clId="{0A3FA368-949B-4859-B16F-B9052F0002B5}" dt="2024-10-16T22:14:14.394" v="253" actId="47"/>
        <pc:sldMkLst>
          <pc:docMk/>
          <pc:sldMk cId="717204945" sldId="365"/>
        </pc:sldMkLst>
        <pc:spChg chg="add mod">
          <ac:chgData name="Irina Neaga" userId="13ef5b0c-644d-4705-8b70-f94d4b718805" providerId="ADAL" clId="{0A3FA368-949B-4859-B16F-B9052F0002B5}" dt="2024-10-16T22:13:44.711" v="227"/>
          <ac:spMkLst>
            <pc:docMk/>
            <pc:sldMk cId="717204945" sldId="365"/>
            <ac:spMk id="2" creationId="{7FEF204A-3787-1139-8C4D-7875EC3EBF4A}"/>
          </ac:spMkLst>
        </pc:spChg>
        <pc:spChg chg="add mod">
          <ac:chgData name="Irina Neaga" userId="13ef5b0c-644d-4705-8b70-f94d4b718805" providerId="ADAL" clId="{0A3FA368-949B-4859-B16F-B9052F0002B5}" dt="2024-10-16T22:13:44.968" v="241"/>
          <ac:spMkLst>
            <pc:docMk/>
            <pc:sldMk cId="717204945" sldId="365"/>
            <ac:spMk id="9" creationId="{D6D92C4D-8898-357B-DC39-F8722D325692}"/>
          </ac:spMkLst>
        </pc:spChg>
        <pc:spChg chg="add mod">
          <ac:chgData name="Irina Neaga" userId="13ef5b0c-644d-4705-8b70-f94d4b718805" providerId="ADAL" clId="{0A3FA368-949B-4859-B16F-B9052F0002B5}" dt="2024-10-16T22:13:45.049" v="252" actId="27636"/>
          <ac:spMkLst>
            <pc:docMk/>
            <pc:sldMk cId="717204945" sldId="365"/>
            <ac:spMk id="10" creationId="{4E00C18E-7C79-C408-8C8F-E5426D5EB796}"/>
          </ac:spMkLst>
        </pc:spChg>
        <pc:picChg chg="add mod">
          <ac:chgData name="Irina Neaga" userId="13ef5b0c-644d-4705-8b70-f94d4b718805" providerId="ADAL" clId="{0A3FA368-949B-4859-B16F-B9052F0002B5}" dt="2024-10-16T22:13:44.804" v="229"/>
          <ac:picMkLst>
            <pc:docMk/>
            <pc:sldMk cId="717204945" sldId="365"/>
            <ac:picMk id="4" creationId="{053FA83E-018A-3F30-F15F-74F1ED4EBD60}"/>
          </ac:picMkLst>
        </pc:picChg>
        <pc:picChg chg="add mod">
          <ac:chgData name="Irina Neaga" userId="13ef5b0c-644d-4705-8b70-f94d4b718805" providerId="ADAL" clId="{0A3FA368-949B-4859-B16F-B9052F0002B5}" dt="2024-10-16T22:13:44.860" v="231"/>
          <ac:picMkLst>
            <pc:docMk/>
            <pc:sldMk cId="717204945" sldId="365"/>
            <ac:picMk id="6" creationId="{95DFE699-8ADB-F926-FFAD-91C00740AD39}"/>
          </ac:picMkLst>
        </pc:picChg>
        <pc:picChg chg="add mod">
          <ac:chgData name="Irina Neaga" userId="13ef5b0c-644d-4705-8b70-f94d4b718805" providerId="ADAL" clId="{0A3FA368-949B-4859-B16F-B9052F0002B5}" dt="2024-10-16T22:13:44.958" v="233"/>
          <ac:picMkLst>
            <pc:docMk/>
            <pc:sldMk cId="717204945" sldId="365"/>
            <ac:picMk id="8" creationId="{A475CDA1-9866-E37E-0FDC-D7CCD8F06C7E}"/>
          </ac:picMkLst>
        </pc:picChg>
      </pc:sldChg>
      <pc:sldChg chg="addSp modSp add del mod setBg">
        <pc:chgData name="Irina Neaga" userId="13ef5b0c-644d-4705-8b70-f94d4b718805" providerId="ADAL" clId="{0A3FA368-949B-4859-B16F-B9052F0002B5}" dt="2024-10-16T22:10:24.556" v="172" actId="47"/>
        <pc:sldMkLst>
          <pc:docMk/>
          <pc:sldMk cId="2842486237" sldId="365"/>
        </pc:sldMkLst>
        <pc:spChg chg="add mod">
          <ac:chgData name="Irina Neaga" userId="13ef5b0c-644d-4705-8b70-f94d4b718805" providerId="ADAL" clId="{0A3FA368-949B-4859-B16F-B9052F0002B5}" dt="2024-10-16T22:07:26.150" v="132" actId="207"/>
          <ac:spMkLst>
            <pc:docMk/>
            <pc:sldMk cId="2842486237" sldId="365"/>
            <ac:spMk id="2" creationId="{1679DFC2-8B2D-9DFC-16AF-B6959B0EBBD2}"/>
          </ac:spMkLst>
        </pc:spChg>
        <pc:spChg chg="add mod">
          <ac:chgData name="Irina Neaga" userId="13ef5b0c-644d-4705-8b70-f94d4b718805" providerId="ADAL" clId="{0A3FA368-949B-4859-B16F-B9052F0002B5}" dt="2024-10-16T22:07:17.982" v="119"/>
          <ac:spMkLst>
            <pc:docMk/>
            <pc:sldMk cId="2842486237" sldId="365"/>
            <ac:spMk id="9" creationId="{C4985C99-864D-9DB1-30C0-474520E74DB6}"/>
          </ac:spMkLst>
        </pc:spChg>
        <pc:spChg chg="add mod">
          <ac:chgData name="Irina Neaga" userId="13ef5b0c-644d-4705-8b70-f94d4b718805" providerId="ADAL" clId="{0A3FA368-949B-4859-B16F-B9052F0002B5}" dt="2024-10-16T22:07:26.150" v="133"/>
          <ac:spMkLst>
            <pc:docMk/>
            <pc:sldMk cId="2842486237" sldId="365"/>
            <ac:spMk id="10" creationId="{9EEDF33B-3403-E061-F9B7-6B8F617C7E54}"/>
          </ac:spMkLst>
        </pc:spChg>
        <pc:picChg chg="add mod">
          <ac:chgData name="Irina Neaga" userId="13ef5b0c-644d-4705-8b70-f94d4b718805" providerId="ADAL" clId="{0A3FA368-949B-4859-B16F-B9052F0002B5}" dt="2024-10-16T22:07:17.799" v="107"/>
          <ac:picMkLst>
            <pc:docMk/>
            <pc:sldMk cId="2842486237" sldId="365"/>
            <ac:picMk id="4" creationId="{BA88BF89-9493-6C70-82BF-F55F793748CD}"/>
          </ac:picMkLst>
        </pc:picChg>
        <pc:picChg chg="add mod">
          <ac:chgData name="Irina Neaga" userId="13ef5b0c-644d-4705-8b70-f94d4b718805" providerId="ADAL" clId="{0A3FA368-949B-4859-B16F-B9052F0002B5}" dt="2024-10-16T22:07:17.861" v="109"/>
          <ac:picMkLst>
            <pc:docMk/>
            <pc:sldMk cId="2842486237" sldId="365"/>
            <ac:picMk id="6" creationId="{CAD2FD69-2502-D168-59A5-7DCFBBC033CE}"/>
          </ac:picMkLst>
        </pc:picChg>
        <pc:picChg chg="add mod">
          <ac:chgData name="Irina Neaga" userId="13ef5b0c-644d-4705-8b70-f94d4b718805" providerId="ADAL" clId="{0A3FA368-949B-4859-B16F-B9052F0002B5}" dt="2024-10-16T22:07:17.974" v="111"/>
          <ac:picMkLst>
            <pc:docMk/>
            <pc:sldMk cId="2842486237" sldId="365"/>
            <ac:picMk id="8" creationId="{3706F20F-DE75-E634-2236-33F6F61A87AD}"/>
          </ac:picMkLst>
        </pc:picChg>
      </pc:sldChg>
      <pc:sldChg chg="addSp modSp add del mod setBg">
        <pc:chgData name="Irina Neaga" userId="13ef5b0c-644d-4705-8b70-f94d4b718805" providerId="ADAL" clId="{0A3FA368-949B-4859-B16F-B9052F0002B5}" dt="2024-10-16T22:10:58.099" v="174" actId="2696"/>
        <pc:sldMkLst>
          <pc:docMk/>
          <pc:sldMk cId="194626271" sldId="366"/>
        </pc:sldMkLst>
        <pc:spChg chg="add mod">
          <ac:chgData name="Irina Neaga" userId="13ef5b0c-644d-4705-8b70-f94d4b718805" providerId="ADAL" clId="{0A3FA368-949B-4859-B16F-B9052F0002B5}" dt="2024-10-16T22:09:52.386" v="147"/>
          <ac:spMkLst>
            <pc:docMk/>
            <pc:sldMk cId="194626271" sldId="366"/>
            <ac:spMk id="2" creationId="{6156295A-75DF-C6A5-DFCE-18AC022FEEF2}"/>
          </ac:spMkLst>
        </pc:spChg>
        <pc:spChg chg="add mod">
          <ac:chgData name="Irina Neaga" userId="13ef5b0c-644d-4705-8b70-f94d4b718805" providerId="ADAL" clId="{0A3FA368-949B-4859-B16F-B9052F0002B5}" dt="2024-10-16T22:09:52.720" v="161"/>
          <ac:spMkLst>
            <pc:docMk/>
            <pc:sldMk cId="194626271" sldId="366"/>
            <ac:spMk id="9" creationId="{09735513-EB86-AC0D-1418-6F8A568F6DCF}"/>
          </ac:spMkLst>
        </pc:spChg>
        <pc:spChg chg="add mod">
          <ac:chgData name="Irina Neaga" userId="13ef5b0c-644d-4705-8b70-f94d4b718805" providerId="ADAL" clId="{0A3FA368-949B-4859-B16F-B9052F0002B5}" dt="2024-10-16T22:09:52.736" v="171"/>
          <ac:spMkLst>
            <pc:docMk/>
            <pc:sldMk cId="194626271" sldId="366"/>
            <ac:spMk id="10" creationId="{B54D1DC3-C185-4D75-57BD-053638CBFDF6}"/>
          </ac:spMkLst>
        </pc:spChg>
        <pc:picChg chg="add mod">
          <ac:chgData name="Irina Neaga" userId="13ef5b0c-644d-4705-8b70-f94d4b718805" providerId="ADAL" clId="{0A3FA368-949B-4859-B16F-B9052F0002B5}" dt="2024-10-16T22:09:52.534" v="149"/>
          <ac:picMkLst>
            <pc:docMk/>
            <pc:sldMk cId="194626271" sldId="366"/>
            <ac:picMk id="4" creationId="{B15ABF50-61EF-FDFC-6840-30B385C5321D}"/>
          </ac:picMkLst>
        </pc:picChg>
        <pc:picChg chg="add mod">
          <ac:chgData name="Irina Neaga" userId="13ef5b0c-644d-4705-8b70-f94d4b718805" providerId="ADAL" clId="{0A3FA368-949B-4859-B16F-B9052F0002B5}" dt="2024-10-16T22:09:52.589" v="151"/>
          <ac:picMkLst>
            <pc:docMk/>
            <pc:sldMk cId="194626271" sldId="366"/>
            <ac:picMk id="6" creationId="{08DA1A70-66E1-1E3D-0878-AFEDD4659481}"/>
          </ac:picMkLst>
        </pc:picChg>
        <pc:picChg chg="add mod">
          <ac:chgData name="Irina Neaga" userId="13ef5b0c-644d-4705-8b70-f94d4b718805" providerId="ADAL" clId="{0A3FA368-949B-4859-B16F-B9052F0002B5}" dt="2024-10-16T22:09:52.703" v="153"/>
          <ac:picMkLst>
            <pc:docMk/>
            <pc:sldMk cId="194626271" sldId="366"/>
            <ac:picMk id="8" creationId="{CC97D30F-7845-8589-84A3-A71B81577170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4ADB4E6-0B86-A5A2-09B5-21CD59ACCFF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B0C15F-6AB1-96D4-F44F-D687AD36C2D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F55E4CC-B6E2-4343-B1FB-3B58660A56B3}" type="datetimeFigureOut">
              <a:rPr lang="en-GB"/>
              <a:pPr>
                <a:defRPr/>
              </a:pPr>
              <a:t>17/10/2024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37085F-6BDA-914C-E666-48C9B8E8774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E05F16-98AC-453A-CC42-5CFA12390C4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0BB754B-4FBD-4FCF-BBD2-074798351CE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68471F4-89C2-4DDC-66F5-38DACCE4E61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BBB3EFC-CECB-6C4F-98BA-610AD85091CE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4C84D51-FEF9-44EB-8455-ADA758CF718C}" type="datetimeFigureOut">
              <a:rPr lang="en-GB"/>
              <a:pPr>
                <a:defRPr/>
              </a:pPr>
              <a:t>17/10/2024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7FFE62DF-20D4-603F-0122-CEDB20DD8FC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37D991D3-18EB-DD46-0316-2F30D9B6CF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3C3681-E6FC-1BB7-F135-409B478FD1EE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25470C-0B90-8E03-40BB-761A7D34AD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D835578-ED7E-4DDE-8D2E-3C5A2257062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BCFEFD-5D0F-4DD6-BF7F-4DBEF00461B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1101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BCFEFD-5D0F-4DD6-BF7F-4DBEF00461B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9631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latin typeface="Arial" pitchFamily="34" charset="0"/>
                <a:cs typeface="Arial" pitchFamily="34" charset="0"/>
              </a:rPr>
              <a:t>Oversee replacements – due to damages,</a:t>
            </a:r>
            <a:r>
              <a:rPr lang="en-US" sz="1200" b="1" baseline="0" dirty="0">
                <a:latin typeface="Arial" pitchFamily="34" charset="0"/>
                <a:cs typeface="Arial" pitchFamily="34" charset="0"/>
              </a:rPr>
              <a:t> short </a:t>
            </a:r>
            <a:endParaRPr lang="en-US" sz="1200" b="1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BCFEFD-5D0F-4DD6-BF7F-4DBEF00461B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54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latin typeface="Arial" pitchFamily="34" charset="0"/>
                <a:cs typeface="Arial" pitchFamily="34" charset="0"/>
              </a:rPr>
              <a:t>Oversee replacements – due to damages,</a:t>
            </a:r>
            <a:r>
              <a:rPr lang="en-US" sz="1200" b="1" baseline="0" dirty="0">
                <a:latin typeface="Arial" pitchFamily="34" charset="0"/>
                <a:cs typeface="Arial" pitchFamily="34" charset="0"/>
              </a:rPr>
              <a:t> short </a:t>
            </a:r>
            <a:endParaRPr lang="en-US" sz="1200" b="1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BCFEFD-5D0F-4DD6-BF7F-4DBEF00461B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54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BCFEFD-5D0F-4DD6-BF7F-4DBEF00461B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1930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kern="1200">
                <a:latin typeface="Arial" pitchFamily="34" charset="0"/>
                <a:cs typeface="Arial" pitchFamily="34" charset="0"/>
              </a:rPr>
              <a:t>- Facilities outsourcing </a:t>
            </a:r>
            <a:r>
              <a:rPr lang="en-GB" b="1" kern="1200" dirty="0">
                <a:latin typeface="Arial" pitchFamily="34" charset="0"/>
                <a:cs typeface="Arial" pitchFamily="34" charset="0"/>
              </a:rPr>
              <a:t>some procurement activities to suppliers or third parties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BCFEFD-5D0F-4DD6-BF7F-4DBEF00461BD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3280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100" b="1" dirty="0">
                <a:latin typeface="Arial" pitchFamily="34" charset="0"/>
                <a:cs typeface="Arial" pitchFamily="34" charset="0"/>
              </a:rPr>
              <a:t>Sustainable Procurement – implies that: </a:t>
            </a:r>
          </a:p>
          <a:p>
            <a:pPr marL="342900" indent="-342900">
              <a:buFontTx/>
              <a:buChar char="-"/>
            </a:pPr>
            <a:r>
              <a:rPr lang="en-US" sz="1100" b="1" dirty="0">
                <a:latin typeface="Arial" pitchFamily="34" charset="0"/>
                <a:cs typeface="Arial" pitchFamily="34" charset="0"/>
              </a:rPr>
              <a:t>When buying a product, </a:t>
            </a:r>
            <a:r>
              <a:rPr lang="en-US" sz="1100" b="1" u="sng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more than purchase price </a:t>
            </a:r>
            <a:r>
              <a:rPr lang="en-US" sz="1100" b="1" dirty="0">
                <a:latin typeface="Arial" pitchFamily="34" charset="0"/>
                <a:cs typeface="Arial" pitchFamily="34" charset="0"/>
              </a:rPr>
              <a:t>must be considered</a:t>
            </a:r>
          </a:p>
          <a:p>
            <a:pPr marL="342900" indent="-342900">
              <a:buFontTx/>
              <a:buChar char="-"/>
            </a:pPr>
            <a:r>
              <a:rPr lang="en-US" sz="1100" b="1" dirty="0">
                <a:latin typeface="Arial" pitchFamily="34" charset="0"/>
                <a:cs typeface="Arial" pitchFamily="34" charset="0"/>
              </a:rPr>
              <a:t>‘Price’ determination must include all costs through out  product’s life time</a:t>
            </a:r>
          </a:p>
          <a:p>
            <a:pPr marL="342900" indent="-342900">
              <a:buFontTx/>
              <a:buChar char="-"/>
            </a:pPr>
            <a:r>
              <a:rPr lang="en-US" sz="1100" b="1" dirty="0">
                <a:latin typeface="Arial" pitchFamily="34" charset="0"/>
                <a:cs typeface="Arial" pitchFamily="34" charset="0"/>
              </a:rPr>
              <a:t> From life cycle perspective, those that meet sustainability criteria are frequently cheaper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BCFEFD-5D0F-4DD6-BF7F-4DBEF00461BD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3889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- Compliance with environmental and</a:t>
            </a:r>
            <a:r>
              <a:rPr lang="en-US" baseline="0" dirty="0"/>
              <a:t> social regulations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BCFEFD-5D0F-4DD6-BF7F-4DBEF00461BD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927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3AD82-0451-FA2E-6F61-5DF13F8300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0" y="6524625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252035-7C98-436B-B3EB-6989A89EC6F6}" type="datetimeFigureOut">
              <a:rPr lang="en-GB"/>
              <a:pPr>
                <a:defRPr/>
              </a:pPr>
              <a:t>17/10/2024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C308B4-5242-3ABE-9B84-A4E30B00D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19738" y="6381750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DCE197-F483-A483-C03E-A47CD47B9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F6A05-A45B-43E1-85C4-22C7D03C94D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979724"/>
      </p:ext>
    </p:extLst>
  </p:cSld>
  <p:clrMapOvr>
    <a:masterClrMapping/>
  </p:clrMapOvr>
  <p:transition spd="slow" advClick="0" advTm="45000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D7A4CC-F1E3-F4CD-DDA2-40E182C50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D1092-6396-45A8-94AB-D14E190F885B}" type="datetimeFigureOut">
              <a:rPr lang="en-GB"/>
              <a:pPr>
                <a:defRPr/>
              </a:pPr>
              <a:t>17/10/2024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35089B-0FA3-4C99-F3AD-89E28D174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125" y="6461125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0F0095-B44F-17E2-70BC-78578D232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6860F1-E08F-4A07-AB34-2ECD0003995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686336"/>
      </p:ext>
    </p:extLst>
  </p:cSld>
  <p:clrMapOvr>
    <a:masterClrMapping/>
  </p:clrMapOvr>
  <p:transition spd="slow" advClick="0" advTm="45000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678180-1DC8-AEA7-06A4-77AC1EE50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FC2592-45C8-420F-9AA5-4F7947EAE919}" type="datetimeFigureOut">
              <a:rPr lang="en-GB"/>
              <a:pPr>
                <a:defRPr/>
              </a:pPr>
              <a:t>17/10/2024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5C5825-51B6-8A82-0ACC-18F0704B14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FD1529-A4E6-477E-84E4-DD405864D3C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9583536"/>
      </p:ext>
    </p:extLst>
  </p:cSld>
  <p:clrMapOvr>
    <a:masterClrMapping/>
  </p:clrMapOvr>
  <p:transition spd="slow" advClick="0" advTm="45000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FB9CE4F-5821-8D1C-7B7D-6CD916207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A25D22-8D57-47FC-A43D-8C0E83A9D155}" type="datetimeFigureOut">
              <a:rPr lang="en-GB"/>
              <a:pPr>
                <a:defRPr/>
              </a:pPr>
              <a:t>17/10/2024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E58187-0FAC-09EE-AC2A-958C17B185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4ADFC5-EF00-4D5F-9AB9-BC14ABB1979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4251063"/>
      </p:ext>
    </p:extLst>
  </p:cSld>
  <p:clrMapOvr>
    <a:masterClrMapping/>
  </p:clrMapOvr>
  <p:transition spd="slow" advClick="0" advTm="45000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0ABFCEA-3FCA-796E-954D-98F9A4ED8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5846E9-17D2-4751-99ED-E058A618CB04}" type="datetimeFigureOut">
              <a:rPr lang="en-GB"/>
              <a:pPr>
                <a:defRPr/>
              </a:pPr>
              <a:t>17/10/2024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190C9BF5-4680-FF5C-C648-E9F3BBC5D6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A45F9-2A14-4928-B36F-672CD427238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3609468"/>
      </p:ext>
    </p:extLst>
  </p:cSld>
  <p:clrMapOvr>
    <a:masterClrMapping/>
  </p:clrMapOvr>
  <p:transition spd="slow" advClick="0" advTm="45000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5127F0B-F0AC-93B6-08BE-DB7246F57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334C84-369D-4ABF-95E0-998CFAD4D10A}" type="datetimeFigureOut">
              <a:rPr lang="en-GB"/>
              <a:pPr>
                <a:defRPr/>
              </a:pPr>
              <a:t>17/10/2024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FD059B1-F7BE-C871-BA33-CBACF2B2EF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04FA10-A726-494D-B749-F1B6646CE5C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8830758"/>
      </p:ext>
    </p:extLst>
  </p:cSld>
  <p:clrMapOvr>
    <a:masterClrMapping/>
  </p:clrMapOvr>
  <p:transition spd="slow" advClick="0" advTm="45000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4E152DA0-C998-9CDD-8180-F76C2D38E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6EF06-C007-4FE9-9189-E57E16B13C4F}" type="datetimeFigureOut">
              <a:rPr lang="en-GB"/>
              <a:pPr>
                <a:defRPr/>
              </a:pPr>
              <a:t>17/10/2024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03E2BA-AD1D-76EA-B077-1C620B6879E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6404E9-BFDC-4DA9-AD2B-0CFAF6C99D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042312"/>
      </p:ext>
    </p:extLst>
  </p:cSld>
  <p:clrMapOvr>
    <a:masterClrMapping/>
  </p:clrMapOvr>
  <p:transition spd="slow" advClick="0" advTm="45000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7621B79-4DFD-83D4-C477-BF4E14134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2FACA8-8357-462B-83B5-9B5353EE0F99}" type="datetimeFigureOut">
              <a:rPr lang="en-GB"/>
              <a:pPr>
                <a:defRPr/>
              </a:pPr>
              <a:t>17/10/2024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00F864-7F11-F061-09E8-8223C1686BF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AAB6A5-00AB-4673-B5AA-BAEF3CA92F0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5292928"/>
      </p:ext>
    </p:extLst>
  </p:cSld>
  <p:clrMapOvr>
    <a:masterClrMapping/>
  </p:clrMapOvr>
  <p:transition spd="slow" advClick="0" advTm="45000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465EA0F-2314-1E4A-8D62-94A4BEEA7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B7FCB1-1F63-4651-BC2F-FF395A3E9DE2}" type="datetimeFigureOut">
              <a:rPr lang="en-GB"/>
              <a:pPr>
                <a:defRPr/>
              </a:pPr>
              <a:t>17/10/2024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6F516F-8256-71A4-197C-B64AAFF1DBA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AEDD64-F012-4363-948F-67A0B44B536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4932806"/>
      </p:ext>
    </p:extLst>
  </p:cSld>
  <p:clrMapOvr>
    <a:masterClrMapping/>
  </p:clrMapOvr>
  <p:transition spd="slow" advClick="0" advTm="45000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7CD1DC-5748-626B-6ADC-0C9FCF5F1D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256525-3DF5-4DBA-B5AD-1776ED7E1212}" type="datetimeFigureOut">
              <a:rPr lang="en-GB"/>
              <a:pPr>
                <a:defRPr/>
              </a:pPr>
              <a:t>17/10/2024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151067"/>
      </p:ext>
    </p:extLst>
  </p:cSld>
  <p:clrMapOvr>
    <a:masterClrMapping/>
  </p:clrMapOvr>
  <p:transition spd="slow" advClick="0" advTm="45000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C1CA60-6D49-8E37-53DD-60A9855402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65C975-CB96-4F6D-A323-82F641F25514}" type="datetimeFigureOut">
              <a:rPr lang="en-GB"/>
              <a:pPr>
                <a:defRPr/>
              </a:pPr>
              <a:t>17/10/2024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A54BB61-2190-09B1-C108-38EE20D433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295D7F-F6AD-4848-A6EA-8BEC1EA6764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5367498"/>
      </p:ext>
    </p:extLst>
  </p:cSld>
  <p:clrMapOvr>
    <a:masterClrMapping/>
  </p:clrMapOvr>
  <p:transition spd="slow" advClick="0" advTm="45000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CCB88D-654F-4BB9-B6D9-E2AD0AE8CFC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910173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CCB88D-654F-4BB9-B6D9-E2AD0AE8CFC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251321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5F3E7A2-E8B9-98A8-4BAF-BCA6AABC4CE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314F9925-898D-2E33-7E50-EFAF42C00D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1C8E7-1702-0B81-AD00-924FD375AD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963" y="6524625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E5FFDDC-44D6-49A1-8E69-1D0F65B67CE5}" type="datetimeFigureOut">
              <a:rPr lang="en-GB"/>
              <a:pPr>
                <a:defRPr/>
              </a:pPr>
              <a:t>17/10/2024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EA9BC3-4031-8600-0B65-DA0E017859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9263" y="6381750"/>
            <a:ext cx="973137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6E2C794-111B-4C80-B498-46A7B37F721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38" r:id="rId3"/>
    <p:sldLayoutId id="2147483739" r:id="rId4"/>
    <p:sldLayoutId id="2147483740" r:id="rId5"/>
    <p:sldLayoutId id="2147483741" r:id="rId6"/>
    <p:sldLayoutId id="2147483747" r:id="rId7"/>
    <p:sldLayoutId id="2147483742" r:id="rId8"/>
    <p:sldLayoutId id="2147483743" r:id="rId9"/>
    <p:sldLayoutId id="2147483748" r:id="rId10"/>
    <p:sldLayoutId id="2147483744" r:id="rId11"/>
    <p:sldLayoutId id="2147483749" r:id="rId12"/>
    <p:sldLayoutId id="2147483750" r:id="rId13"/>
  </p:sldLayoutIdLst>
  <p:transition spd="slow" advClick="0" advTm="45000">
    <p:fad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hQMWj7AQ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all.sli.do/event/5iPn1nyeQ4a1FtQrnY2BAY?section=bbabe278-e0f7-4f80-a633-db1317d5cefa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diacademy.com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jsh-_9mDZA" TargetMode="External"/><Relationship Id="rId2" Type="http://schemas.openxmlformats.org/officeDocument/2006/relationships/hyperlink" Target="https://www.youtube.com/watch?v=kThQMWj7AQs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5etoEF0l50" TargetMode="External"/><Relationship Id="rId2" Type="http://schemas.openxmlformats.org/officeDocument/2006/relationships/hyperlink" Target="https://www.youtube.com/watch?v=kThQMWj7AQ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djsh-_9mDZA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helf.vitalsource.com/reader/books/9781398604698/epubcfi/6/14%5b%3Bvnd.vst.idref%3Dcontent_00_PRELIMS_s15_Author%5d!/4" TargetMode="External"/><Relationship Id="rId2" Type="http://schemas.openxmlformats.org/officeDocument/2006/relationships/hyperlink" Target="https://www.youtube.com/watch?v=_U3hSPxLHX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ibrarysearch.uwtsd.ac.uk/discovery/fulldisplay?docid=alma99100456372802421&amp;context=L&amp;vid=44WHELF_UWTSD:44WHELF_UWTSD_VU1&amp;lang=en&amp;search_scope=MyInst_and_CI&amp;adaptor=Local%20Search%20Engine&amp;tab=Everything&amp;query=any,contains,sustainable%20procurement&amp;facet=rtype,include,books&amp;offset=10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42120" y="3169315"/>
            <a:ext cx="8534400" cy="1296144"/>
          </a:xfrm>
        </p:spPr>
        <p:txBody>
          <a:bodyPr/>
          <a:lstStyle/>
          <a:p>
            <a:pPr algn="ctr"/>
            <a:r>
              <a:rPr lang="en-US" sz="3600" dirty="0">
                <a:latin typeface="Arial" pitchFamily="34" charset="0"/>
                <a:cs typeface="Arial" pitchFamily="34" charset="0"/>
              </a:rPr>
              <a:t>                 </a:t>
            </a:r>
            <a:br>
              <a:rPr lang="en-US" sz="2800" dirty="0">
                <a:latin typeface="Arial" pitchFamily="34" charset="0"/>
                <a:cs typeface="Arial" pitchFamily="34" charset="0"/>
              </a:rPr>
            </a:br>
            <a:r>
              <a:rPr lang="en-US" sz="3200" b="1" dirty="0">
                <a:latin typeface="Arial" pitchFamily="34" charset="0"/>
                <a:cs typeface="Arial" pitchFamily="34" charset="0"/>
              </a:rPr>
              <a:t>      </a:t>
            </a:r>
            <a:br>
              <a:rPr lang="en-US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br>
              <a:rPr lang="en-US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en-US" sz="2800" b="1" dirty="0">
                <a:latin typeface="Arial" pitchFamily="34" charset="0"/>
                <a:cs typeface="Arial" pitchFamily="34" charset="0"/>
              </a:rPr>
              <a:t>       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1415480" y="1412776"/>
            <a:ext cx="9577064" cy="1746354"/>
          </a:xfrm>
          <a:prstGeom prst="rect">
            <a:avLst/>
          </a:prstGeom>
          <a:solidFill>
            <a:srgbClr val="00B050"/>
          </a:solidFill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80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3"/>
              </a:rPr>
              <a:t>Sustainable Procurement</a:t>
            </a:r>
            <a:br>
              <a:rPr lang="en-US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en-US" sz="2800" dirty="0">
                <a:latin typeface="Arial" pitchFamily="34" charset="0"/>
                <a:cs typeface="Arial" pitchFamily="34" charset="0"/>
              </a:rPr>
              <a:t>     </a:t>
            </a:r>
          </a:p>
        </p:txBody>
      </p:sp>
    </p:spTree>
    <p:extLst>
      <p:ext uri="{BB962C8B-B14F-4D97-AF65-F5344CB8AC3E}">
        <p14:creationId xmlns:p14="http://schemas.microsoft.com/office/powerpoint/2010/main" val="1506804970"/>
      </p:ext>
    </p:extLst>
  </p:cSld>
  <p:clrMapOvr>
    <a:masterClrMapping/>
  </p:clrMapOvr>
  <p:transition spd="slow" advClick="0" advTm="45000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5B82DA-B2E5-D347-D7CB-DC49F8EEC7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6CC2B5-690D-F43E-5680-74CB4F7B9085}"/>
              </a:ext>
            </a:extLst>
          </p:cNvPr>
          <p:cNvSpPr txBox="1"/>
          <p:nvPr/>
        </p:nvSpPr>
        <p:spPr>
          <a:xfrm>
            <a:off x="1487488" y="661472"/>
            <a:ext cx="1009491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3200" dirty="0" err="1">
                <a:hlinkClick r:id="rId2"/>
              </a:rPr>
              <a:t>Sustainable</a:t>
            </a:r>
            <a:r>
              <a:rPr lang="fr-FR" sz="3200" dirty="0">
                <a:hlinkClick r:id="rId2"/>
              </a:rPr>
              <a:t> </a:t>
            </a:r>
            <a:r>
              <a:rPr lang="fr-FR" sz="3200" dirty="0" err="1">
                <a:hlinkClick r:id="rId2"/>
              </a:rPr>
              <a:t>procurement</a:t>
            </a:r>
            <a:r>
              <a:rPr lang="fr-FR" sz="3200" dirty="0">
                <a:hlinkClick r:id="rId2"/>
              </a:rPr>
              <a:t> | </a:t>
            </a:r>
            <a:r>
              <a:rPr lang="fr-FR" sz="3200" dirty="0" err="1">
                <a:hlinkClick r:id="rId2"/>
              </a:rPr>
              <a:t>Present</a:t>
            </a:r>
            <a:r>
              <a:rPr lang="fr-FR" sz="3200" dirty="0">
                <a:hlinkClick r:id="rId2"/>
              </a:rPr>
              <a:t> mode (sli.do)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38126968"/>
      </p:ext>
    </p:extLst>
  </p:cSld>
  <p:clrMapOvr>
    <a:masterClrMapping/>
  </p:clrMapOvr>
  <p:transition spd="slow" advClick="0" advTm="45000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126" y="609599"/>
            <a:ext cx="6484137" cy="6681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b="1" dirty="0">
                <a:latin typeface="Arial" pitchFamily="34" charset="0"/>
                <a:cs typeface="Arial" pitchFamily="34" charset="0"/>
              </a:rPr>
              <a:t>Learning Outcomes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28800" y="1277795"/>
            <a:ext cx="868680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Analyse the objectives of procurement 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Examine the impacts of sourcing and suppliers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Evaluate procurement operational systems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Discuss sustainable procurement  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Apply principles of sustainability on procurement 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857077969"/>
      </p:ext>
    </p:extLst>
  </p:cSld>
  <p:clrMapOvr>
    <a:masterClrMapping/>
  </p:clrMapOvr>
  <p:transition spd="slow" advClick="0" advTm="45000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6633" y="487993"/>
            <a:ext cx="4419600" cy="609600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Arial" pitchFamily="34" charset="0"/>
                <a:cs typeface="Arial" pitchFamily="34" charset="0"/>
              </a:rPr>
              <a:t>Procurement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95400" y="1268760"/>
            <a:ext cx="9502066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accent6"/>
                </a:solidFill>
                <a:latin typeface="Arial" pitchFamily="34" charset="0"/>
                <a:cs typeface="Arial" pitchFamily="34" charset="0"/>
              </a:rPr>
              <a:t>Procurement extends purchasing activities to a more strategic and process-oriented level and includes: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Selection of supply sources and location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Determination of the form of material acquired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Timing of the purchase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Price determination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 err="1">
                <a:latin typeface="Arial" pitchFamily="34" charset="0"/>
                <a:cs typeface="Arial" pitchFamily="34" charset="0"/>
              </a:rPr>
              <a:t>Standardisation</a:t>
            </a:r>
            <a:r>
              <a:rPr lang="en-US" sz="2400" b="1" dirty="0">
                <a:latin typeface="Arial" pitchFamily="34" charset="0"/>
                <a:cs typeface="Arial" pitchFamily="34" charset="0"/>
              </a:rPr>
              <a:t> and quality control 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3575720" y="4736113"/>
            <a:ext cx="7200799" cy="6096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 fontScale="70000" lnSpcReduction="2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2800" b="1" dirty="0">
                <a:latin typeface="Arial" pitchFamily="34" charset="0"/>
                <a:cs typeface="Arial" pitchFamily="34" charset="0"/>
              </a:rPr>
              <a:t>Grant et al. (2006) Fundamental of Logistics Management</a:t>
            </a:r>
          </a:p>
        </p:txBody>
      </p:sp>
    </p:spTree>
    <p:extLst>
      <p:ext uri="{BB962C8B-B14F-4D97-AF65-F5344CB8AC3E}">
        <p14:creationId xmlns:p14="http://schemas.microsoft.com/office/powerpoint/2010/main" val="2982466018"/>
      </p:ext>
    </p:extLst>
  </p:cSld>
  <p:clrMapOvr>
    <a:masterClrMapping/>
  </p:clrMapOvr>
  <p:transition spd="slow" advClick="0" advTm="45000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7610" y="533400"/>
            <a:ext cx="8678870" cy="609600"/>
          </a:xfrm>
        </p:spPr>
        <p:txBody>
          <a:bodyPr>
            <a:noAutofit/>
          </a:bodyPr>
          <a:lstStyle/>
          <a:p>
            <a:r>
              <a:rPr lang="en-US" sz="3200" b="1" dirty="0">
                <a:latin typeface="Arial" pitchFamily="34" charset="0"/>
                <a:cs typeface="Arial" pitchFamily="34" charset="0"/>
              </a:rPr>
              <a:t>The objectives of Procurement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737610" y="1295401"/>
            <a:ext cx="8777990" cy="413228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en-US" sz="2400" b="1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pitchFamily="34" charset="0"/>
              <a:buChar char="•"/>
            </a:pPr>
            <a:endParaRPr lang="en-US" sz="2400" b="1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lnSpc>
                <a:spcPct val="150000"/>
              </a:lnSpc>
              <a:buClr>
                <a:schemeClr val="accent6"/>
              </a:buClr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Develop reliable and effective sources of supply</a:t>
            </a:r>
          </a:p>
          <a:p>
            <a:pPr marL="457200" indent="-457200">
              <a:lnSpc>
                <a:spcPct val="150000"/>
              </a:lnSpc>
              <a:buClr>
                <a:schemeClr val="accent6"/>
              </a:buClr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Support supply chain relationships </a:t>
            </a:r>
            <a:r>
              <a:rPr lang="en-US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(e.g. CR, VMI  or CPFR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)</a:t>
            </a:r>
          </a:p>
          <a:p>
            <a:pPr marL="457200" indent="-457200">
              <a:lnSpc>
                <a:spcPct val="150000"/>
              </a:lnSpc>
              <a:buClr>
                <a:schemeClr val="accent6"/>
              </a:buClr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Investment in inventory and inventory control </a:t>
            </a:r>
          </a:p>
          <a:p>
            <a:pPr marL="457200" indent="-457200">
              <a:lnSpc>
                <a:spcPct val="150000"/>
              </a:lnSpc>
              <a:buClr>
                <a:schemeClr val="accent6"/>
              </a:buClr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Set and keep quality standards </a:t>
            </a:r>
          </a:p>
          <a:p>
            <a:pPr marL="457200" indent="-457200">
              <a:lnSpc>
                <a:spcPct val="150000"/>
              </a:lnSpc>
              <a:buClr>
                <a:schemeClr val="accent6"/>
              </a:buClr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Ensure uninterrupted flow of materials and services</a:t>
            </a:r>
          </a:p>
          <a:p>
            <a:pPr marL="457200" indent="-457200">
              <a:lnSpc>
                <a:spcPct val="150000"/>
              </a:lnSpc>
              <a:buClr>
                <a:schemeClr val="accent6"/>
              </a:buClr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Oversee buying competitively </a:t>
            </a:r>
          </a:p>
          <a:p>
            <a:pPr marL="457200" indent="-457200">
              <a:lnSpc>
                <a:spcPct val="150000"/>
              </a:lnSpc>
              <a:buClr>
                <a:schemeClr val="accent6"/>
              </a:buClr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Improve quick response delivery</a:t>
            </a:r>
          </a:p>
        </p:txBody>
      </p:sp>
    </p:spTree>
    <p:extLst>
      <p:ext uri="{BB962C8B-B14F-4D97-AF65-F5344CB8AC3E}">
        <p14:creationId xmlns:p14="http://schemas.microsoft.com/office/powerpoint/2010/main" val="3727732552"/>
      </p:ext>
    </p:extLst>
  </p:cSld>
  <p:clrMapOvr>
    <a:masterClrMapping/>
  </p:clrMapOvr>
  <p:transition spd="slow" advClick="0" advTm="45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0292" y="457200"/>
            <a:ext cx="6400800" cy="685800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Arial" pitchFamily="34" charset="0"/>
                <a:cs typeface="Arial" pitchFamily="34" charset="0"/>
              </a:rPr>
              <a:t>Basic procurement functions 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980292" y="1638300"/>
            <a:ext cx="8458200" cy="35814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en-US" sz="2400" b="1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Identification of needs and forecast </a:t>
            </a:r>
          </a:p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Assessment of cross-department requirements</a:t>
            </a:r>
          </a:p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Maintaining order management system </a:t>
            </a:r>
          </a:p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Authorise purchase orders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US" sz="2400" b="1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pitchFamily="34" charset="0"/>
              <a:buChar char="•"/>
            </a:pPr>
            <a:endParaRPr lang="en-US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7765204"/>
      </p:ext>
    </p:extLst>
  </p:cSld>
  <p:clrMapOvr>
    <a:masterClrMapping/>
  </p:clrMapOvr>
  <p:transition spd="slow" advClick="0" advTm="45000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2200" y="457200"/>
            <a:ext cx="6400800" cy="685800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Arial" pitchFamily="34" charset="0"/>
                <a:cs typeface="Arial" pitchFamily="34" charset="0"/>
              </a:rPr>
              <a:t>Basic procurement functions 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209801" y="1752600"/>
            <a:ext cx="8097187" cy="3733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457200" indent="-457200">
              <a:lnSpc>
                <a:spcPct val="200000"/>
              </a:lnSpc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Support  contract bidding process</a:t>
            </a:r>
          </a:p>
          <a:p>
            <a:pPr marL="457200" indent="-457200">
              <a:lnSpc>
                <a:spcPct val="200000"/>
              </a:lnSpc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Oversee adjustments\replacements</a:t>
            </a:r>
          </a:p>
          <a:p>
            <a:pPr marL="457200" indent="-457200">
              <a:lnSpc>
                <a:spcPct val="200000"/>
              </a:lnSpc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Monitor supplier performance  </a:t>
            </a:r>
          </a:p>
          <a:p>
            <a:pPr marL="457200" indent="-457200">
              <a:lnSpc>
                <a:spcPct val="200000"/>
              </a:lnSpc>
              <a:buFont typeface="Wingdings" pitchFamily="2" charset="2"/>
              <a:buChar char="§"/>
            </a:pPr>
            <a:endParaRPr lang="en-US" sz="2400" b="1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lnSpc>
                <a:spcPct val="150000"/>
              </a:lnSpc>
              <a:buFont typeface="Arial" pitchFamily="34" charset="0"/>
              <a:buChar char="•"/>
            </a:pPr>
            <a:endParaRPr lang="en-US" sz="2400" b="1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pitchFamily="34" charset="0"/>
              <a:buChar char="•"/>
            </a:pPr>
            <a:endParaRPr lang="en-US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5228206"/>
      </p:ext>
    </p:extLst>
  </p:cSld>
  <p:clrMapOvr>
    <a:masterClrMapping/>
  </p:clrMapOvr>
  <p:transition spd="slow" advClick="0" advTm="45000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2639616" y="548680"/>
            <a:ext cx="5475157" cy="54886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 fontScale="97500"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2800" dirty="0"/>
              <a:t> </a:t>
            </a:r>
            <a:r>
              <a:rPr lang="en-US" sz="3300" b="1" dirty="0">
                <a:latin typeface="Arial" pitchFamily="34" charset="0"/>
                <a:cs typeface="Arial" pitchFamily="34" charset="0"/>
              </a:rPr>
              <a:t>Supplier selection factors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209800" y="1524000"/>
            <a:ext cx="78486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rial" pitchFamily="34" charset="0"/>
                <a:cs typeface="Arial" pitchFamily="34" charset="0"/>
              </a:rPr>
              <a:t>Some common factors for analysis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Price 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Quality 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Reliability 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Credit availability 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Shipping costs </a:t>
            </a:r>
          </a:p>
          <a:p>
            <a:pPr>
              <a:lnSpc>
                <a:spcPct val="150000"/>
              </a:lnSpc>
            </a:pPr>
            <a:endParaRPr lang="en-US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1697459"/>
      </p:ext>
    </p:extLst>
  </p:cSld>
  <p:clrMapOvr>
    <a:masterClrMapping/>
  </p:clrMapOvr>
  <p:transition spd="slow" advClick="0" advTm="45000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905001" y="411702"/>
            <a:ext cx="5475157" cy="77746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 fontScale="90000"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 </a:t>
            </a:r>
            <a:r>
              <a:rPr lang="en-US" sz="3600" b="1" dirty="0">
                <a:latin typeface="Arial" pitchFamily="34" charset="0"/>
                <a:cs typeface="Arial" pitchFamily="34" charset="0"/>
              </a:rPr>
              <a:t>Supplier selection factors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286000" y="1524000"/>
            <a:ext cx="7848600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rial" pitchFamily="34" charset="0"/>
                <a:cs typeface="Arial" pitchFamily="34" charset="0"/>
              </a:rPr>
              <a:t>Other </a:t>
            </a:r>
            <a:r>
              <a:rPr lang="en-US" sz="2400" b="1" u="sng" dirty="0">
                <a:latin typeface="Arial" pitchFamily="34" charset="0"/>
                <a:cs typeface="Arial" pitchFamily="34" charset="0"/>
              </a:rPr>
              <a:t>dynamic supply </a:t>
            </a:r>
            <a:r>
              <a:rPr lang="en-US" sz="2400" b="1" dirty="0">
                <a:latin typeface="Arial" pitchFamily="34" charset="0"/>
                <a:cs typeface="Arial" pitchFamily="34" charset="0"/>
              </a:rPr>
              <a:t>factors include: </a:t>
            </a:r>
          </a:p>
          <a:p>
            <a:pPr marL="285750" indent="-285750">
              <a:buFont typeface="Wingdings" pitchFamily="2" charset="2"/>
              <a:buChar char="§"/>
            </a:pPr>
            <a:endParaRPr lang="en-US" sz="2400" b="1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Supply lead time 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Quantity requirement  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Quality of supply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Product\service information accuracy (e.g. prices)</a:t>
            </a:r>
          </a:p>
          <a:p>
            <a:pPr>
              <a:lnSpc>
                <a:spcPct val="150000"/>
              </a:lnSpc>
            </a:pPr>
            <a:endParaRPr lang="en-US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8437045"/>
      </p:ext>
    </p:extLst>
  </p:cSld>
  <p:clrMapOvr>
    <a:masterClrMapping/>
  </p:clrMapOvr>
  <p:transition spd="slow" advClick="0" advTm="45000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95600" y="116632"/>
            <a:ext cx="5792449" cy="609600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Arial" pitchFamily="34" charset="0"/>
                <a:cs typeface="Arial" pitchFamily="34" charset="0"/>
              </a:rPr>
              <a:t>Single Sourcing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9456" y="836712"/>
            <a:ext cx="8763000" cy="46482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Advantages: </a:t>
            </a:r>
          </a:p>
          <a:p>
            <a:pPr marL="0" indent="0">
              <a:buNone/>
            </a:pPr>
            <a:endParaRPr lang="en-GB" sz="2400" b="1" dirty="0">
              <a:latin typeface="Arial" pitchFamily="34" charset="0"/>
              <a:cs typeface="Arial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Stronger suppliers-customers relationship/partnerships</a:t>
            </a: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Commitment to succeed in the relationship</a:t>
            </a: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Economies of scale &amp; price discounts</a:t>
            </a: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Less variation in materials &amp; their supply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Simplified communication and administration </a:t>
            </a: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Easier to monitor conditions, confidentiality etc.</a:t>
            </a:r>
          </a:p>
        </p:txBody>
      </p:sp>
    </p:spTree>
    <p:extLst>
      <p:ext uri="{BB962C8B-B14F-4D97-AF65-F5344CB8AC3E}">
        <p14:creationId xmlns:p14="http://schemas.microsoft.com/office/powerpoint/2010/main" val="3010769914"/>
      </p:ext>
    </p:extLst>
  </p:cSld>
  <p:clrMapOvr>
    <a:masterClrMapping/>
  </p:clrMapOvr>
  <p:transition spd="slow" advClick="0" advTm="45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2201" y="533400"/>
            <a:ext cx="5868649" cy="609600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Arial" pitchFamily="34" charset="0"/>
                <a:cs typeface="Arial" pitchFamily="34" charset="0"/>
              </a:rPr>
              <a:t>Several Suppliers Sourcing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3512" y="1268760"/>
            <a:ext cx="8153400" cy="4495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Advantages: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ea typeface="Arial Unicode MS" pitchFamily="34" charset="-128"/>
                <a:cs typeface="Arial" pitchFamily="34" charset="0"/>
              </a:rPr>
              <a:t>Competition between suppliers reduces prices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ea typeface="Arial Unicode MS" pitchFamily="34" charset="-128"/>
                <a:cs typeface="Arial" pitchFamily="34" charset="0"/>
              </a:rPr>
              <a:t>Capacity to  deal more easily with varying demands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ea typeface="Arial Unicode MS" pitchFamily="34" charset="-128"/>
                <a:cs typeface="Arial" pitchFamily="34" charset="0"/>
              </a:rPr>
              <a:t>More likely to encourage innovation &amp; improvement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ea typeface="Arial Unicode MS" pitchFamily="34" charset="-128"/>
                <a:cs typeface="Arial" pitchFamily="34" charset="0"/>
              </a:rPr>
              <a:t>Does not rely on trusting one organisation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ea typeface="Arial Unicode MS" pitchFamily="34" charset="-128"/>
                <a:cs typeface="Arial" pitchFamily="34" charset="0"/>
              </a:rPr>
              <a:t>Less chance of disrupted supplies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ea typeface="Arial Unicode MS" pitchFamily="34" charset="-128"/>
                <a:cs typeface="Arial" pitchFamily="34" charset="0"/>
              </a:rPr>
              <a:t>Access to wider knowledge &amp; information</a:t>
            </a:r>
          </a:p>
          <a:p>
            <a:pPr marL="0" indent="0">
              <a:buNone/>
            </a:pPr>
            <a:endParaRPr lang="en-GB" dirty="0">
              <a:latin typeface="Arial" pitchFamily="34" charset="0"/>
              <a:ea typeface="Arial Unicode MS" pitchFamily="34" charset="-128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7319518"/>
      </p:ext>
    </p:extLst>
  </p:cSld>
  <p:clrMapOvr>
    <a:masterClrMapping/>
  </p:clrMapOvr>
  <p:transition spd="slow" advClick="0" advTm="45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609600"/>
            <a:ext cx="5554960" cy="533400"/>
          </a:xfrm>
        </p:spPr>
        <p:txBody>
          <a:bodyPr>
            <a:noAutofit/>
          </a:bodyPr>
          <a:lstStyle/>
          <a:p>
            <a:r>
              <a:rPr lang="en-US" sz="3200" b="1" dirty="0">
                <a:latin typeface="Arial" pitchFamily="34" charset="0"/>
                <a:cs typeface="Arial" pitchFamily="34" charset="0"/>
              </a:rPr>
              <a:t>e-Procurement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1055440" y="1752600"/>
            <a:ext cx="9612560" cy="4038600"/>
          </a:xfrm>
        </p:spPr>
        <p:txBody>
          <a:bodyPr>
            <a:normAutofit fontScale="77500" lnSpcReduction="20000"/>
          </a:bodyPr>
          <a:lstStyle/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Clr>
                <a:srgbClr val="C00000"/>
              </a:buClr>
              <a:buFont typeface="Wingdings" pitchFamily="2" charset="2"/>
              <a:buChar char="§"/>
              <a:defRPr/>
            </a:pPr>
            <a:r>
              <a:rPr lang="en-GB" b="1" kern="1200" dirty="0">
                <a:latin typeface="Arial" pitchFamily="34" charset="0"/>
                <a:cs typeface="Arial" pitchFamily="34" charset="0"/>
              </a:rPr>
              <a:t>Instant access to suppliers worldwide</a:t>
            </a:r>
          </a:p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Clr>
                <a:srgbClr val="C00000"/>
              </a:buClr>
              <a:buFont typeface="Wingdings" pitchFamily="2" charset="2"/>
              <a:buChar char="§"/>
              <a:defRPr/>
            </a:pPr>
            <a:r>
              <a:rPr lang="en-GB" b="1" kern="1200" dirty="0">
                <a:latin typeface="Arial" pitchFamily="34" charset="0"/>
                <a:cs typeface="Arial" pitchFamily="34" charset="0"/>
              </a:rPr>
              <a:t>Creates a transparent market </a:t>
            </a:r>
          </a:p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Clr>
                <a:srgbClr val="C00000"/>
              </a:buClr>
              <a:buFont typeface="Wingdings" pitchFamily="2" charset="2"/>
              <a:buChar char="§"/>
              <a:defRPr/>
            </a:pPr>
            <a:r>
              <a:rPr lang="en-GB" b="1" kern="1200" dirty="0">
                <a:latin typeface="Arial" pitchFamily="34" charset="0"/>
                <a:cs typeface="Arial" pitchFamily="34" charset="0"/>
              </a:rPr>
              <a:t>Automated and standard procedures</a:t>
            </a:r>
          </a:p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Clr>
                <a:srgbClr val="C00000"/>
              </a:buClr>
              <a:buFont typeface="Wingdings" pitchFamily="2" charset="2"/>
              <a:buChar char="§"/>
              <a:defRPr/>
            </a:pPr>
            <a:r>
              <a:rPr lang="en-GB" b="1" kern="1200" dirty="0">
                <a:latin typeface="Arial" pitchFamily="34" charset="0"/>
                <a:cs typeface="Arial" pitchFamily="34" charset="0"/>
              </a:rPr>
              <a:t>Greatly reduces the time needed for transactions</a:t>
            </a:r>
          </a:p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Clr>
                <a:srgbClr val="C00000"/>
              </a:buClr>
              <a:buFont typeface="Wingdings" pitchFamily="2" charset="2"/>
              <a:buChar char="§"/>
              <a:defRPr/>
            </a:pPr>
            <a:r>
              <a:rPr lang="en-GB" b="1" kern="1200" dirty="0">
                <a:latin typeface="Arial" pitchFamily="34" charset="0"/>
                <a:cs typeface="Arial" pitchFamily="34" charset="0"/>
              </a:rPr>
              <a:t>Facilitates 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o</a:t>
            </a:r>
            <a:r>
              <a:rPr lang="en-GB" b="1" kern="1200" dirty="0">
                <a:latin typeface="Arial" pitchFamily="34" charset="0"/>
                <a:cs typeface="Arial" pitchFamily="34" charset="0"/>
              </a:rPr>
              <a:t>utsourcing of some procurement activities</a:t>
            </a:r>
          </a:p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Clr>
                <a:srgbClr val="C00000"/>
              </a:buClr>
              <a:buFont typeface="Wingdings" pitchFamily="2" charset="2"/>
              <a:buChar char="§"/>
              <a:defRPr/>
            </a:pPr>
            <a:r>
              <a:rPr lang="en-GB" b="1" kern="1200" dirty="0">
                <a:latin typeface="Arial" pitchFamily="34" charset="0"/>
                <a:cs typeface="Arial" pitchFamily="34" charset="0"/>
              </a:rPr>
              <a:t>Integrate seamlessly with suppliers’ information systems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981200" y="1219825"/>
            <a:ext cx="2590800" cy="5334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2400" b="1" dirty="0">
                <a:latin typeface="Arial" pitchFamily="34" charset="0"/>
                <a:cs typeface="Arial" pitchFamily="34" charset="0"/>
              </a:rPr>
              <a:t>Benefits:</a:t>
            </a:r>
          </a:p>
        </p:txBody>
      </p:sp>
    </p:spTree>
    <p:extLst>
      <p:ext uri="{BB962C8B-B14F-4D97-AF65-F5344CB8AC3E}">
        <p14:creationId xmlns:p14="http://schemas.microsoft.com/office/powerpoint/2010/main" val="1851520604"/>
      </p:ext>
    </p:extLst>
  </p:cSld>
  <p:clrMapOvr>
    <a:masterClrMapping/>
  </p:clrMapOvr>
  <p:transition spd="slow" advClick="0" advTm="45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609600"/>
            <a:ext cx="4978896" cy="533400"/>
          </a:xfrm>
        </p:spPr>
        <p:txBody>
          <a:bodyPr>
            <a:noAutofit/>
          </a:bodyPr>
          <a:lstStyle/>
          <a:p>
            <a:r>
              <a:rPr lang="en-US" sz="3200" b="1" dirty="0">
                <a:latin typeface="Arial" pitchFamily="34" charset="0"/>
                <a:cs typeface="Arial" pitchFamily="34" charset="0"/>
              </a:rPr>
              <a:t>e-Procurement 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1752600" y="1600200"/>
            <a:ext cx="8915400" cy="4192488"/>
          </a:xfrm>
        </p:spPr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Geographical distance between suppliers and customers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Delivery times (given widen area of sourcing)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Delivery costs (given widen area of sourcing)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i="1" dirty="0">
                <a:latin typeface="Arial" pitchFamily="34" charset="0"/>
                <a:cs typeface="Arial" pitchFamily="34" charset="0"/>
              </a:rPr>
              <a:t>‘Can’t look before you buy’ 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– increased number of returns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Need for efficient systems and technology in place (cost)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135560" y="1169233"/>
            <a:ext cx="3352800" cy="5334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2400" b="1" dirty="0">
                <a:latin typeface="Arial" pitchFamily="34" charset="0"/>
                <a:cs typeface="Arial" pitchFamily="34" charset="0"/>
              </a:rPr>
              <a:t>Drawbacks </a:t>
            </a:r>
          </a:p>
        </p:txBody>
      </p:sp>
    </p:spTree>
    <p:extLst>
      <p:ext uri="{BB962C8B-B14F-4D97-AF65-F5344CB8AC3E}">
        <p14:creationId xmlns:p14="http://schemas.microsoft.com/office/powerpoint/2010/main" val="503902391"/>
      </p:ext>
    </p:extLst>
  </p:cSld>
  <p:clrMapOvr>
    <a:masterClrMapping/>
  </p:clrMapOvr>
  <p:transition spd="slow" advClick="0" advTm="45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3482" y="504959"/>
            <a:ext cx="8275494" cy="533400"/>
          </a:xfrm>
        </p:spPr>
        <p:txBody>
          <a:bodyPr>
            <a:noAutofit/>
          </a:bodyPr>
          <a:lstStyle/>
          <a:p>
            <a:r>
              <a:rPr lang="en-US" sz="3200" b="1" dirty="0">
                <a:latin typeface="Arial" pitchFamily="34" charset="0"/>
                <a:cs typeface="Arial" pitchFamily="34" charset="0"/>
              </a:rPr>
              <a:t>e-Procurement impacts on supply chains 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81200" y="1219200"/>
            <a:ext cx="8458200" cy="45720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 fontScale="925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endParaRPr lang="en-GB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b="1" dirty="0">
                <a:latin typeface="Arial" pitchFamily="34" charset="0"/>
                <a:cs typeface="Arial" pitchFamily="34" charset="0"/>
              </a:rPr>
              <a:t>B2B (Business to Business)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>
                <a:latin typeface="Arial" pitchFamily="34" charset="0"/>
                <a:cs typeface="Arial" pitchFamily="34" charset="0"/>
              </a:rPr>
              <a:t>Response to geographical distance between suppliers and customers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>
                <a:latin typeface="Arial" pitchFamily="34" charset="0"/>
                <a:cs typeface="Arial" pitchFamily="34" charset="0"/>
              </a:rPr>
              <a:t>May affect buying patterns e.g. more deliveries direct to consumer rather than to retailer</a:t>
            </a:r>
          </a:p>
          <a:p>
            <a:pPr>
              <a:buFont typeface="Arial" pitchFamily="34" charset="0"/>
              <a:buNone/>
            </a:pPr>
            <a:endParaRPr lang="en-GB" b="1" dirty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en-GB" b="1" dirty="0">
                <a:latin typeface="Arial" pitchFamily="34" charset="0"/>
                <a:cs typeface="Arial" pitchFamily="34" charset="0"/>
              </a:rPr>
              <a:t>B2C (Business to Consumers)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>
                <a:latin typeface="Arial" pitchFamily="34" charset="0"/>
                <a:cs typeface="Arial" pitchFamily="34" charset="0"/>
              </a:rPr>
              <a:t>Increased home deliveries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>
                <a:latin typeface="Arial" pitchFamily="34" charset="0"/>
                <a:cs typeface="Arial" pitchFamily="34" charset="0"/>
              </a:rPr>
              <a:t>Smaller quantities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>
                <a:latin typeface="Arial" pitchFamily="34" charset="0"/>
                <a:cs typeface="Arial" pitchFamily="34" charset="0"/>
              </a:rPr>
              <a:t>Delivery timing difficulties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>
                <a:latin typeface="Arial" pitchFamily="34" charset="0"/>
                <a:cs typeface="Arial" pitchFamily="34" charset="0"/>
              </a:rPr>
              <a:t>Service level importance</a:t>
            </a: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2481050"/>
      </p:ext>
    </p:extLst>
  </p:cSld>
  <p:clrMapOvr>
    <a:masterClrMapping/>
  </p:clrMapOvr>
  <p:transition spd="slow" advClick="0" advTm="45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3552" y="260648"/>
            <a:ext cx="6552728" cy="609600"/>
          </a:xfrm>
        </p:spPr>
        <p:txBody>
          <a:bodyPr>
            <a:normAutofit fontScale="90000"/>
          </a:bodyPr>
          <a:lstStyle/>
          <a:p>
            <a:r>
              <a:rPr lang="en-US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600" b="1" dirty="0">
                <a:latin typeface="Arial" pitchFamily="34" charset="0"/>
                <a:cs typeface="Arial" pitchFamily="34" charset="0"/>
              </a:rPr>
              <a:t>Order Placement Systems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idx="1"/>
          </p:nvPr>
        </p:nvSpPr>
        <p:spPr>
          <a:xfrm>
            <a:off x="695400" y="980728"/>
            <a:ext cx="10629056" cy="4800600"/>
          </a:xfrm>
        </p:spPr>
        <p:txBody>
          <a:bodyPr>
            <a:noAutofit/>
          </a:bodyPr>
          <a:lstStyle/>
          <a:p>
            <a:pPr marL="448056" indent="-384048" eaLnBrk="1" fontAlgn="auto" hangingPunct="1"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sz="2800" b="1" dirty="0">
                <a:latin typeface="Arial" pitchFamily="34" charset="0"/>
                <a:cs typeface="Arial" pitchFamily="34" charset="0"/>
              </a:rPr>
              <a:t>Telephone, fax, mails </a:t>
            </a:r>
          </a:p>
          <a:p>
            <a:pPr marL="768096" lvl="1" indent="-384048"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Simple and straightforward (consideration to level of details required)</a:t>
            </a:r>
          </a:p>
          <a:p>
            <a:pPr marL="448056" indent="-384048">
              <a:buFont typeface="Wingdings" panose="05000000000000000000" pitchFamily="2" charset="2"/>
              <a:buChar char="§"/>
              <a:defRPr/>
            </a:pPr>
            <a:r>
              <a:rPr lang="en-GB" sz="2800" b="1" dirty="0">
                <a:latin typeface="Arial" pitchFamily="34" charset="0"/>
                <a:cs typeface="Arial" pitchFamily="34" charset="0"/>
              </a:rPr>
              <a:t>Continuous Replenishment</a:t>
            </a:r>
          </a:p>
          <a:p>
            <a:pPr marL="822960" lvl="1"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Enabled by Logistics Information System linking retailers with manufacturers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sz="2800" b="1" dirty="0">
                <a:latin typeface="Arial" pitchFamily="34" charset="0"/>
                <a:cs typeface="Arial" pitchFamily="34" charset="0"/>
              </a:rPr>
              <a:t>EDI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>
                <a:latin typeface="Arial" pitchFamily="34" charset="0"/>
                <a:cs typeface="Arial" pitchFamily="34" charset="0"/>
              </a:rPr>
              <a:t>(Electronic Data Interchange)</a:t>
            </a:r>
          </a:p>
          <a:p>
            <a:pPr marL="768096" lvl="1" indent="-384048"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[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Electronic Data Interchange covers</a:t>
            </a:r>
            <a:r>
              <a:rPr lang="en-GB" dirty="0">
                <a:latin typeface="Arial" pitchFamily="34" charset="0"/>
                <a:cs typeface="Arial" pitchFamily="34" charset="0"/>
              </a:rPr>
              <a:t> organisation to organisation, computer to computer exchange of business data in a structured machine-compatible format]</a:t>
            </a:r>
          </a:p>
        </p:txBody>
      </p:sp>
    </p:spTree>
    <p:extLst>
      <p:ext uri="{BB962C8B-B14F-4D97-AF65-F5344CB8AC3E}">
        <p14:creationId xmlns:p14="http://schemas.microsoft.com/office/powerpoint/2010/main" val="2233367654"/>
      </p:ext>
    </p:extLst>
  </p:cSld>
  <p:clrMapOvr>
    <a:masterClrMapping/>
  </p:clrMapOvr>
  <p:transition spd="slow" advClick="0" advTm="45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260648"/>
            <a:ext cx="6934200" cy="609600"/>
          </a:xfrm>
        </p:spPr>
        <p:txBody>
          <a:bodyPr>
            <a:normAutofit fontScale="90000"/>
          </a:bodyPr>
          <a:lstStyle/>
          <a:p>
            <a:pPr marL="64008">
              <a:defRPr/>
            </a:pPr>
            <a:br>
              <a:rPr lang="en-GB" sz="2800" dirty="0">
                <a:latin typeface="Arial" pitchFamily="34" charset="0"/>
                <a:cs typeface="Arial" pitchFamily="34" charset="0"/>
              </a:rPr>
            </a:br>
            <a:br>
              <a:rPr lang="en-GB" sz="2800" dirty="0">
                <a:latin typeface="Arial" pitchFamily="34" charset="0"/>
                <a:cs typeface="Arial" pitchFamily="34" charset="0"/>
              </a:rPr>
            </a:br>
            <a:br>
              <a:rPr lang="en-GB" sz="2800" dirty="0">
                <a:latin typeface="Arial" pitchFamily="34" charset="0"/>
                <a:cs typeface="Arial" pitchFamily="34" charset="0"/>
              </a:rPr>
            </a:br>
            <a:br>
              <a:rPr lang="en-GB" sz="2800" dirty="0">
                <a:latin typeface="Arial" pitchFamily="34" charset="0"/>
                <a:cs typeface="Arial" pitchFamily="34" charset="0"/>
              </a:rPr>
            </a:br>
            <a:r>
              <a:rPr lang="en-GB" sz="2800" b="1" dirty="0">
                <a:latin typeface="Arial" pitchFamily="34" charset="0"/>
                <a:cs typeface="Arial" pitchFamily="34" charset="0"/>
              </a:rPr>
              <a:t>Electronic Data Interchange (EDI)</a:t>
            </a:r>
            <a:br>
              <a:rPr lang="en-GB" sz="2800" dirty="0">
                <a:latin typeface="Arial" pitchFamily="34" charset="0"/>
                <a:cs typeface="Arial" pitchFamily="34" charset="0"/>
              </a:rPr>
            </a:br>
            <a:r>
              <a:rPr lang="en-GB" sz="2800" dirty="0">
                <a:latin typeface="Arial" pitchFamily="34" charset="0"/>
                <a:cs typeface="Arial" pitchFamily="34" charset="0"/>
              </a:rPr>
              <a:t>                                                                                                                    </a:t>
            </a:r>
            <a:br>
              <a:rPr lang="en-GB" sz="2800" dirty="0">
                <a:latin typeface="Arial" pitchFamily="34" charset="0"/>
                <a:cs typeface="Arial" pitchFamily="34" charset="0"/>
              </a:rPr>
            </a:br>
            <a:br>
              <a:rPr lang="en-GB" sz="2800" dirty="0">
                <a:latin typeface="Arial" pitchFamily="34" charset="0"/>
                <a:cs typeface="Arial" pitchFamily="34" charset="0"/>
              </a:rPr>
            </a:br>
            <a:br>
              <a:rPr lang="en-GB" sz="2800" dirty="0">
                <a:latin typeface="Arial" pitchFamily="34" charset="0"/>
                <a:cs typeface="Arial" pitchFamily="34" charset="0"/>
              </a:rPr>
            </a:br>
            <a:endParaRPr lang="en-GB" sz="31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http://energise2-0.com/wp-content/uploads/2012/07/EDI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00" b="4445"/>
          <a:stretch/>
        </p:blipFill>
        <p:spPr bwMode="auto">
          <a:xfrm>
            <a:off x="263352" y="964704"/>
            <a:ext cx="10945216" cy="463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583832" y="5157192"/>
            <a:ext cx="2727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latin typeface="Arial" pitchFamily="34" charset="0"/>
                <a:cs typeface="Arial" pitchFamily="34" charset="0"/>
              </a:rPr>
              <a:t>[See EDI Academy]</a:t>
            </a:r>
          </a:p>
          <a:p>
            <a:pPr algn="ctr"/>
            <a:r>
              <a:rPr lang="en-US" sz="1600" b="1" dirty="0">
                <a:latin typeface="Arial" pitchFamily="34" charset="0"/>
                <a:cs typeface="Arial" pitchFamily="34" charset="0"/>
                <a:hlinkClick r:id="rId3"/>
              </a:rPr>
              <a:t>www.ediacademy.com</a:t>
            </a:r>
            <a:r>
              <a:rPr lang="en-US" sz="1600" b="1" dirty="0">
                <a:latin typeface="Arial" pitchFamily="34" charset="0"/>
                <a:cs typeface="Arial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4074569871"/>
      </p:ext>
    </p:extLst>
  </p:cSld>
  <p:clrMapOvr>
    <a:masterClrMapping/>
  </p:clrMapOvr>
  <p:transition spd="slow" advClick="0" advTm="45000"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207568" y="517525"/>
            <a:ext cx="6045200" cy="549275"/>
          </a:xfrm>
        </p:spPr>
        <p:txBody>
          <a:bodyPr>
            <a:normAutofit/>
          </a:bodyPr>
          <a:lstStyle/>
          <a:p>
            <a:pPr marL="484632" eaLnBrk="1" fontAlgn="auto" hangingPunct="1">
              <a:spcAft>
                <a:spcPts val="0"/>
              </a:spcAft>
              <a:defRPr/>
            </a:pPr>
            <a:r>
              <a:rPr lang="en-GB" sz="2800" b="1" dirty="0">
                <a:latin typeface="Arial" pitchFamily="34" charset="0"/>
                <a:cs typeface="Arial" pitchFamily="34" charset="0"/>
              </a:rPr>
              <a:t>Benefits &amp; Downsides  of EDI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2057400" y="1219200"/>
            <a:ext cx="8458200" cy="4572000"/>
          </a:xfrm>
        </p:spPr>
        <p:txBody>
          <a:bodyPr>
            <a:no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GB" sz="2800" b="1" dirty="0">
                <a:solidFill>
                  <a:schemeClr val="accent6"/>
                </a:solidFill>
                <a:latin typeface="Arial" pitchFamily="34" charset="0"/>
                <a:cs typeface="Arial" pitchFamily="34" charset="0"/>
              </a:rPr>
              <a:t>Benefits</a:t>
            </a:r>
            <a:endParaRPr lang="en-GB" sz="2800" b="1" u="sng" dirty="0">
              <a:solidFill>
                <a:schemeClr val="accent6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Faster order placement/order entry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Greater accuracy – reduced human error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Reduced paperwork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Reduced clerical/admin work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Reduced order placement costs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Reduced inventory levels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Greater consistency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Improved information availability</a:t>
            </a:r>
          </a:p>
        </p:txBody>
      </p:sp>
    </p:spTree>
    <p:extLst>
      <p:ext uri="{BB962C8B-B14F-4D97-AF65-F5344CB8AC3E}">
        <p14:creationId xmlns:p14="http://schemas.microsoft.com/office/powerpoint/2010/main" val="3573814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5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5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676400" y="609601"/>
            <a:ext cx="5562600" cy="549275"/>
          </a:xfrm>
        </p:spPr>
        <p:txBody>
          <a:bodyPr>
            <a:noAutofit/>
          </a:bodyPr>
          <a:lstStyle/>
          <a:p>
            <a:pPr marL="484632" eaLnBrk="1" fontAlgn="auto" hangingPunct="1">
              <a:spcAft>
                <a:spcPts val="0"/>
              </a:spcAft>
              <a:defRPr/>
            </a:pPr>
            <a:r>
              <a:rPr lang="en-GB" sz="2800" b="1" dirty="0">
                <a:latin typeface="Arial" pitchFamily="34" charset="0"/>
                <a:cs typeface="Arial" pitchFamily="34" charset="0"/>
              </a:rPr>
              <a:t>Downsides of EDI Systems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1676400" y="1158876"/>
            <a:ext cx="8458200" cy="3179439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GB" sz="2800" b="1" dirty="0">
                <a:solidFill>
                  <a:schemeClr val="accent6"/>
                </a:solidFill>
                <a:latin typeface="Arial" pitchFamily="34" charset="0"/>
                <a:cs typeface="Arial" pitchFamily="34" charset="0"/>
              </a:rPr>
              <a:t> Downsides</a:t>
            </a:r>
            <a:endParaRPr lang="en-GB" sz="2800" b="1" u="sng" dirty="0">
              <a:solidFill>
                <a:schemeClr val="accent6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Cost of equipment &amp; software</a:t>
            </a: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All parties need compatible systems </a:t>
            </a: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Wide scaled-problem if system fails</a:t>
            </a: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sz="2400" b="1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lnSpc>
                <a:spcPct val="150000"/>
              </a:lnSpc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eaLnBrk="1" hangingPunct="1"/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0510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559496" y="314675"/>
            <a:ext cx="9001000" cy="523526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b="1" dirty="0">
                <a:latin typeface="Arial" pitchFamily="34" charset="0"/>
                <a:cs typeface="Arial" pitchFamily="34" charset="0"/>
              </a:rPr>
              <a:t>Order Management Procurement Functions</a:t>
            </a:r>
            <a:endParaRPr lang="en-US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196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905000" y="1257300"/>
            <a:ext cx="3919538" cy="4191000"/>
          </a:xfrm>
        </p:spPr>
        <p:txBody>
          <a:bodyPr>
            <a:normAutofit/>
          </a:bodyPr>
          <a:lstStyle/>
          <a:p>
            <a:pPr eaLnBrk="1" hangingPunct="1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Order entry (Manual/electronic)</a:t>
            </a:r>
          </a:p>
          <a:p>
            <a:pPr eaLnBrk="1" hangingPunct="1">
              <a:lnSpc>
                <a:spcPct val="160000"/>
              </a:lnSpc>
              <a:buFont typeface="Wingdings" panose="05000000000000000000" pitchFamily="2" charset="2"/>
              <a:buChar char="§"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Credit checking</a:t>
            </a: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§"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Promotion checking</a:t>
            </a: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§"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Order acknowledgment</a:t>
            </a: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§"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Order status enquiry </a:t>
            </a:r>
          </a:p>
        </p:txBody>
      </p:sp>
      <p:sp>
        <p:nvSpPr>
          <p:cNvPr id="8197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6712267" y="1371600"/>
            <a:ext cx="4038600" cy="3962400"/>
          </a:xfrm>
        </p:spPr>
        <p:txBody>
          <a:bodyPr>
            <a:normAutofit/>
          </a:bodyPr>
          <a:lstStyle/>
          <a:p>
            <a:pPr eaLnBrk="1" hangingPunct="1">
              <a:lnSpc>
                <a:spcPct val="160000"/>
              </a:lnSpc>
              <a:buFont typeface="Wingdings" panose="05000000000000000000" pitchFamily="2" charset="2"/>
              <a:buChar char="§"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Order modification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160000"/>
              </a:lnSpc>
              <a:buFont typeface="Wingdings" panose="05000000000000000000" pitchFamily="2" charset="2"/>
              <a:buChar char="§"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Order pricing</a:t>
            </a:r>
          </a:p>
          <a:p>
            <a:pPr eaLnBrk="1" hangingPunct="1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Price and discount extensions</a:t>
            </a:r>
          </a:p>
          <a:p>
            <a:pPr eaLnBrk="1" hangingPunct="1">
              <a:lnSpc>
                <a:spcPct val="160000"/>
              </a:lnSpc>
              <a:buFont typeface="Wingdings" panose="05000000000000000000" pitchFamily="2" charset="2"/>
              <a:buChar char="§"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Order placement</a:t>
            </a:r>
          </a:p>
          <a:p>
            <a:pPr eaLnBrk="1" hangingPunct="1">
              <a:lnSpc>
                <a:spcPct val="160000"/>
              </a:lnSpc>
              <a:buFont typeface="Wingdings" panose="05000000000000000000" pitchFamily="2" charset="2"/>
              <a:buChar char="§"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Returns processing</a:t>
            </a:r>
          </a:p>
          <a:p>
            <a:pPr eaLnBrk="1" hangingPunct="1">
              <a:lnSpc>
                <a:spcPct val="160000"/>
              </a:lnSpc>
              <a:buFont typeface="Wingdings" panose="05000000000000000000" pitchFamily="2" charset="2"/>
              <a:buChar char="§"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Service measurement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" name="Straight Arrow Connector 2"/>
          <p:cNvCxnSpPr/>
          <p:nvPr/>
        </p:nvCxnSpPr>
        <p:spPr>
          <a:xfrm>
            <a:off x="5486401" y="2667000"/>
            <a:ext cx="110299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5486401" y="3352800"/>
            <a:ext cx="114966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>
            <a:off x="5562601" y="3886200"/>
            <a:ext cx="114966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6687118"/>
      </p:ext>
    </p:extLst>
  </p:cSld>
  <p:clrMapOvr>
    <a:masterClrMapping/>
  </p:clrMapOvr>
  <p:transition spd="slow" advClick="0" advTm="45000"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BF8C0-0231-A019-4D72-56EE148BAF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9800" y="1143000"/>
            <a:ext cx="7543800" cy="3886200"/>
          </a:xfrm>
        </p:spPr>
        <p:txBody>
          <a:bodyPr/>
          <a:lstStyle/>
          <a:p>
            <a:r>
              <a:rPr lang="en-GB" dirty="0">
                <a:hlinkClick r:id="rId2"/>
              </a:rPr>
              <a:t>Sustainable procurement - An Introduction (youtube.com)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Sustainable Procurement | CIPS Branch Volunteers - Webinar (youtube.com)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2982969"/>
      </p:ext>
    </p:extLst>
  </p:cSld>
  <p:clrMapOvr>
    <a:masterClrMapping/>
  </p:clrMapOvr>
  <p:transition spd="slow" advClick="0" advTm="45000"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 rot="10800000" flipV="1">
            <a:off x="2286000" y="457200"/>
            <a:ext cx="7162800" cy="838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dirty="0">
                <a:latin typeface="Arial" pitchFamily="34" charset="0"/>
                <a:cs typeface="Arial" pitchFamily="34" charset="0"/>
              </a:rPr>
              <a:t>The UN Procurement System Case Study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1" y="1447800"/>
            <a:ext cx="8491741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4507025"/>
      </p:ext>
    </p:extLst>
  </p:cSld>
  <p:clrMapOvr>
    <a:masterClrMapping/>
  </p:clrMapOvr>
  <p:transition spd="slow" advClick="0" advTm="45000"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 rot="10800000" flipV="1">
            <a:off x="2057400" y="609601"/>
            <a:ext cx="6477000" cy="6095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dirty="0">
                <a:latin typeface="Arial" pitchFamily="34" charset="0"/>
                <a:cs typeface="Arial" pitchFamily="34" charset="0"/>
              </a:rPr>
              <a:t>The UN Procurement System </a:t>
            </a:r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 rot="10800000" flipV="1">
            <a:off x="2328469" y="1415312"/>
            <a:ext cx="5139130" cy="5715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8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Four basic principles</a:t>
            </a:r>
          </a:p>
        </p:txBody>
      </p:sp>
      <p:sp>
        <p:nvSpPr>
          <p:cNvPr id="7" name="Content Placeholder 1"/>
          <p:cNvSpPr txBox="1">
            <a:spLocks/>
          </p:cNvSpPr>
          <p:nvPr/>
        </p:nvSpPr>
        <p:spPr>
          <a:xfrm rot="10800000" flipV="1">
            <a:off x="2293493" y="2133600"/>
            <a:ext cx="7993506" cy="30480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buFont typeface="Arial" pitchFamily="34" charset="0"/>
              <a:buAutoNum type="arabicPeriod"/>
            </a:pPr>
            <a:r>
              <a:rPr lang="en-US" b="1" dirty="0">
                <a:latin typeface="Arial" pitchFamily="34" charset="0"/>
                <a:cs typeface="Arial" pitchFamily="34" charset="0"/>
              </a:rPr>
              <a:t>Best value for money</a:t>
            </a:r>
          </a:p>
          <a:p>
            <a:pPr marL="457200" indent="-457200">
              <a:lnSpc>
                <a:spcPct val="150000"/>
              </a:lnSpc>
              <a:buFont typeface="Arial" pitchFamily="34" charset="0"/>
              <a:buAutoNum type="arabicPeriod"/>
            </a:pPr>
            <a:r>
              <a:rPr lang="en-US" b="1" dirty="0">
                <a:latin typeface="Arial" pitchFamily="34" charset="0"/>
                <a:cs typeface="Arial" pitchFamily="34" charset="0"/>
              </a:rPr>
              <a:t>Fairness, integrity and transparency </a:t>
            </a:r>
          </a:p>
          <a:p>
            <a:pPr marL="457200" indent="-457200">
              <a:lnSpc>
                <a:spcPct val="150000"/>
              </a:lnSpc>
              <a:buFont typeface="Arial" pitchFamily="34" charset="0"/>
              <a:buAutoNum type="arabicPeriod"/>
            </a:pPr>
            <a:r>
              <a:rPr lang="en-US" b="1" dirty="0">
                <a:latin typeface="Arial" pitchFamily="34" charset="0"/>
                <a:cs typeface="Arial" pitchFamily="34" charset="0"/>
              </a:rPr>
              <a:t>Effective international competition and </a:t>
            </a:r>
          </a:p>
          <a:p>
            <a:pPr marL="457200" indent="-457200">
              <a:lnSpc>
                <a:spcPct val="150000"/>
              </a:lnSpc>
              <a:buFont typeface="Arial" pitchFamily="34" charset="0"/>
              <a:buAutoNum type="arabicPeriod"/>
            </a:pPr>
            <a:r>
              <a:rPr lang="en-US" b="1" dirty="0">
                <a:latin typeface="Arial" pitchFamily="34" charset="0"/>
                <a:cs typeface="Arial" pitchFamily="34" charset="0"/>
              </a:rPr>
              <a:t>Interest of the United Nations </a:t>
            </a:r>
          </a:p>
          <a:p>
            <a:pPr marL="0" indent="0" algn="ctr">
              <a:buNone/>
            </a:pPr>
            <a:r>
              <a:rPr lang="en-US" b="1" dirty="0">
                <a:latin typeface="Arial" pitchFamily="34" charset="0"/>
                <a:cs typeface="Arial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18886231"/>
      </p:ext>
    </p:extLst>
  </p:cSld>
  <p:clrMapOvr>
    <a:masterClrMapping/>
  </p:clrMapOvr>
  <p:transition spd="slow" advClick="0" advTm="45000"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057400" y="1371599"/>
            <a:ext cx="86106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Procurement is the process by which organisations buy supplies and services [UNEP]</a:t>
            </a:r>
          </a:p>
          <a:p>
            <a:pPr marL="285750" indent="-285750">
              <a:buFont typeface="Wingdings" pitchFamily="2" charset="2"/>
              <a:buChar char="§"/>
            </a:pPr>
            <a:endParaRPr lang="en-US" sz="2400" b="1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en-US" sz="2400" b="1" i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Simply – purchase of goods and services? </a:t>
            </a:r>
          </a:p>
          <a:p>
            <a:pPr marL="285750" indent="-285750">
              <a:buFont typeface="Wingdings" pitchFamily="2" charset="2"/>
              <a:buChar char="§"/>
            </a:pPr>
            <a:endParaRPr lang="en-US" sz="2400" b="1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However, should encompass: </a:t>
            </a:r>
          </a:p>
          <a:p>
            <a:pPr marL="1257300" lvl="2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Social – ethics, compliance  to standards</a:t>
            </a:r>
          </a:p>
          <a:p>
            <a:pPr marL="1257300" lvl="2" indent="-342900">
              <a:buFont typeface="Arial" pitchFamily="34" charset="0"/>
              <a:buChar char="•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Environmental – attention to ‘green’ requirements</a:t>
            </a:r>
          </a:p>
          <a:p>
            <a:pPr marL="1257300" lvl="2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Economic   -  value for money</a:t>
            </a:r>
          </a:p>
        </p:txBody>
      </p:sp>
      <p:sp>
        <p:nvSpPr>
          <p:cNvPr id="6" name="Content Placeholder 1"/>
          <p:cNvSpPr>
            <a:spLocks noGrp="1"/>
          </p:cNvSpPr>
          <p:nvPr>
            <p:ph idx="1"/>
          </p:nvPr>
        </p:nvSpPr>
        <p:spPr>
          <a:xfrm rot="10800000" flipV="1">
            <a:off x="2362200" y="609600"/>
            <a:ext cx="7010400" cy="609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dirty="0">
                <a:latin typeface="Arial" pitchFamily="34" charset="0"/>
                <a:cs typeface="Arial" pitchFamily="34" charset="0"/>
              </a:rPr>
              <a:t>What is the meaning of Procurement? </a:t>
            </a:r>
          </a:p>
        </p:txBody>
      </p:sp>
    </p:spTree>
    <p:extLst>
      <p:ext uri="{BB962C8B-B14F-4D97-AF65-F5344CB8AC3E}">
        <p14:creationId xmlns:p14="http://schemas.microsoft.com/office/powerpoint/2010/main" val="2820941351"/>
      </p:ext>
    </p:extLst>
  </p:cSld>
  <p:clrMapOvr>
    <a:masterClrMapping/>
  </p:clrMapOvr>
  <p:transition spd="slow" advClick="0" advTm="45000"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5480" y="1562100"/>
            <a:ext cx="9067801" cy="1828799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Is about </a:t>
            </a:r>
            <a:r>
              <a:rPr lang="en-US" sz="2400" b="1" u="sng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combining social and environmental factors with financial considerations </a:t>
            </a:r>
            <a:r>
              <a:rPr lang="en-US" sz="2400" b="1" dirty="0">
                <a:latin typeface="Arial" pitchFamily="34" charset="0"/>
                <a:cs typeface="Arial" pitchFamily="34" charset="0"/>
              </a:rPr>
              <a:t>when making purchasing decisions </a:t>
            </a:r>
            <a:br>
              <a:rPr lang="en-US" sz="2400" b="1" dirty="0">
                <a:latin typeface="Arial" pitchFamily="34" charset="0"/>
                <a:cs typeface="Arial" pitchFamily="34" charset="0"/>
              </a:rPr>
            </a:br>
            <a:endParaRPr lang="en-US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415480" y="3212976"/>
            <a:ext cx="944880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It involves </a:t>
            </a:r>
            <a:r>
              <a:rPr lang="en-US" sz="2400" b="1" u="sng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looking beyond the traditional economic parameters </a:t>
            </a:r>
            <a:r>
              <a:rPr lang="en-US" sz="2400" b="1" dirty="0">
                <a:latin typeface="Arial" pitchFamily="34" charset="0"/>
                <a:cs typeface="Arial" pitchFamily="34" charset="0"/>
              </a:rPr>
              <a:t>and making decisions based on life cycle costs, </a:t>
            </a:r>
            <a:r>
              <a:rPr lang="en-US" sz="2400" b="1" u="sng" dirty="0">
                <a:latin typeface="Arial" pitchFamily="34" charset="0"/>
                <a:cs typeface="Arial" pitchFamily="34" charset="0"/>
              </a:rPr>
              <a:t>associated environmental and social risks </a:t>
            </a:r>
            <a:r>
              <a:rPr lang="en-US" sz="2400" b="1" dirty="0">
                <a:latin typeface="Arial" pitchFamily="34" charset="0"/>
                <a:cs typeface="Arial" pitchFamily="34" charset="0"/>
              </a:rPr>
              <a:t>and </a:t>
            </a:r>
            <a:r>
              <a:rPr lang="en-US" sz="2400" b="1" u="sng" dirty="0">
                <a:latin typeface="Arial" pitchFamily="34" charset="0"/>
                <a:cs typeface="Arial" pitchFamily="34" charset="0"/>
              </a:rPr>
              <a:t>benefits</a:t>
            </a:r>
            <a:r>
              <a:rPr lang="en-US" sz="2400" b="1" dirty="0">
                <a:latin typeface="Arial" pitchFamily="34" charset="0"/>
                <a:cs typeface="Arial" pitchFamily="34" charset="0"/>
              </a:rPr>
              <a:t> as well as broader social environmental implications  </a:t>
            </a:r>
          </a:p>
        </p:txBody>
      </p:sp>
      <p:sp>
        <p:nvSpPr>
          <p:cNvPr id="6" name="Content Placeholder 1"/>
          <p:cNvSpPr>
            <a:spLocks noGrp="1"/>
          </p:cNvSpPr>
          <p:nvPr>
            <p:ph idx="1"/>
          </p:nvPr>
        </p:nvSpPr>
        <p:spPr>
          <a:xfrm rot="10800000" flipV="1">
            <a:off x="1905000" y="1143000"/>
            <a:ext cx="5638800" cy="838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latin typeface="Arial" pitchFamily="34" charset="0"/>
                <a:cs typeface="Arial" pitchFamily="34" charset="0"/>
              </a:rPr>
              <a:t>Sustainable  Procurement - </a:t>
            </a:r>
          </a:p>
        </p:txBody>
      </p:sp>
      <p:sp>
        <p:nvSpPr>
          <p:cNvPr id="8" name="Content Placeholder 1"/>
          <p:cNvSpPr txBox="1">
            <a:spLocks/>
          </p:cNvSpPr>
          <p:nvPr/>
        </p:nvSpPr>
        <p:spPr>
          <a:xfrm rot="10800000" flipV="1">
            <a:off x="1905000" y="609599"/>
            <a:ext cx="5791200" cy="6096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800" b="1" dirty="0">
                <a:latin typeface="Arial" pitchFamily="34" charset="0"/>
                <a:cs typeface="Arial" pitchFamily="34" charset="0"/>
              </a:rPr>
              <a:t> UN Sustainable  Procurement</a:t>
            </a:r>
          </a:p>
        </p:txBody>
      </p:sp>
    </p:spTree>
    <p:extLst>
      <p:ext uri="{BB962C8B-B14F-4D97-AF65-F5344CB8AC3E}">
        <p14:creationId xmlns:p14="http://schemas.microsoft.com/office/powerpoint/2010/main" val="774953457"/>
      </p:ext>
    </p:extLst>
  </p:cSld>
  <p:clrMapOvr>
    <a:masterClrMapping/>
  </p:clrMapOvr>
  <p:transition spd="slow" advClick="0" advTm="45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 rot="10800000" flipV="1">
            <a:off x="1905000" y="594360"/>
            <a:ext cx="8001000" cy="609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dirty="0">
                <a:latin typeface="Arial" pitchFamily="34" charset="0"/>
                <a:cs typeface="Arial" pitchFamily="34" charset="0"/>
              </a:rPr>
              <a:t>Major Goods Procured by the UN System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>
          <a:xfrm rot="10800000" flipV="1">
            <a:off x="1905000" y="1143000"/>
            <a:ext cx="8534400" cy="402336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Food 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Medical Equipment 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Telecommunications equipment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Shelter and housing 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Chemical and petroleum products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Laboratory equipment  </a:t>
            </a:r>
          </a:p>
        </p:txBody>
      </p:sp>
    </p:spTree>
    <p:extLst>
      <p:ext uri="{BB962C8B-B14F-4D97-AF65-F5344CB8AC3E}">
        <p14:creationId xmlns:p14="http://schemas.microsoft.com/office/powerpoint/2010/main" val="2338243362"/>
      </p:ext>
    </p:extLst>
  </p:cSld>
  <p:clrMapOvr>
    <a:masterClrMapping/>
  </p:clrMapOvr>
  <p:transition spd="slow" advClick="0" advTm="45000">
    <p:fad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 rot="10800000" flipV="1">
            <a:off x="1905000" y="594360"/>
            <a:ext cx="8001000" cy="609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dirty="0">
                <a:latin typeface="Arial" pitchFamily="34" charset="0"/>
                <a:cs typeface="Arial" pitchFamily="34" charset="0"/>
              </a:rPr>
              <a:t>Major Goods Procured by the UN System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>
          <a:xfrm rot="10800000" flipV="1">
            <a:off x="1752600" y="1219200"/>
            <a:ext cx="8534400" cy="326136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>
                <a:latin typeface="Arial" pitchFamily="34" charset="0"/>
                <a:cs typeface="Arial" pitchFamily="34" charset="0"/>
              </a:rPr>
              <a:t>Pharmaceutical supplies 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>
                <a:latin typeface="Arial" pitchFamily="34" charset="0"/>
                <a:cs typeface="Arial" pitchFamily="34" charset="0"/>
              </a:rPr>
              <a:t>Vehicles for transportation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>
                <a:latin typeface="Arial" pitchFamily="34" charset="0"/>
                <a:cs typeface="Arial" pitchFamily="34" charset="0"/>
              </a:rPr>
              <a:t>IT Equipment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>
                <a:latin typeface="Arial" pitchFamily="34" charset="0"/>
                <a:cs typeface="Arial" pitchFamily="34" charset="0"/>
              </a:rPr>
              <a:t>Generator sets</a:t>
            </a:r>
          </a:p>
        </p:txBody>
      </p:sp>
    </p:spTree>
    <p:extLst>
      <p:ext uri="{BB962C8B-B14F-4D97-AF65-F5344CB8AC3E}">
        <p14:creationId xmlns:p14="http://schemas.microsoft.com/office/powerpoint/2010/main" val="189380012"/>
      </p:ext>
    </p:extLst>
  </p:cSld>
  <p:clrMapOvr>
    <a:masterClrMapping/>
  </p:clrMapOvr>
  <p:transition spd="slow" advClick="0" advTm="45000">
    <p:fad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0" y="609600"/>
            <a:ext cx="5181600" cy="533400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b="1" dirty="0">
                <a:latin typeface="Arial" pitchFamily="34" charset="0"/>
                <a:cs typeface="Arial" pitchFamily="34" charset="0"/>
              </a:rPr>
              <a:t>Sustainable Procurement 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661160" y="1371600"/>
            <a:ext cx="8839200" cy="40386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2400" b="1" dirty="0">
                <a:latin typeface="Arial" pitchFamily="34" charset="0"/>
                <a:cs typeface="Arial" pitchFamily="34" charset="0"/>
              </a:rPr>
              <a:t>     </a:t>
            </a:r>
            <a:r>
              <a:rPr lang="en-US" sz="24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Considerations</a:t>
            </a:r>
            <a:endParaRPr lang="en-US" sz="2400" b="1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Product life considerations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Quality- often associated to durability (lower replacement rate)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Eco-efficiency (use of less energy, lower life-time energy cost)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Recycle – easy disposal or re-usability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Safe – non-hazardous substance </a:t>
            </a:r>
          </a:p>
          <a:p>
            <a:pPr marL="342900" indent="-342900">
              <a:buFont typeface="Arial" pitchFamily="34" charset="0"/>
              <a:buChar char="•"/>
            </a:pPr>
            <a:endParaRPr lang="en-US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4485189"/>
      </p:ext>
    </p:extLst>
  </p:cSld>
  <p:clrMapOvr>
    <a:masterClrMapping/>
  </p:clrMapOvr>
  <p:transition spd="slow" advClick="0" advTm="45000">
    <p:fad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2922" y="609600"/>
            <a:ext cx="5181600" cy="533400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b="1" dirty="0">
                <a:latin typeface="Arial" pitchFamily="34" charset="0"/>
                <a:cs typeface="Arial" pitchFamily="34" charset="0"/>
              </a:rPr>
              <a:t>Sustainable Procurement 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839416" y="1772816"/>
            <a:ext cx="9067800" cy="245025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en-US" sz="24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b="1" u="sng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More than purchase price </a:t>
            </a:r>
            <a:r>
              <a:rPr lang="en-US" sz="2400" b="1" dirty="0">
                <a:latin typeface="Arial" pitchFamily="34" charset="0"/>
                <a:cs typeface="Arial" pitchFamily="34" charset="0"/>
              </a:rPr>
              <a:t>must be considered</a:t>
            </a:r>
          </a:p>
          <a:p>
            <a:pPr marL="342900" indent="-342900">
              <a:buFont typeface="Wingdings" pitchFamily="2" charset="2"/>
              <a:buChar char="§"/>
            </a:pPr>
            <a:endParaRPr lang="en-US" sz="2400" b="1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‘Price’ </a:t>
            </a:r>
            <a:r>
              <a:rPr lang="en-US" sz="2400" b="1" u="sng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must include all costs </a:t>
            </a:r>
            <a:r>
              <a:rPr lang="en-US" sz="2400" b="1" dirty="0">
                <a:latin typeface="Arial" pitchFamily="34" charset="0"/>
                <a:cs typeface="Arial" pitchFamily="34" charset="0"/>
              </a:rPr>
              <a:t>throughout  product’s life-time</a:t>
            </a:r>
          </a:p>
          <a:p>
            <a:pPr marL="342900" indent="-342900">
              <a:buFont typeface="Wingdings" pitchFamily="2" charset="2"/>
              <a:buChar char="§"/>
            </a:pPr>
            <a:endParaRPr lang="en-US" sz="2400" b="1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400" b="1" dirty="0">
                <a:latin typeface="Arial" pitchFamily="34" charset="0"/>
                <a:cs typeface="Arial" pitchFamily="34" charset="0"/>
              </a:rPr>
              <a:t>Products/services that meet sustainability criteria are frequently cheaper </a:t>
            </a:r>
            <a:r>
              <a:rPr lang="en-US" sz="24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en-US" sz="2400" b="1" u="sng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life cycle perspective</a:t>
            </a:r>
            <a:r>
              <a:rPr lang="en-US" sz="24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]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1343472" y="4223066"/>
            <a:ext cx="9067800" cy="114300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just"/>
            <a:r>
              <a:rPr lang="en-US" sz="2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“Many sustainably produced products also have a smaller carbon foot-print, i.e. they are produced with less energy or consume less energy”. UNEP (2008)</a:t>
            </a:r>
          </a:p>
        </p:txBody>
      </p:sp>
      <p:sp>
        <p:nvSpPr>
          <p:cNvPr id="3" name="Rectangle 2"/>
          <p:cNvSpPr/>
          <p:nvPr/>
        </p:nvSpPr>
        <p:spPr>
          <a:xfrm>
            <a:off x="1487488" y="1116515"/>
            <a:ext cx="6324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b="1" dirty="0">
                <a:latin typeface="Arial" pitchFamily="34" charset="0"/>
                <a:cs typeface="Arial" pitchFamily="34" charset="0"/>
              </a:rPr>
              <a:t>Sustainable procurement – implies that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: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278710859"/>
      </p:ext>
    </p:extLst>
  </p:cSld>
  <p:clrMapOvr>
    <a:masterClrMapping/>
  </p:clrMapOvr>
  <p:transition spd="slow" advClick="0" advTm="45000">
    <p:fad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1"/>
          <p:cNvSpPr>
            <a:spLocks noGrp="1"/>
          </p:cNvSpPr>
          <p:nvPr>
            <p:ph idx="1"/>
          </p:nvPr>
        </p:nvSpPr>
        <p:spPr>
          <a:xfrm rot="10800000" flipV="1">
            <a:off x="1905000" y="609600"/>
            <a:ext cx="7543800" cy="533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dirty="0">
                <a:latin typeface="Arial" pitchFamily="34" charset="0"/>
                <a:cs typeface="Arial" pitchFamily="34" charset="0"/>
              </a:rPr>
              <a:t>Major Services Procured by the UN System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>
          <a:xfrm rot="10800000" flipV="1">
            <a:off x="1905000" y="1295400"/>
            <a:ext cx="84582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>
                <a:latin typeface="Arial" pitchFamily="34" charset="0"/>
                <a:cs typeface="Arial" pitchFamily="34" charset="0"/>
              </a:rPr>
              <a:t>Security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>
                <a:latin typeface="Arial" pitchFamily="34" charset="0"/>
                <a:cs typeface="Arial" pitchFamily="34" charset="0"/>
              </a:rPr>
              <a:t>Engineering services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>
                <a:latin typeface="Arial" pitchFamily="34" charset="0"/>
                <a:cs typeface="Arial" pitchFamily="34" charset="0"/>
              </a:rPr>
              <a:t>General management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>
                <a:latin typeface="Arial" pitchFamily="34" charset="0"/>
                <a:cs typeface="Arial" pitchFamily="34" charset="0"/>
              </a:rPr>
              <a:t>Maintenance and repair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>
                <a:latin typeface="Arial" pitchFamily="34" charset="0"/>
                <a:cs typeface="Arial" pitchFamily="34" charset="0"/>
              </a:rPr>
              <a:t>Telecommunications </a:t>
            </a:r>
          </a:p>
        </p:txBody>
      </p:sp>
    </p:spTree>
    <p:extLst>
      <p:ext uri="{BB962C8B-B14F-4D97-AF65-F5344CB8AC3E}">
        <p14:creationId xmlns:p14="http://schemas.microsoft.com/office/powerpoint/2010/main" val="806684690"/>
      </p:ext>
    </p:extLst>
  </p:cSld>
  <p:clrMapOvr>
    <a:masterClrMapping/>
  </p:clrMapOvr>
  <p:transition spd="slow" advClick="0" advTm="45000">
    <p:fad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1"/>
          <p:cNvSpPr>
            <a:spLocks noGrp="1"/>
          </p:cNvSpPr>
          <p:nvPr>
            <p:ph idx="1"/>
          </p:nvPr>
        </p:nvSpPr>
        <p:spPr>
          <a:xfrm rot="10800000" flipV="1">
            <a:off x="1905000" y="609600"/>
            <a:ext cx="7543800" cy="533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dirty="0">
                <a:latin typeface="Arial" pitchFamily="34" charset="0"/>
                <a:cs typeface="Arial" pitchFamily="34" charset="0"/>
              </a:rPr>
              <a:t>Major Services Procured by the UN System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>
          <a:xfrm rot="10800000" flipV="1">
            <a:off x="1905000" y="1295401"/>
            <a:ext cx="8458200" cy="40386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>
                <a:latin typeface="Arial" pitchFamily="34" charset="0"/>
                <a:cs typeface="Arial" pitchFamily="34" charset="0"/>
              </a:rPr>
              <a:t>Construction 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>
                <a:latin typeface="Arial" pitchFamily="34" charset="0"/>
                <a:cs typeface="Arial" pitchFamily="34" charset="0"/>
              </a:rPr>
              <a:t>Leasing or rental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>
                <a:latin typeface="Arial" pitchFamily="34" charset="0"/>
                <a:cs typeface="Arial" pitchFamily="34" charset="0"/>
              </a:rPr>
              <a:t>Freight (transportation)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>
                <a:latin typeface="Arial" pitchFamily="34" charset="0"/>
                <a:cs typeface="Arial" pitchFamily="34" charset="0"/>
              </a:rPr>
              <a:t>Consultancy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b="1" dirty="0">
                <a:latin typeface="Arial" pitchFamily="34" charset="0"/>
                <a:cs typeface="Arial" pitchFamily="34" charset="0"/>
              </a:rPr>
              <a:t>Outsourced personnel services (catering, cleaning, travel) </a:t>
            </a:r>
          </a:p>
        </p:txBody>
      </p:sp>
    </p:spTree>
    <p:extLst>
      <p:ext uri="{BB962C8B-B14F-4D97-AF65-F5344CB8AC3E}">
        <p14:creationId xmlns:p14="http://schemas.microsoft.com/office/powerpoint/2010/main" val="2196665744"/>
      </p:ext>
    </p:extLst>
  </p:cSld>
  <p:clrMapOvr>
    <a:masterClrMapping/>
  </p:clrMapOvr>
  <p:transition spd="slow" advClick="0" advTm="45000">
    <p:fad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1" y="533400"/>
            <a:ext cx="6477001" cy="685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dirty="0">
                <a:latin typeface="Arial" pitchFamily="34" charset="0"/>
                <a:cs typeface="Arial" pitchFamily="34" charset="0"/>
              </a:rPr>
              <a:t>   UN Key Supply Countries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454" y="2104239"/>
            <a:ext cx="5314851" cy="2427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2104239"/>
            <a:ext cx="3810000" cy="2472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1551709" y="1440873"/>
            <a:ext cx="9144000" cy="6858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 fontScale="925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600" b="1" dirty="0">
                <a:latin typeface="Arial" pitchFamily="34" charset="0"/>
                <a:cs typeface="Arial" pitchFamily="34" charset="0"/>
              </a:rPr>
              <a:t>10-listed countries represent more than 67% Supply to the UN </a:t>
            </a:r>
            <a:endParaRPr lang="en-US" sz="2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val 1"/>
          <p:cNvSpPr/>
          <p:nvPr/>
        </p:nvSpPr>
        <p:spPr>
          <a:xfrm>
            <a:off x="3124201" y="4419601"/>
            <a:ext cx="5332682" cy="144215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Sources &amp; Sourcing</a:t>
            </a:r>
          </a:p>
          <a:p>
            <a:pPr algn="ctr"/>
            <a:r>
              <a:rPr lang="en-US" sz="24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(Procurement emphasis) </a:t>
            </a:r>
          </a:p>
        </p:txBody>
      </p:sp>
    </p:spTree>
    <p:extLst>
      <p:ext uri="{BB962C8B-B14F-4D97-AF65-F5344CB8AC3E}">
        <p14:creationId xmlns:p14="http://schemas.microsoft.com/office/powerpoint/2010/main" val="2352856399"/>
      </p:ext>
    </p:extLst>
  </p:cSld>
  <p:clrMapOvr>
    <a:masterClrMapping/>
  </p:clrMapOvr>
  <p:transition spd="slow" advClick="0" advTm="45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2201" y="533400"/>
            <a:ext cx="6830291" cy="609600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itchFamily="34" charset="0"/>
                <a:cs typeface="Arial" pitchFamily="34" charset="0"/>
              </a:rPr>
              <a:t>Benefits of Sustainable Procurement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0" y="1600200"/>
            <a:ext cx="7972426" cy="381000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US" b="1" dirty="0">
                <a:latin typeface="Arial" pitchFamily="34" charset="0"/>
                <a:cs typeface="Arial" pitchFamily="34" charset="0"/>
              </a:rPr>
              <a:t>Risk and reputation management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US" b="1" dirty="0">
                <a:latin typeface="Arial" pitchFamily="34" charset="0"/>
                <a:cs typeface="Arial" pitchFamily="34" charset="0"/>
              </a:rPr>
              <a:t>Standard improvement [internal and external]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US" b="1" dirty="0">
                <a:latin typeface="Arial" pitchFamily="34" charset="0"/>
                <a:cs typeface="Arial" pitchFamily="34" charset="0"/>
              </a:rPr>
              <a:t>Green status (achievement and maintenance)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US" b="1" dirty="0">
                <a:latin typeface="Arial" pitchFamily="34" charset="0"/>
                <a:cs typeface="Arial" pitchFamily="34" charset="0"/>
              </a:rPr>
              <a:t>Costs control [gaining wider approach to costing]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US" b="1" dirty="0">
                <a:latin typeface="Arial" pitchFamily="34" charset="0"/>
                <a:cs typeface="Arial" pitchFamily="34" charset="0"/>
              </a:rPr>
              <a:t>Build a sustainable supply chain </a:t>
            </a:r>
          </a:p>
          <a:p>
            <a:pPr marL="0" indent="0"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8317243"/>
      </p:ext>
    </p:extLst>
  </p:cSld>
  <p:clrMapOvr>
    <a:masterClrMapping/>
  </p:clrMapOvr>
  <p:transition spd="slow" advClick="0" advTm="45000">
    <p:fad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7400" y="609600"/>
            <a:ext cx="7467600" cy="533400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itchFamily="34" charset="0"/>
                <a:cs typeface="Arial" pitchFamily="34" charset="0"/>
              </a:rPr>
              <a:t>Improving Sustainable Procurement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5000" y="1828800"/>
            <a:ext cx="8534400" cy="2895600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>
                <a:latin typeface="Arial" pitchFamily="34" charset="0"/>
                <a:cs typeface="Arial" pitchFamily="34" charset="0"/>
              </a:rPr>
              <a:t>Suggestions –</a:t>
            </a:r>
          </a:p>
          <a:p>
            <a:pPr marL="0" indent="0">
              <a:buNone/>
            </a:pPr>
            <a:endParaRPr lang="en-US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b="1" dirty="0">
                <a:latin typeface="Arial" pitchFamily="34" charset="0"/>
                <a:cs typeface="Arial" pitchFamily="34" charset="0"/>
              </a:rPr>
              <a:t>Use buying power to signify preference for products meeting sustainable criteria </a:t>
            </a:r>
          </a:p>
          <a:p>
            <a:pPr marL="0" indent="0">
              <a:buNone/>
            </a:pP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68935602"/>
      </p:ext>
    </p:extLst>
  </p:cSld>
  <p:clrMapOvr>
    <a:masterClrMapping/>
  </p:clrMapOvr>
  <p:transition spd="slow" advClick="0" advTm="45000">
    <p:fad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BF8C0-0231-A019-4D72-56EE148BAF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1424" y="1143000"/>
            <a:ext cx="10081120" cy="3078088"/>
          </a:xfrm>
        </p:spPr>
        <p:txBody>
          <a:bodyPr/>
          <a:lstStyle/>
          <a:p>
            <a:r>
              <a:rPr lang="en-GB" dirty="0">
                <a:hlinkClick r:id="rId2"/>
              </a:rPr>
              <a:t>Sustainable procurement - An Introduction (youtube.com)</a:t>
            </a:r>
            <a:endParaRPr lang="en-GB" dirty="0"/>
          </a:p>
          <a:p>
            <a:r>
              <a:rPr lang="en-GB" dirty="0">
                <a:hlinkClick r:id="rId3"/>
              </a:rPr>
              <a:t>Sustainable Procurement Practices (youtube.com)</a:t>
            </a:r>
            <a:endParaRPr lang="en-GB" dirty="0"/>
          </a:p>
          <a:p>
            <a:r>
              <a:rPr lang="en-GB" dirty="0">
                <a:hlinkClick r:id="rId4"/>
              </a:rPr>
              <a:t>Sustainable Procurement | CIPS Branch Volunteers - Webinar (youtube.com)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3812525"/>
      </p:ext>
    </p:extLst>
  </p:cSld>
  <p:clrMapOvr>
    <a:masterClrMapping/>
  </p:clrMapOvr>
  <p:transition spd="slow" advClick="0" advTm="45000">
    <p:fad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3512" y="404664"/>
            <a:ext cx="7511752" cy="457200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itchFamily="34" charset="0"/>
                <a:cs typeface="Arial" pitchFamily="34" charset="0"/>
              </a:rPr>
              <a:t>Resources and References</a:t>
            </a:r>
            <a:r>
              <a:rPr lang="en-GB" sz="2800" b="1" dirty="0"/>
              <a:t> </a:t>
            </a:r>
          </a:p>
        </p:txBody>
      </p:sp>
      <p:sp>
        <p:nvSpPr>
          <p:cNvPr id="4" name="Rectangle 3"/>
          <p:cNvSpPr/>
          <p:nvPr/>
        </p:nvSpPr>
        <p:spPr>
          <a:xfrm>
            <a:off x="407368" y="1219201"/>
            <a:ext cx="10454596" cy="5539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b="1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hlinkClick r:id="rId2"/>
              </a:rPr>
              <a:t>What are the Challenges in Implementing Sustainable Procurement? (youtube.com)</a:t>
            </a:r>
            <a:endParaRPr lang="en-GB" sz="2400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hlinkClick r:id="rId3"/>
              </a:rPr>
              <a:t>VitalSource Bookshelf: Sustainable Procurement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DEFRA (2010) Measuring progress Sustainable development indicators 2010, London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UNEP (2008) Sustainable Procurement: Buying for a better World, France: United Nations Environmental Programme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Grant, D., Lambert, D., Stock, J., &amp;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Ellram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, L. (2006) Fundamental of Logistics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Management,Berkshire:McGraw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Hill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err="1"/>
              <a:t>Aichbauer</a:t>
            </a:r>
            <a:r>
              <a:rPr lang="en-GB" sz="2400" dirty="0"/>
              <a:t>, S. </a:t>
            </a:r>
            <a:r>
              <a:rPr lang="en-GB" sz="2400" i="1" dirty="0"/>
              <a:t>et al.</a:t>
            </a:r>
            <a:r>
              <a:rPr lang="en-GB" sz="2400" dirty="0"/>
              <a:t> (2022) </a:t>
            </a:r>
            <a:r>
              <a:rPr lang="en-GB" sz="2400" i="1" dirty="0">
                <a:hlinkClick r:id="rId4"/>
              </a:rPr>
              <a:t>Responsible Procurement : Leading the Way to a Sustainable Tomorrow</a:t>
            </a:r>
            <a:r>
              <a:rPr lang="en-GB" sz="2400" i="1" dirty="0"/>
              <a:t>.</a:t>
            </a:r>
            <a:r>
              <a:rPr lang="en-GB" sz="2400" dirty="0"/>
              <a:t> Cham: Springer Nature.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2400" b="1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8728450"/>
      </p:ext>
    </p:extLst>
  </p:cSld>
  <p:clrMapOvr>
    <a:masterClrMapping/>
  </p:clrMapOvr>
  <p:transition spd="slow" advClick="0" advTm="45000">
    <p:fad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64C59-32B5-CEE6-6B8A-A09FC6E4A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1950" y="2274888"/>
            <a:ext cx="6911975" cy="1008062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5400" i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Q&amp;A</a:t>
            </a:r>
          </a:p>
        </p:txBody>
      </p:sp>
      <p:sp>
        <p:nvSpPr>
          <p:cNvPr id="29699" name="Rectangle 4">
            <a:extLst>
              <a:ext uri="{FF2B5EF4-FFF2-40B4-BE49-F238E27FC236}">
                <a16:creationId xmlns:a16="http://schemas.microsoft.com/office/drawing/2014/main" id="{C36F6A63-FCFA-C5C5-0B92-B38748FBE0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9288" y="479425"/>
            <a:ext cx="6769100" cy="2300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574675" indent="-288925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lvl="1"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6600" b="1" i="1">
                <a:solidFill>
                  <a:srgbClr val="254061"/>
                </a:solidFill>
                <a:latin typeface="Bodoni MT Black" panose="02070A03080606020203" pitchFamily="18" charset="0"/>
                <a:cs typeface="Times New Roman" panose="02020603050405020304" pitchFamily="18" charset="0"/>
              </a:rPr>
              <a:t>Thank you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0D88155-8D80-F8A7-FDCA-52A8EE4F2775}"/>
              </a:ext>
            </a:extLst>
          </p:cNvPr>
          <p:cNvSpPr/>
          <p:nvPr/>
        </p:nvSpPr>
        <p:spPr>
          <a:xfrm>
            <a:off x="550863" y="5953125"/>
            <a:ext cx="5616575" cy="522288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solidFill>
                  <a:srgbClr val="FFC5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>
                  <a:solidFill>
                    <a:prstClr val="white"/>
                  </a:solidFill>
                </a:uFill>
                <a:latin typeface="Arial Narrow" panose="020B0606020202030204" pitchFamily="34" charset="0"/>
              </a:rPr>
              <a:t>E-mail: Irina.Neaga@uwtsd.ac.uk </a:t>
            </a:r>
          </a:p>
        </p:txBody>
      </p:sp>
      <p:pic>
        <p:nvPicPr>
          <p:cNvPr id="29701" name="Picture 4">
            <a:extLst>
              <a:ext uri="{FF2B5EF4-FFF2-40B4-BE49-F238E27FC236}">
                <a16:creationId xmlns:a16="http://schemas.microsoft.com/office/drawing/2014/main" id="{C6991536-868A-FDBE-EAD4-BD6005997F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" r="2" b="34650"/>
          <a:stretch>
            <a:fillRect/>
          </a:stretch>
        </p:blipFill>
        <p:spPr bwMode="auto">
          <a:xfrm>
            <a:off x="9480550" y="5589588"/>
            <a:ext cx="2136775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702" name="Audio 5">
            <a:hlinkClick r:id="" action="ppaction://media"/>
            <a:extLst>
              <a:ext uri="{FF2B5EF4-FFF2-40B4-BE49-F238E27FC236}">
                <a16:creationId xmlns:a16="http://schemas.microsoft.com/office/drawing/2014/main" id="{446B8019-CBA8-28EB-4823-83700796A8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69700" y="6235700"/>
            <a:ext cx="406400" cy="40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Click="0" advTm="15840">
    <p:fad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13.0.5724"/>
  <p:tag name="SLIDO_PRESENTATION_ID" val="ca80ac11-6378-4f57-aa54-0353f7ccc67c"/>
  <p:tag name="SLIDO_EVENT_UUID" val="06cac1f4-7c28-4e35-b3e8-85f8e4d54829"/>
  <p:tag name="SLIDO_EVENT_SECTION_UUID" val="2e651167-6c46-4111-9e7d-875b6e1c9d08"/>
</p:tagLst>
</file>

<file path=ppt/theme/theme1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terms/"/>
    <ds:schemaRef ds:uri="7534e9c7-d8a7-4ffa-a350-0e66096719e3"/>
    <ds:schemaRef ds:uri="303dbf9b-b85b-46a0-94f1-894078c07ecd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1299</Words>
  <Application>Microsoft Office PowerPoint</Application>
  <PresentationFormat>Widescreen</PresentationFormat>
  <Paragraphs>244</Paragraphs>
  <Slides>36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Myriad Pro</vt:lpstr>
      <vt:lpstr>Arial</vt:lpstr>
      <vt:lpstr>Arial Narrow</vt:lpstr>
      <vt:lpstr>Bodoni MT Black</vt:lpstr>
      <vt:lpstr>Calibri</vt:lpstr>
      <vt:lpstr>Wingdings</vt:lpstr>
      <vt:lpstr>1_20140311PresentationUWTSDTemplate</vt:lpstr>
      <vt:lpstr>                                 </vt:lpstr>
      <vt:lpstr>PowerPoint Presentation</vt:lpstr>
      <vt:lpstr>PowerPoint Presentation</vt:lpstr>
      <vt:lpstr>Procurement </vt:lpstr>
      <vt:lpstr>The objectives of Procurement</vt:lpstr>
      <vt:lpstr>Basic procurement functions </vt:lpstr>
      <vt:lpstr>Basic procurement functions </vt:lpstr>
      <vt:lpstr>PowerPoint Presentation</vt:lpstr>
      <vt:lpstr>PowerPoint Presentation</vt:lpstr>
      <vt:lpstr>Single Sourcing  </vt:lpstr>
      <vt:lpstr>Several Suppliers Sourcing  </vt:lpstr>
      <vt:lpstr>e-Procurement</vt:lpstr>
      <vt:lpstr>e-Procurement </vt:lpstr>
      <vt:lpstr>e-Procurement impacts on supply chains </vt:lpstr>
      <vt:lpstr> Order Placement Systems</vt:lpstr>
      <vt:lpstr>    Electronic Data Interchange (EDI)                                                                                                                        </vt:lpstr>
      <vt:lpstr>Benefits &amp; Downsides  of EDI</vt:lpstr>
      <vt:lpstr>Downsides of EDI Systems</vt:lpstr>
      <vt:lpstr>Order Management Procurement Functions</vt:lpstr>
      <vt:lpstr>PowerPoint Presentation</vt:lpstr>
      <vt:lpstr>PowerPoint Presentation</vt:lpstr>
      <vt:lpstr>PowerPoint Presentation</vt:lpstr>
      <vt:lpstr>PowerPoint Presentation</vt:lpstr>
      <vt:lpstr>Is about combining social and environmental factors with financial considerations when making purchasing decisions  </vt:lpstr>
      <vt:lpstr>PowerPoint Presentation</vt:lpstr>
      <vt:lpstr>PowerPoint Presentation</vt:lpstr>
      <vt:lpstr> Sustainable Procurement </vt:lpstr>
      <vt:lpstr> Sustainable Procurement </vt:lpstr>
      <vt:lpstr>PowerPoint Presentation</vt:lpstr>
      <vt:lpstr>PowerPoint Presentation</vt:lpstr>
      <vt:lpstr>PowerPoint Presentation</vt:lpstr>
      <vt:lpstr>Benefits of Sustainable Procurement  </vt:lpstr>
      <vt:lpstr>Improving Sustainable Procurement </vt:lpstr>
      <vt:lpstr>PowerPoint Presentation</vt:lpstr>
      <vt:lpstr>Resources and 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Irina Neaga</cp:lastModifiedBy>
  <cp:revision>148</cp:revision>
  <dcterms:created xsi:type="dcterms:W3CDTF">2015-04-14T15:21:28Z</dcterms:created>
  <dcterms:modified xsi:type="dcterms:W3CDTF">2024-10-17T10:08:25Z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SharedWithUsers">
    <vt:lpwstr>352;#Alison Harding;#2520;#Rachel Bendall;#2266;#Ruth Groff;#4725;#Mary March</vt:lpwstr>
  </property>
</Properties>
</file>