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8" r:id="rId11"/>
    <p:sldId id="26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custSel delSld modSld">
      <pc:chgData name="Zita Draper" userId="b063123c-f51f-481b-b99c-f574606c9ace" providerId="ADAL" clId="{EF0E77A1-30A0-420A-8B5C-1D4447251AB8}" dt="2026-06-04T13:56:38.689" v="5" actId="20577"/>
      <pc:docMkLst>
        <pc:docMk/>
      </pc:docMkLst>
      <pc:sldChg chg="modSp mod">
        <pc:chgData name="Zita Draper" userId="b063123c-f51f-481b-b99c-f574606c9ace" providerId="ADAL" clId="{EF0E77A1-30A0-420A-8B5C-1D4447251AB8}" dt="2026-06-04T08:53:15.191" v="1" actId="20577"/>
        <pc:sldMkLst>
          <pc:docMk/>
          <pc:sldMk cId="1044672545" sldId="261"/>
        </pc:sldMkLst>
        <pc:graphicFrameChg chg="modGraphic">
          <ac:chgData name="Zita Draper" userId="b063123c-f51f-481b-b99c-f574606c9ace" providerId="ADAL" clId="{EF0E77A1-30A0-420A-8B5C-1D4447251AB8}" dt="2026-06-04T08:53:15.191" v="1" actId="20577"/>
          <ac:graphicFrameMkLst>
            <pc:docMk/>
            <pc:sldMk cId="1044672545" sldId="261"/>
            <ac:graphicFrameMk id="5" creationId="{D5ABB573-CA90-1A56-ED05-B30514C3A3C2}"/>
          </ac:graphicFrameMkLst>
        </pc:graphicFrameChg>
      </pc:sldChg>
      <pc:sldChg chg="delSp del mod">
        <pc:chgData name="Zita Draper" userId="b063123c-f51f-481b-b99c-f574606c9ace" providerId="ADAL" clId="{EF0E77A1-30A0-420A-8B5C-1D4447251AB8}" dt="2026-06-04T08:53:27.074" v="3" actId="47"/>
        <pc:sldMkLst>
          <pc:docMk/>
          <pc:sldMk cId="3715956952" sldId="264"/>
        </pc:sldMkLst>
        <pc:picChg chg="del">
          <ac:chgData name="Zita Draper" userId="b063123c-f51f-481b-b99c-f574606c9ace" providerId="ADAL" clId="{EF0E77A1-30A0-420A-8B5C-1D4447251AB8}" dt="2026-06-04T08:53:25.470" v="2" actId="478"/>
          <ac:picMkLst>
            <pc:docMk/>
            <pc:sldMk cId="3715956952" sldId="264"/>
            <ac:picMk id="7" creationId="{F7F9A23A-10FA-502E-8D0D-1900418F1869}"/>
          </ac:picMkLst>
        </pc:picChg>
      </pc:sldChg>
      <pc:sldChg chg="modSp mod">
        <pc:chgData name="Zita Draper" userId="b063123c-f51f-481b-b99c-f574606c9ace" providerId="ADAL" clId="{EF0E77A1-30A0-420A-8B5C-1D4447251AB8}" dt="2026-06-04T13:56:38.689" v="5" actId="20577"/>
        <pc:sldMkLst>
          <pc:docMk/>
          <pc:sldMk cId="406020697" sldId="268"/>
        </pc:sldMkLst>
        <pc:graphicFrameChg chg="modGraphic">
          <ac:chgData name="Zita Draper" userId="b063123c-f51f-481b-b99c-f574606c9ace" providerId="ADAL" clId="{EF0E77A1-30A0-420A-8B5C-1D4447251AB8}" dt="2026-06-04T13:56:38.689" v="5" actId="20577"/>
          <ac:graphicFrameMkLst>
            <pc:docMk/>
            <pc:sldMk cId="406020697" sldId="268"/>
            <ac:graphicFrameMk id="5" creationId="{82F34D26-26A1-2C31-9CBF-DC552A30B1A9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F17C14-CE0D-4A7C-87AB-C5CBA737241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3204964-6171-492E-8642-E4E49F325BAE}">
      <dgm:prSet/>
      <dgm:spPr/>
      <dgm:t>
        <a:bodyPr/>
        <a:lstStyle/>
        <a:p>
          <a:r>
            <a:rPr lang="en-GB"/>
            <a:t>The aim of today’s session is to discuss the assessment. </a:t>
          </a:r>
          <a:endParaRPr lang="en-US"/>
        </a:p>
      </dgm:t>
    </dgm:pt>
    <dgm:pt modelId="{561510D7-2AC5-4279-BF0E-2AAD82220502}" type="parTrans" cxnId="{8764E057-86C3-40E7-934A-79AEEE0A63A7}">
      <dgm:prSet/>
      <dgm:spPr/>
      <dgm:t>
        <a:bodyPr/>
        <a:lstStyle/>
        <a:p>
          <a:endParaRPr lang="en-US"/>
        </a:p>
      </dgm:t>
    </dgm:pt>
    <dgm:pt modelId="{4D28B799-6B78-4F5F-B040-BBF36321FF6B}" type="sibTrans" cxnId="{8764E057-86C3-40E7-934A-79AEEE0A63A7}">
      <dgm:prSet/>
      <dgm:spPr/>
      <dgm:t>
        <a:bodyPr/>
        <a:lstStyle/>
        <a:p>
          <a:endParaRPr lang="en-US"/>
        </a:p>
      </dgm:t>
    </dgm:pt>
    <dgm:pt modelId="{51D185E3-9166-4970-BB6A-CB33F599702D}">
      <dgm:prSet/>
      <dgm:spPr/>
      <dgm:t>
        <a:bodyPr/>
        <a:lstStyle/>
        <a:p>
          <a:r>
            <a:rPr lang="en-GB"/>
            <a:t>By the end of today’s session students should be able to demonstrate their understanding of the assessment and the requirements of the assessment. </a:t>
          </a:r>
          <a:endParaRPr lang="en-US"/>
        </a:p>
      </dgm:t>
    </dgm:pt>
    <dgm:pt modelId="{64474105-4D0E-4DA0-BAD4-B9DDFC072B47}" type="parTrans" cxnId="{160572A6-B70E-4A47-88B9-0E5AE7DF4E0C}">
      <dgm:prSet/>
      <dgm:spPr/>
      <dgm:t>
        <a:bodyPr/>
        <a:lstStyle/>
        <a:p>
          <a:endParaRPr lang="en-US"/>
        </a:p>
      </dgm:t>
    </dgm:pt>
    <dgm:pt modelId="{9804069B-EDD9-4906-871A-292B9DA67C0C}" type="sibTrans" cxnId="{160572A6-B70E-4A47-88B9-0E5AE7DF4E0C}">
      <dgm:prSet/>
      <dgm:spPr/>
      <dgm:t>
        <a:bodyPr/>
        <a:lstStyle/>
        <a:p>
          <a:endParaRPr lang="en-US"/>
        </a:p>
      </dgm:t>
    </dgm:pt>
    <dgm:pt modelId="{2349475D-F791-4F11-A689-53ECD37814B2}" type="pres">
      <dgm:prSet presAssocID="{CCF17C14-CE0D-4A7C-87AB-C5CBA737241A}" presName="root" presStyleCnt="0">
        <dgm:presLayoutVars>
          <dgm:dir/>
          <dgm:resizeHandles val="exact"/>
        </dgm:presLayoutVars>
      </dgm:prSet>
      <dgm:spPr/>
    </dgm:pt>
    <dgm:pt modelId="{26CA23E7-45D9-41BE-92AC-98B8C1A22DBA}" type="pres">
      <dgm:prSet presAssocID="{93204964-6171-492E-8642-E4E49F325BAE}" presName="compNode" presStyleCnt="0"/>
      <dgm:spPr/>
    </dgm:pt>
    <dgm:pt modelId="{31A61ABC-2E20-4B6D-BF4C-AB1393121A62}" type="pres">
      <dgm:prSet presAssocID="{93204964-6171-492E-8642-E4E49F325BAE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BB95CFD-3955-491C-8D38-631546E21F5E}" type="pres">
      <dgm:prSet presAssocID="{93204964-6171-492E-8642-E4E49F325BAE}" presName="spaceRect" presStyleCnt="0"/>
      <dgm:spPr/>
    </dgm:pt>
    <dgm:pt modelId="{0DCDF7C8-C46B-4304-888C-306708AC6B33}" type="pres">
      <dgm:prSet presAssocID="{93204964-6171-492E-8642-E4E49F325BAE}" presName="textRect" presStyleLbl="revTx" presStyleIdx="0" presStyleCnt="2">
        <dgm:presLayoutVars>
          <dgm:chMax val="1"/>
          <dgm:chPref val="1"/>
        </dgm:presLayoutVars>
      </dgm:prSet>
      <dgm:spPr/>
    </dgm:pt>
    <dgm:pt modelId="{EE23EF9B-9E07-48EF-816A-0663B763F787}" type="pres">
      <dgm:prSet presAssocID="{4D28B799-6B78-4F5F-B040-BBF36321FF6B}" presName="sibTrans" presStyleCnt="0"/>
      <dgm:spPr/>
    </dgm:pt>
    <dgm:pt modelId="{452FB0EB-4515-4B0D-824C-0386A575055B}" type="pres">
      <dgm:prSet presAssocID="{51D185E3-9166-4970-BB6A-CB33F599702D}" presName="compNode" presStyleCnt="0"/>
      <dgm:spPr/>
    </dgm:pt>
    <dgm:pt modelId="{08F47B62-56E1-467F-ABED-39E63A5B8D30}" type="pres">
      <dgm:prSet presAssocID="{51D185E3-9166-4970-BB6A-CB33F599702D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842E8A4-978D-4429-9D08-BBAB6D227427}" type="pres">
      <dgm:prSet presAssocID="{51D185E3-9166-4970-BB6A-CB33F599702D}" presName="spaceRect" presStyleCnt="0"/>
      <dgm:spPr/>
    </dgm:pt>
    <dgm:pt modelId="{0F9226CD-8848-49F9-A622-1656965C9404}" type="pres">
      <dgm:prSet presAssocID="{51D185E3-9166-4970-BB6A-CB33F599702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AD85A5D-D37A-4B00-A3BF-635E109CD86B}" type="presOf" srcId="{51D185E3-9166-4970-BB6A-CB33F599702D}" destId="{0F9226CD-8848-49F9-A622-1656965C9404}" srcOrd="0" destOrd="0" presId="urn:microsoft.com/office/officeart/2018/2/layout/IconLabelList"/>
    <dgm:cxn modelId="{8764E057-86C3-40E7-934A-79AEEE0A63A7}" srcId="{CCF17C14-CE0D-4A7C-87AB-C5CBA737241A}" destId="{93204964-6171-492E-8642-E4E49F325BAE}" srcOrd="0" destOrd="0" parTransId="{561510D7-2AC5-4279-BF0E-2AAD82220502}" sibTransId="{4D28B799-6B78-4F5F-B040-BBF36321FF6B}"/>
    <dgm:cxn modelId="{1D7E617D-2383-49CC-BFB9-CB992C4FE447}" type="presOf" srcId="{93204964-6171-492E-8642-E4E49F325BAE}" destId="{0DCDF7C8-C46B-4304-888C-306708AC6B33}" srcOrd="0" destOrd="0" presId="urn:microsoft.com/office/officeart/2018/2/layout/IconLabelList"/>
    <dgm:cxn modelId="{160572A6-B70E-4A47-88B9-0E5AE7DF4E0C}" srcId="{CCF17C14-CE0D-4A7C-87AB-C5CBA737241A}" destId="{51D185E3-9166-4970-BB6A-CB33F599702D}" srcOrd="1" destOrd="0" parTransId="{64474105-4D0E-4DA0-BAD4-B9DDFC072B47}" sibTransId="{9804069B-EDD9-4906-871A-292B9DA67C0C}"/>
    <dgm:cxn modelId="{F67432DF-E43D-44AE-8D63-320F04FC67D4}" type="presOf" srcId="{CCF17C14-CE0D-4A7C-87AB-C5CBA737241A}" destId="{2349475D-F791-4F11-A689-53ECD37814B2}" srcOrd="0" destOrd="0" presId="urn:microsoft.com/office/officeart/2018/2/layout/IconLabelList"/>
    <dgm:cxn modelId="{75F1DEBB-1964-4EBA-B2DF-5A10B7A0F25F}" type="presParOf" srcId="{2349475D-F791-4F11-A689-53ECD37814B2}" destId="{26CA23E7-45D9-41BE-92AC-98B8C1A22DBA}" srcOrd="0" destOrd="0" presId="urn:microsoft.com/office/officeart/2018/2/layout/IconLabelList"/>
    <dgm:cxn modelId="{A5DF7D5B-6BD0-4691-A85F-15A8D4EA856E}" type="presParOf" srcId="{26CA23E7-45D9-41BE-92AC-98B8C1A22DBA}" destId="{31A61ABC-2E20-4B6D-BF4C-AB1393121A62}" srcOrd="0" destOrd="0" presId="urn:microsoft.com/office/officeart/2018/2/layout/IconLabelList"/>
    <dgm:cxn modelId="{9E88D457-6AE5-48D4-BB80-03DE3ADA7821}" type="presParOf" srcId="{26CA23E7-45D9-41BE-92AC-98B8C1A22DBA}" destId="{4BB95CFD-3955-491C-8D38-631546E21F5E}" srcOrd="1" destOrd="0" presId="urn:microsoft.com/office/officeart/2018/2/layout/IconLabelList"/>
    <dgm:cxn modelId="{DDC31EAB-37C9-4790-A8F6-BBD80CBDD0C2}" type="presParOf" srcId="{26CA23E7-45D9-41BE-92AC-98B8C1A22DBA}" destId="{0DCDF7C8-C46B-4304-888C-306708AC6B33}" srcOrd="2" destOrd="0" presId="urn:microsoft.com/office/officeart/2018/2/layout/IconLabelList"/>
    <dgm:cxn modelId="{311C3990-C70A-46BD-BDE0-AE13C353B851}" type="presParOf" srcId="{2349475D-F791-4F11-A689-53ECD37814B2}" destId="{EE23EF9B-9E07-48EF-816A-0663B763F787}" srcOrd="1" destOrd="0" presId="urn:microsoft.com/office/officeart/2018/2/layout/IconLabelList"/>
    <dgm:cxn modelId="{FBF491F5-D642-4E6C-B979-925264AF1E4D}" type="presParOf" srcId="{2349475D-F791-4F11-A689-53ECD37814B2}" destId="{452FB0EB-4515-4B0D-824C-0386A575055B}" srcOrd="2" destOrd="0" presId="urn:microsoft.com/office/officeart/2018/2/layout/IconLabelList"/>
    <dgm:cxn modelId="{FD616E12-D2B8-4CCF-8C55-DE5A1AD248AE}" type="presParOf" srcId="{452FB0EB-4515-4B0D-824C-0386A575055B}" destId="{08F47B62-56E1-467F-ABED-39E63A5B8D30}" srcOrd="0" destOrd="0" presId="urn:microsoft.com/office/officeart/2018/2/layout/IconLabelList"/>
    <dgm:cxn modelId="{76AB77CF-B773-46AD-8EE8-8D4047B8AE10}" type="presParOf" srcId="{452FB0EB-4515-4B0D-824C-0386A575055B}" destId="{7842E8A4-978D-4429-9D08-BBAB6D227427}" srcOrd="1" destOrd="0" presId="urn:microsoft.com/office/officeart/2018/2/layout/IconLabelList"/>
    <dgm:cxn modelId="{7AF8005F-C87F-4EC6-83A7-8CED19B4E7D2}" type="presParOf" srcId="{452FB0EB-4515-4B0D-824C-0386A575055B}" destId="{0F9226CD-8848-49F9-A622-1656965C940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54527A-7DFE-4C56-A3D2-140D433234B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58F6184-3F38-44C7-A629-AA6356111540}">
      <dgm:prSet/>
      <dgm:spPr/>
      <dgm:t>
        <a:bodyPr/>
        <a:lstStyle/>
        <a:p>
          <a:pPr>
            <a:defRPr cap="all"/>
          </a:pPr>
          <a:r>
            <a:rPr lang="en-GB"/>
            <a:t>Answer 3 questions </a:t>
          </a:r>
          <a:endParaRPr lang="en-US"/>
        </a:p>
      </dgm:t>
    </dgm:pt>
    <dgm:pt modelId="{FDE41F47-C96E-4390-8F66-8FEF8220698E}" type="parTrans" cxnId="{EC9D8D42-340B-469C-8930-48B357561771}">
      <dgm:prSet/>
      <dgm:spPr/>
      <dgm:t>
        <a:bodyPr/>
        <a:lstStyle/>
        <a:p>
          <a:endParaRPr lang="en-US"/>
        </a:p>
      </dgm:t>
    </dgm:pt>
    <dgm:pt modelId="{C7CF3FF5-1B6E-4FAA-85EA-797970939BFA}" type="sibTrans" cxnId="{EC9D8D42-340B-469C-8930-48B357561771}">
      <dgm:prSet/>
      <dgm:spPr/>
      <dgm:t>
        <a:bodyPr/>
        <a:lstStyle/>
        <a:p>
          <a:endParaRPr lang="en-US"/>
        </a:p>
      </dgm:t>
    </dgm:pt>
    <dgm:pt modelId="{CC1602BE-B94C-4C37-9036-9166C14F81DD}">
      <dgm:prSet/>
      <dgm:spPr/>
      <dgm:t>
        <a:bodyPr/>
        <a:lstStyle/>
        <a:p>
          <a:pPr>
            <a:defRPr cap="all"/>
          </a:pPr>
          <a:r>
            <a:rPr lang="en-GB"/>
            <a:t>All of which are weighed differently. </a:t>
          </a:r>
          <a:endParaRPr lang="en-US"/>
        </a:p>
      </dgm:t>
    </dgm:pt>
    <dgm:pt modelId="{D7975F4C-10B3-4410-B653-5F7A5814F529}" type="parTrans" cxnId="{A433A791-3B6C-42F5-882E-37EDFC642E1A}">
      <dgm:prSet/>
      <dgm:spPr/>
      <dgm:t>
        <a:bodyPr/>
        <a:lstStyle/>
        <a:p>
          <a:endParaRPr lang="en-US"/>
        </a:p>
      </dgm:t>
    </dgm:pt>
    <dgm:pt modelId="{2D26131D-B3B1-450D-B453-8F6C857F94FE}" type="sibTrans" cxnId="{A433A791-3B6C-42F5-882E-37EDFC642E1A}">
      <dgm:prSet/>
      <dgm:spPr/>
      <dgm:t>
        <a:bodyPr/>
        <a:lstStyle/>
        <a:p>
          <a:endParaRPr lang="en-US"/>
        </a:p>
      </dgm:t>
    </dgm:pt>
    <dgm:pt modelId="{6CEB67B2-9573-4AED-8831-AEC3FC632340}">
      <dgm:prSet/>
      <dgm:spPr/>
      <dgm:t>
        <a:bodyPr/>
        <a:lstStyle/>
        <a:p>
          <a:pPr>
            <a:defRPr cap="all"/>
          </a:pPr>
          <a:r>
            <a:rPr lang="en-GB"/>
            <a:t>We will go through guidance for each question after we have covered each topic. </a:t>
          </a:r>
          <a:endParaRPr lang="en-US"/>
        </a:p>
      </dgm:t>
    </dgm:pt>
    <dgm:pt modelId="{8D14C55C-C187-4701-83B1-D60EDB71B4A5}" type="parTrans" cxnId="{97169E26-0E66-4D95-8504-0F3E3B1D038F}">
      <dgm:prSet/>
      <dgm:spPr/>
      <dgm:t>
        <a:bodyPr/>
        <a:lstStyle/>
        <a:p>
          <a:endParaRPr lang="en-US"/>
        </a:p>
      </dgm:t>
    </dgm:pt>
    <dgm:pt modelId="{BAF861D3-D3CA-470E-BDD6-7FB0DCC16CA6}" type="sibTrans" cxnId="{97169E26-0E66-4D95-8504-0F3E3B1D038F}">
      <dgm:prSet/>
      <dgm:spPr/>
      <dgm:t>
        <a:bodyPr/>
        <a:lstStyle/>
        <a:p>
          <a:endParaRPr lang="en-US"/>
        </a:p>
      </dgm:t>
    </dgm:pt>
    <dgm:pt modelId="{8B08D022-5B04-419E-83A8-B89D67601CBE}" type="pres">
      <dgm:prSet presAssocID="{4554527A-7DFE-4C56-A3D2-140D433234BA}" presName="root" presStyleCnt="0">
        <dgm:presLayoutVars>
          <dgm:dir/>
          <dgm:resizeHandles val="exact"/>
        </dgm:presLayoutVars>
      </dgm:prSet>
      <dgm:spPr/>
    </dgm:pt>
    <dgm:pt modelId="{41941B85-929D-4404-937F-1B03640E18F9}" type="pres">
      <dgm:prSet presAssocID="{958F6184-3F38-44C7-A629-AA6356111540}" presName="compNode" presStyleCnt="0"/>
      <dgm:spPr/>
    </dgm:pt>
    <dgm:pt modelId="{894EF7A2-1FE3-425C-BDFA-221CCBFA4941}" type="pres">
      <dgm:prSet presAssocID="{958F6184-3F38-44C7-A629-AA6356111540}" presName="iconBgRect" presStyleLbl="bgShp" presStyleIdx="0" presStyleCnt="3"/>
      <dgm:spPr/>
    </dgm:pt>
    <dgm:pt modelId="{2180A45B-DACD-4CF4-BAA7-14054A0B0561}" type="pres">
      <dgm:prSet presAssocID="{958F6184-3F38-44C7-A629-AA6356111540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9B4CEBB6-F92F-48BD-9F3C-63D59A81C83E}" type="pres">
      <dgm:prSet presAssocID="{958F6184-3F38-44C7-A629-AA6356111540}" presName="spaceRect" presStyleCnt="0"/>
      <dgm:spPr/>
    </dgm:pt>
    <dgm:pt modelId="{3075DB29-6BE4-4C60-834D-7455EDF5834E}" type="pres">
      <dgm:prSet presAssocID="{958F6184-3F38-44C7-A629-AA6356111540}" presName="textRect" presStyleLbl="revTx" presStyleIdx="0" presStyleCnt="3">
        <dgm:presLayoutVars>
          <dgm:chMax val="1"/>
          <dgm:chPref val="1"/>
        </dgm:presLayoutVars>
      </dgm:prSet>
      <dgm:spPr/>
    </dgm:pt>
    <dgm:pt modelId="{9B4952C2-C2DA-4E3D-8D83-C56A143F5705}" type="pres">
      <dgm:prSet presAssocID="{C7CF3FF5-1B6E-4FAA-85EA-797970939BFA}" presName="sibTrans" presStyleCnt="0"/>
      <dgm:spPr/>
    </dgm:pt>
    <dgm:pt modelId="{C1E8DEA7-8ED7-45A2-B423-39AF5E5673B1}" type="pres">
      <dgm:prSet presAssocID="{CC1602BE-B94C-4C37-9036-9166C14F81DD}" presName="compNode" presStyleCnt="0"/>
      <dgm:spPr/>
    </dgm:pt>
    <dgm:pt modelId="{1D66643B-651B-4F5E-AF6B-EB70AD4580EB}" type="pres">
      <dgm:prSet presAssocID="{CC1602BE-B94C-4C37-9036-9166C14F81DD}" presName="iconBgRect" presStyleLbl="bgShp" presStyleIdx="1" presStyleCnt="3"/>
      <dgm:spPr/>
    </dgm:pt>
    <dgm:pt modelId="{BED71610-83AC-4689-8300-AF54CEEF3964}" type="pres">
      <dgm:prSet presAssocID="{CC1602BE-B94C-4C37-9036-9166C14F81DD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C18AF809-3B67-444C-A1FA-FB4731CACA63}" type="pres">
      <dgm:prSet presAssocID="{CC1602BE-B94C-4C37-9036-9166C14F81DD}" presName="spaceRect" presStyleCnt="0"/>
      <dgm:spPr/>
    </dgm:pt>
    <dgm:pt modelId="{C627A298-B2D3-43DC-9767-11ABEC92E1EB}" type="pres">
      <dgm:prSet presAssocID="{CC1602BE-B94C-4C37-9036-9166C14F81DD}" presName="textRect" presStyleLbl="revTx" presStyleIdx="1" presStyleCnt="3">
        <dgm:presLayoutVars>
          <dgm:chMax val="1"/>
          <dgm:chPref val="1"/>
        </dgm:presLayoutVars>
      </dgm:prSet>
      <dgm:spPr/>
    </dgm:pt>
    <dgm:pt modelId="{FB33CE0C-326B-420C-BE13-AE6857EE794C}" type="pres">
      <dgm:prSet presAssocID="{2D26131D-B3B1-450D-B453-8F6C857F94FE}" presName="sibTrans" presStyleCnt="0"/>
      <dgm:spPr/>
    </dgm:pt>
    <dgm:pt modelId="{3AEA04BD-0C97-4797-8BFD-066BBD177235}" type="pres">
      <dgm:prSet presAssocID="{6CEB67B2-9573-4AED-8831-AEC3FC632340}" presName="compNode" presStyleCnt="0"/>
      <dgm:spPr/>
    </dgm:pt>
    <dgm:pt modelId="{AE23C89F-D618-4957-8380-27F7E946D76F}" type="pres">
      <dgm:prSet presAssocID="{6CEB67B2-9573-4AED-8831-AEC3FC632340}" presName="iconBgRect" presStyleLbl="bgShp" presStyleIdx="2" presStyleCnt="3"/>
      <dgm:spPr/>
    </dgm:pt>
    <dgm:pt modelId="{5B7F0841-3EDC-423F-B50B-41EBEC17E762}" type="pres">
      <dgm:prSet presAssocID="{6CEB67B2-9573-4AED-8831-AEC3FC63234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306F3F3F-7F25-4757-9633-082A42069394}" type="pres">
      <dgm:prSet presAssocID="{6CEB67B2-9573-4AED-8831-AEC3FC632340}" presName="spaceRect" presStyleCnt="0"/>
      <dgm:spPr/>
    </dgm:pt>
    <dgm:pt modelId="{7A49083C-94A0-4E0C-93A5-14931FD278BF}" type="pres">
      <dgm:prSet presAssocID="{6CEB67B2-9573-4AED-8831-AEC3FC63234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468EC21-B410-4E4D-8DCF-D1B46555AA63}" type="presOf" srcId="{6CEB67B2-9573-4AED-8831-AEC3FC632340}" destId="{7A49083C-94A0-4E0C-93A5-14931FD278BF}" srcOrd="0" destOrd="0" presId="urn:microsoft.com/office/officeart/2018/5/layout/IconCircleLabelList"/>
    <dgm:cxn modelId="{97169E26-0E66-4D95-8504-0F3E3B1D038F}" srcId="{4554527A-7DFE-4C56-A3D2-140D433234BA}" destId="{6CEB67B2-9573-4AED-8831-AEC3FC632340}" srcOrd="2" destOrd="0" parTransId="{8D14C55C-C187-4701-83B1-D60EDB71B4A5}" sibTransId="{BAF861D3-D3CA-470E-BDD6-7FB0DCC16CA6}"/>
    <dgm:cxn modelId="{782B2A5C-BB43-467D-977F-2BE7D313A094}" type="presOf" srcId="{4554527A-7DFE-4C56-A3D2-140D433234BA}" destId="{8B08D022-5B04-419E-83A8-B89D67601CBE}" srcOrd="0" destOrd="0" presId="urn:microsoft.com/office/officeart/2018/5/layout/IconCircleLabelList"/>
    <dgm:cxn modelId="{EC9D8D42-340B-469C-8930-48B357561771}" srcId="{4554527A-7DFE-4C56-A3D2-140D433234BA}" destId="{958F6184-3F38-44C7-A629-AA6356111540}" srcOrd="0" destOrd="0" parTransId="{FDE41F47-C96E-4390-8F66-8FEF8220698E}" sibTransId="{C7CF3FF5-1B6E-4FAA-85EA-797970939BFA}"/>
    <dgm:cxn modelId="{A433A791-3B6C-42F5-882E-37EDFC642E1A}" srcId="{4554527A-7DFE-4C56-A3D2-140D433234BA}" destId="{CC1602BE-B94C-4C37-9036-9166C14F81DD}" srcOrd="1" destOrd="0" parTransId="{D7975F4C-10B3-4410-B653-5F7A5814F529}" sibTransId="{2D26131D-B3B1-450D-B453-8F6C857F94FE}"/>
    <dgm:cxn modelId="{97217F92-7822-4BFE-A9AA-3CD6E7B30E60}" type="presOf" srcId="{CC1602BE-B94C-4C37-9036-9166C14F81DD}" destId="{C627A298-B2D3-43DC-9767-11ABEC92E1EB}" srcOrd="0" destOrd="0" presId="urn:microsoft.com/office/officeart/2018/5/layout/IconCircleLabelList"/>
    <dgm:cxn modelId="{1FEF32B0-FC85-4FAF-A19E-7AE2425F0048}" type="presOf" srcId="{958F6184-3F38-44C7-A629-AA6356111540}" destId="{3075DB29-6BE4-4C60-834D-7455EDF5834E}" srcOrd="0" destOrd="0" presId="urn:microsoft.com/office/officeart/2018/5/layout/IconCircleLabelList"/>
    <dgm:cxn modelId="{DAB1411D-429A-4CEE-A4D4-876424B0A13E}" type="presParOf" srcId="{8B08D022-5B04-419E-83A8-B89D67601CBE}" destId="{41941B85-929D-4404-937F-1B03640E18F9}" srcOrd="0" destOrd="0" presId="urn:microsoft.com/office/officeart/2018/5/layout/IconCircleLabelList"/>
    <dgm:cxn modelId="{83FCD7D2-AA65-453B-B7C6-06D42B1EF12E}" type="presParOf" srcId="{41941B85-929D-4404-937F-1B03640E18F9}" destId="{894EF7A2-1FE3-425C-BDFA-221CCBFA4941}" srcOrd="0" destOrd="0" presId="urn:microsoft.com/office/officeart/2018/5/layout/IconCircleLabelList"/>
    <dgm:cxn modelId="{2C9C3D0C-B6DD-4FEB-B291-B2747602FF3A}" type="presParOf" srcId="{41941B85-929D-4404-937F-1B03640E18F9}" destId="{2180A45B-DACD-4CF4-BAA7-14054A0B0561}" srcOrd="1" destOrd="0" presId="urn:microsoft.com/office/officeart/2018/5/layout/IconCircleLabelList"/>
    <dgm:cxn modelId="{5579051E-9FA9-461A-9AA1-30584311922C}" type="presParOf" srcId="{41941B85-929D-4404-937F-1B03640E18F9}" destId="{9B4CEBB6-F92F-48BD-9F3C-63D59A81C83E}" srcOrd="2" destOrd="0" presId="urn:microsoft.com/office/officeart/2018/5/layout/IconCircleLabelList"/>
    <dgm:cxn modelId="{83005A6F-0478-4BCD-BF20-73272B0ECFE7}" type="presParOf" srcId="{41941B85-929D-4404-937F-1B03640E18F9}" destId="{3075DB29-6BE4-4C60-834D-7455EDF5834E}" srcOrd="3" destOrd="0" presId="urn:microsoft.com/office/officeart/2018/5/layout/IconCircleLabelList"/>
    <dgm:cxn modelId="{BA63F853-6C34-4FF2-89A6-C6138140C13C}" type="presParOf" srcId="{8B08D022-5B04-419E-83A8-B89D67601CBE}" destId="{9B4952C2-C2DA-4E3D-8D83-C56A143F5705}" srcOrd="1" destOrd="0" presId="urn:microsoft.com/office/officeart/2018/5/layout/IconCircleLabelList"/>
    <dgm:cxn modelId="{35C39994-B3BE-4876-8290-76455E47FC18}" type="presParOf" srcId="{8B08D022-5B04-419E-83A8-B89D67601CBE}" destId="{C1E8DEA7-8ED7-45A2-B423-39AF5E5673B1}" srcOrd="2" destOrd="0" presId="urn:microsoft.com/office/officeart/2018/5/layout/IconCircleLabelList"/>
    <dgm:cxn modelId="{C560EEEE-E97D-4A00-A1E7-F591D9D14406}" type="presParOf" srcId="{C1E8DEA7-8ED7-45A2-B423-39AF5E5673B1}" destId="{1D66643B-651B-4F5E-AF6B-EB70AD4580EB}" srcOrd="0" destOrd="0" presId="urn:microsoft.com/office/officeart/2018/5/layout/IconCircleLabelList"/>
    <dgm:cxn modelId="{6D19952E-6EE1-4C33-949F-A9F66361FA98}" type="presParOf" srcId="{C1E8DEA7-8ED7-45A2-B423-39AF5E5673B1}" destId="{BED71610-83AC-4689-8300-AF54CEEF3964}" srcOrd="1" destOrd="0" presId="urn:microsoft.com/office/officeart/2018/5/layout/IconCircleLabelList"/>
    <dgm:cxn modelId="{33BA8DFB-CB94-46CA-885A-0F041955B290}" type="presParOf" srcId="{C1E8DEA7-8ED7-45A2-B423-39AF5E5673B1}" destId="{C18AF809-3B67-444C-A1FA-FB4731CACA63}" srcOrd="2" destOrd="0" presId="urn:microsoft.com/office/officeart/2018/5/layout/IconCircleLabelList"/>
    <dgm:cxn modelId="{489FFA3A-0C2D-458E-B3EB-39965B7C1E56}" type="presParOf" srcId="{C1E8DEA7-8ED7-45A2-B423-39AF5E5673B1}" destId="{C627A298-B2D3-43DC-9767-11ABEC92E1EB}" srcOrd="3" destOrd="0" presId="urn:microsoft.com/office/officeart/2018/5/layout/IconCircleLabelList"/>
    <dgm:cxn modelId="{0B2F62E8-5A7D-4680-8EDC-825D3DA6E8DD}" type="presParOf" srcId="{8B08D022-5B04-419E-83A8-B89D67601CBE}" destId="{FB33CE0C-326B-420C-BE13-AE6857EE794C}" srcOrd="3" destOrd="0" presId="urn:microsoft.com/office/officeart/2018/5/layout/IconCircleLabelList"/>
    <dgm:cxn modelId="{369C6993-040D-4F9F-B8CD-5D09E2AE8EE3}" type="presParOf" srcId="{8B08D022-5B04-419E-83A8-B89D67601CBE}" destId="{3AEA04BD-0C97-4797-8BFD-066BBD177235}" srcOrd="4" destOrd="0" presId="urn:microsoft.com/office/officeart/2018/5/layout/IconCircleLabelList"/>
    <dgm:cxn modelId="{86A12A23-0B54-404D-A3FE-E9FC954EC3BF}" type="presParOf" srcId="{3AEA04BD-0C97-4797-8BFD-066BBD177235}" destId="{AE23C89F-D618-4957-8380-27F7E946D76F}" srcOrd="0" destOrd="0" presId="urn:microsoft.com/office/officeart/2018/5/layout/IconCircleLabelList"/>
    <dgm:cxn modelId="{7370F8C8-181C-4E10-9F67-DF6D9FE99FB1}" type="presParOf" srcId="{3AEA04BD-0C97-4797-8BFD-066BBD177235}" destId="{5B7F0841-3EDC-423F-B50B-41EBEC17E762}" srcOrd="1" destOrd="0" presId="urn:microsoft.com/office/officeart/2018/5/layout/IconCircleLabelList"/>
    <dgm:cxn modelId="{6726420F-7566-4CDC-9B29-A8B8578D1749}" type="presParOf" srcId="{3AEA04BD-0C97-4797-8BFD-066BBD177235}" destId="{306F3F3F-7F25-4757-9633-082A42069394}" srcOrd="2" destOrd="0" presId="urn:microsoft.com/office/officeart/2018/5/layout/IconCircleLabelList"/>
    <dgm:cxn modelId="{93B99EE7-A159-4B43-AE12-206E0837A9F7}" type="presParOf" srcId="{3AEA04BD-0C97-4797-8BFD-066BBD177235}" destId="{7A49083C-94A0-4E0C-93A5-14931FD278B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BEC6373-2517-4F60-9891-76004287EBB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18436A6-B071-4271-A19A-689ED3AC0F15}">
      <dgm:prSet/>
      <dgm:spPr/>
      <dgm:t>
        <a:bodyPr/>
        <a:lstStyle/>
        <a:p>
          <a:r>
            <a:rPr lang="en-GB"/>
            <a:t>Explain the different circumstances that lead to a breach of contract [500 Words] [25 marks] </a:t>
          </a:r>
          <a:endParaRPr lang="en-US"/>
        </a:p>
      </dgm:t>
    </dgm:pt>
    <dgm:pt modelId="{F60DBDA8-2616-4AA0-BC5F-CEF8D991F460}" type="parTrans" cxnId="{A08E1F23-AD05-4E88-8318-EB974C23A3F9}">
      <dgm:prSet/>
      <dgm:spPr/>
      <dgm:t>
        <a:bodyPr/>
        <a:lstStyle/>
        <a:p>
          <a:endParaRPr lang="en-US"/>
        </a:p>
      </dgm:t>
    </dgm:pt>
    <dgm:pt modelId="{A6719371-DE46-4DFB-87A6-7ACF3B243C12}" type="sibTrans" cxnId="{A08E1F23-AD05-4E88-8318-EB974C23A3F9}">
      <dgm:prSet/>
      <dgm:spPr/>
      <dgm:t>
        <a:bodyPr/>
        <a:lstStyle/>
        <a:p>
          <a:endParaRPr lang="en-US"/>
        </a:p>
      </dgm:t>
    </dgm:pt>
    <dgm:pt modelId="{4E9118A6-4033-4876-A2E5-84718259BC13}">
      <dgm:prSet/>
      <dgm:spPr/>
      <dgm:t>
        <a:bodyPr/>
        <a:lstStyle/>
        <a:p>
          <a:r>
            <a:rPr lang="en-GB"/>
            <a:t>Industries use a vast amount of different licenses and permits. Discuss what license and permits are and how they apply to your workplace [ 500 words] [25 marks]</a:t>
          </a:r>
          <a:endParaRPr lang="en-US"/>
        </a:p>
      </dgm:t>
    </dgm:pt>
    <dgm:pt modelId="{8BAF1C51-C698-4E04-87FE-B4A950AA34F6}" type="parTrans" cxnId="{85C90407-48BA-4B74-B44A-E3B22A79FEAC}">
      <dgm:prSet/>
      <dgm:spPr/>
      <dgm:t>
        <a:bodyPr/>
        <a:lstStyle/>
        <a:p>
          <a:endParaRPr lang="en-US"/>
        </a:p>
      </dgm:t>
    </dgm:pt>
    <dgm:pt modelId="{FD93E522-1DF0-431B-9025-EA18F8DA673F}" type="sibTrans" cxnId="{85C90407-48BA-4B74-B44A-E3B22A79FEAC}">
      <dgm:prSet/>
      <dgm:spPr/>
      <dgm:t>
        <a:bodyPr/>
        <a:lstStyle/>
        <a:p>
          <a:endParaRPr lang="en-US"/>
        </a:p>
      </dgm:t>
    </dgm:pt>
    <dgm:pt modelId="{2BE75246-FF96-4F7E-A283-7EA8F0CCEA4B}">
      <dgm:prSet/>
      <dgm:spPr/>
      <dgm:t>
        <a:bodyPr/>
        <a:lstStyle/>
        <a:p>
          <a:r>
            <a:rPr lang="en-GB"/>
            <a:t>Explain business ethics and why they are important. Within your answer please make links to your workplace [1,000 words] [50 marks] </a:t>
          </a:r>
          <a:endParaRPr lang="en-US"/>
        </a:p>
      </dgm:t>
    </dgm:pt>
    <dgm:pt modelId="{82168C42-D24F-4975-B24D-E06FBAF25189}" type="parTrans" cxnId="{8B651BDD-5845-472D-A989-0693D0DE1865}">
      <dgm:prSet/>
      <dgm:spPr/>
      <dgm:t>
        <a:bodyPr/>
        <a:lstStyle/>
        <a:p>
          <a:endParaRPr lang="en-US"/>
        </a:p>
      </dgm:t>
    </dgm:pt>
    <dgm:pt modelId="{88B714C2-96B9-4A58-8D89-5959E199D300}" type="sibTrans" cxnId="{8B651BDD-5845-472D-A989-0693D0DE1865}">
      <dgm:prSet/>
      <dgm:spPr/>
      <dgm:t>
        <a:bodyPr/>
        <a:lstStyle/>
        <a:p>
          <a:endParaRPr lang="en-US"/>
        </a:p>
      </dgm:t>
    </dgm:pt>
    <dgm:pt modelId="{4A32DA17-4343-408E-BA62-E62C2FB1B875}" type="pres">
      <dgm:prSet presAssocID="{FBEC6373-2517-4F60-9891-76004287EBBF}" presName="linear" presStyleCnt="0">
        <dgm:presLayoutVars>
          <dgm:animLvl val="lvl"/>
          <dgm:resizeHandles val="exact"/>
        </dgm:presLayoutVars>
      </dgm:prSet>
      <dgm:spPr/>
    </dgm:pt>
    <dgm:pt modelId="{32BB9800-B3DA-454F-B039-8246144A9DB6}" type="pres">
      <dgm:prSet presAssocID="{E18436A6-B071-4271-A19A-689ED3AC0F1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2E6520E-8EB3-4859-90AC-0A783F2B340F}" type="pres">
      <dgm:prSet presAssocID="{A6719371-DE46-4DFB-87A6-7ACF3B243C12}" presName="spacer" presStyleCnt="0"/>
      <dgm:spPr/>
    </dgm:pt>
    <dgm:pt modelId="{4CA30A87-1E8E-42B3-ADA4-77F3EB6F8FB9}" type="pres">
      <dgm:prSet presAssocID="{4E9118A6-4033-4876-A2E5-84718259BC1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26ED98C-06A4-4C11-9E5A-CC9FB200A184}" type="pres">
      <dgm:prSet presAssocID="{FD93E522-1DF0-431B-9025-EA18F8DA673F}" presName="spacer" presStyleCnt="0"/>
      <dgm:spPr/>
    </dgm:pt>
    <dgm:pt modelId="{A19088C7-EF8E-49D4-BAA2-D9A0A0BBF704}" type="pres">
      <dgm:prSet presAssocID="{2BE75246-FF96-4F7E-A283-7EA8F0CCEA4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7EA1A00-AD6B-4BCF-A113-95308FD2B330}" type="presOf" srcId="{4E9118A6-4033-4876-A2E5-84718259BC13}" destId="{4CA30A87-1E8E-42B3-ADA4-77F3EB6F8FB9}" srcOrd="0" destOrd="0" presId="urn:microsoft.com/office/officeart/2005/8/layout/vList2"/>
    <dgm:cxn modelId="{85C90407-48BA-4B74-B44A-E3B22A79FEAC}" srcId="{FBEC6373-2517-4F60-9891-76004287EBBF}" destId="{4E9118A6-4033-4876-A2E5-84718259BC13}" srcOrd="1" destOrd="0" parTransId="{8BAF1C51-C698-4E04-87FE-B4A950AA34F6}" sibTransId="{FD93E522-1DF0-431B-9025-EA18F8DA673F}"/>
    <dgm:cxn modelId="{97B7EC0F-E098-4D26-B0D8-C999D504D745}" type="presOf" srcId="{2BE75246-FF96-4F7E-A283-7EA8F0CCEA4B}" destId="{A19088C7-EF8E-49D4-BAA2-D9A0A0BBF704}" srcOrd="0" destOrd="0" presId="urn:microsoft.com/office/officeart/2005/8/layout/vList2"/>
    <dgm:cxn modelId="{A08E1F23-AD05-4E88-8318-EB974C23A3F9}" srcId="{FBEC6373-2517-4F60-9891-76004287EBBF}" destId="{E18436A6-B071-4271-A19A-689ED3AC0F15}" srcOrd="0" destOrd="0" parTransId="{F60DBDA8-2616-4AA0-BC5F-CEF8D991F460}" sibTransId="{A6719371-DE46-4DFB-87A6-7ACF3B243C12}"/>
    <dgm:cxn modelId="{676A992B-9368-4778-A106-D57BCF99DA48}" type="presOf" srcId="{FBEC6373-2517-4F60-9891-76004287EBBF}" destId="{4A32DA17-4343-408E-BA62-E62C2FB1B875}" srcOrd="0" destOrd="0" presId="urn:microsoft.com/office/officeart/2005/8/layout/vList2"/>
    <dgm:cxn modelId="{9B4CE254-CABD-4D0A-9BAD-2E07D4D35C5E}" type="presOf" srcId="{E18436A6-B071-4271-A19A-689ED3AC0F15}" destId="{32BB9800-B3DA-454F-B039-8246144A9DB6}" srcOrd="0" destOrd="0" presId="urn:microsoft.com/office/officeart/2005/8/layout/vList2"/>
    <dgm:cxn modelId="{8B651BDD-5845-472D-A989-0693D0DE1865}" srcId="{FBEC6373-2517-4F60-9891-76004287EBBF}" destId="{2BE75246-FF96-4F7E-A283-7EA8F0CCEA4B}" srcOrd="2" destOrd="0" parTransId="{82168C42-D24F-4975-B24D-E06FBAF25189}" sibTransId="{88B714C2-96B9-4A58-8D89-5959E199D300}"/>
    <dgm:cxn modelId="{CBD1B990-4E19-4863-975B-641822B61698}" type="presParOf" srcId="{4A32DA17-4343-408E-BA62-E62C2FB1B875}" destId="{32BB9800-B3DA-454F-B039-8246144A9DB6}" srcOrd="0" destOrd="0" presId="urn:microsoft.com/office/officeart/2005/8/layout/vList2"/>
    <dgm:cxn modelId="{8F7A22F5-8E55-457E-B11A-8F80DBE44786}" type="presParOf" srcId="{4A32DA17-4343-408E-BA62-E62C2FB1B875}" destId="{02E6520E-8EB3-4859-90AC-0A783F2B340F}" srcOrd="1" destOrd="0" presId="urn:microsoft.com/office/officeart/2005/8/layout/vList2"/>
    <dgm:cxn modelId="{DB414199-2404-4F3A-86A6-C83724E35CF6}" type="presParOf" srcId="{4A32DA17-4343-408E-BA62-E62C2FB1B875}" destId="{4CA30A87-1E8E-42B3-ADA4-77F3EB6F8FB9}" srcOrd="2" destOrd="0" presId="urn:microsoft.com/office/officeart/2005/8/layout/vList2"/>
    <dgm:cxn modelId="{4556521E-35EB-45EB-95F5-CC66C8D39996}" type="presParOf" srcId="{4A32DA17-4343-408E-BA62-E62C2FB1B875}" destId="{D26ED98C-06A4-4C11-9E5A-CC9FB200A184}" srcOrd="3" destOrd="0" presId="urn:microsoft.com/office/officeart/2005/8/layout/vList2"/>
    <dgm:cxn modelId="{C8221B48-1BA4-455E-B868-765890A8788F}" type="presParOf" srcId="{4A32DA17-4343-408E-BA62-E62C2FB1B875}" destId="{A19088C7-EF8E-49D4-BAA2-D9A0A0BBF70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7C7131-7535-4496-9A97-41265A6D5DC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AE9A99D-7A47-4211-83B1-6671F552458A}">
      <dgm:prSet/>
      <dgm:spPr/>
      <dgm:t>
        <a:bodyPr/>
        <a:lstStyle/>
        <a:p>
          <a:r>
            <a:rPr lang="en-GB" dirty="0"/>
            <a:t>Due on the 12</a:t>
          </a:r>
          <a:r>
            <a:rPr lang="en-GB" baseline="30000" dirty="0"/>
            <a:t>th</a:t>
          </a:r>
          <a:r>
            <a:rPr lang="en-GB" dirty="0"/>
            <a:t> June 2026 23:59pm </a:t>
          </a:r>
          <a:endParaRPr lang="en-US" dirty="0"/>
        </a:p>
      </dgm:t>
    </dgm:pt>
    <dgm:pt modelId="{B8BAF424-75B6-4642-AC57-E1746B57F908}" type="parTrans" cxnId="{4E40C393-E098-416B-8AF8-CB41F82528F7}">
      <dgm:prSet/>
      <dgm:spPr/>
      <dgm:t>
        <a:bodyPr/>
        <a:lstStyle/>
        <a:p>
          <a:endParaRPr lang="en-US"/>
        </a:p>
      </dgm:t>
    </dgm:pt>
    <dgm:pt modelId="{95A75E41-53FA-40D6-989C-24C869F9E72D}" type="sibTrans" cxnId="{4E40C393-E098-416B-8AF8-CB41F82528F7}">
      <dgm:prSet/>
      <dgm:spPr/>
      <dgm:t>
        <a:bodyPr/>
        <a:lstStyle/>
        <a:p>
          <a:endParaRPr lang="en-US"/>
        </a:p>
      </dgm:t>
    </dgm:pt>
    <dgm:pt modelId="{ED24EBCF-9197-4D47-B125-815769E7E47E}">
      <dgm:prSet/>
      <dgm:spPr/>
      <dgm:t>
        <a:bodyPr/>
        <a:lstStyle/>
        <a:p>
          <a:r>
            <a:rPr lang="en-GB"/>
            <a:t>The links and assignment will be available on Moodle shortly. </a:t>
          </a:r>
          <a:endParaRPr lang="en-US"/>
        </a:p>
      </dgm:t>
    </dgm:pt>
    <dgm:pt modelId="{FD0F1E31-3DC8-4FFF-9711-EE9523F05EBF}" type="parTrans" cxnId="{A6097D36-C449-4BB9-96E9-BF7564419AA0}">
      <dgm:prSet/>
      <dgm:spPr/>
      <dgm:t>
        <a:bodyPr/>
        <a:lstStyle/>
        <a:p>
          <a:endParaRPr lang="en-US"/>
        </a:p>
      </dgm:t>
    </dgm:pt>
    <dgm:pt modelId="{00317C51-733B-48F0-9BE5-CDE8101F43DC}" type="sibTrans" cxnId="{A6097D36-C449-4BB9-96E9-BF7564419AA0}">
      <dgm:prSet/>
      <dgm:spPr/>
      <dgm:t>
        <a:bodyPr/>
        <a:lstStyle/>
        <a:p>
          <a:endParaRPr lang="en-US"/>
        </a:p>
      </dgm:t>
    </dgm:pt>
    <dgm:pt modelId="{90445A03-0FD8-4E3E-B285-C035D55277C7}">
      <dgm:prSet/>
      <dgm:spPr/>
      <dgm:t>
        <a:bodyPr/>
        <a:lstStyle/>
        <a:p>
          <a:r>
            <a:rPr lang="en-GB"/>
            <a:t>You are required to reference in accordance with the Harvard Referencing style. </a:t>
          </a:r>
          <a:endParaRPr lang="en-US"/>
        </a:p>
      </dgm:t>
    </dgm:pt>
    <dgm:pt modelId="{B77B1155-6BD3-4659-A61F-EFE7B8C5255F}" type="parTrans" cxnId="{9A83DBF6-F811-41DA-9D98-9E0945BE0994}">
      <dgm:prSet/>
      <dgm:spPr/>
      <dgm:t>
        <a:bodyPr/>
        <a:lstStyle/>
        <a:p>
          <a:endParaRPr lang="en-US"/>
        </a:p>
      </dgm:t>
    </dgm:pt>
    <dgm:pt modelId="{CC7F8FC6-D980-4246-AE48-099DC3E4063A}" type="sibTrans" cxnId="{9A83DBF6-F811-41DA-9D98-9E0945BE0994}">
      <dgm:prSet/>
      <dgm:spPr/>
      <dgm:t>
        <a:bodyPr/>
        <a:lstStyle/>
        <a:p>
          <a:endParaRPr lang="en-US"/>
        </a:p>
      </dgm:t>
    </dgm:pt>
    <dgm:pt modelId="{DCCB7761-F9D4-4608-9F9D-3B818CD1C8EC}">
      <dgm:prSet/>
      <dgm:spPr/>
      <dgm:t>
        <a:bodyPr/>
        <a:lstStyle/>
        <a:p>
          <a:r>
            <a:rPr lang="en-GB"/>
            <a:t>This includes the use of intext citation and a reference list. </a:t>
          </a:r>
          <a:endParaRPr lang="en-US"/>
        </a:p>
      </dgm:t>
    </dgm:pt>
    <dgm:pt modelId="{15AB83AF-6620-4FB5-B6BB-10AD8CFA4805}" type="parTrans" cxnId="{C3EBAD33-81C3-4BE1-9F12-D52EF72F90A4}">
      <dgm:prSet/>
      <dgm:spPr/>
      <dgm:t>
        <a:bodyPr/>
        <a:lstStyle/>
        <a:p>
          <a:endParaRPr lang="en-US"/>
        </a:p>
      </dgm:t>
    </dgm:pt>
    <dgm:pt modelId="{9C0AE841-7795-428F-8111-A6D07D9E55A2}" type="sibTrans" cxnId="{C3EBAD33-81C3-4BE1-9F12-D52EF72F90A4}">
      <dgm:prSet/>
      <dgm:spPr/>
      <dgm:t>
        <a:bodyPr/>
        <a:lstStyle/>
        <a:p>
          <a:endParaRPr lang="en-US"/>
        </a:p>
      </dgm:t>
    </dgm:pt>
    <dgm:pt modelId="{9E6535BB-7925-4740-BCCE-A17D95D975D5}" type="pres">
      <dgm:prSet presAssocID="{F67C7131-7535-4496-9A97-41265A6D5DCE}" presName="root" presStyleCnt="0">
        <dgm:presLayoutVars>
          <dgm:dir/>
          <dgm:resizeHandles val="exact"/>
        </dgm:presLayoutVars>
      </dgm:prSet>
      <dgm:spPr/>
    </dgm:pt>
    <dgm:pt modelId="{54CC4097-7B09-4279-B0B1-F220B5D61413}" type="pres">
      <dgm:prSet presAssocID="{F67C7131-7535-4496-9A97-41265A6D5DCE}" presName="container" presStyleCnt="0">
        <dgm:presLayoutVars>
          <dgm:dir/>
          <dgm:resizeHandles val="exact"/>
        </dgm:presLayoutVars>
      </dgm:prSet>
      <dgm:spPr/>
    </dgm:pt>
    <dgm:pt modelId="{BC4D651C-E920-4150-B398-694AB861C2BC}" type="pres">
      <dgm:prSet presAssocID="{6AE9A99D-7A47-4211-83B1-6671F552458A}" presName="compNode" presStyleCnt="0"/>
      <dgm:spPr/>
    </dgm:pt>
    <dgm:pt modelId="{3C1793DC-944A-406A-A7E6-1F7822C16E7F}" type="pres">
      <dgm:prSet presAssocID="{6AE9A99D-7A47-4211-83B1-6671F552458A}" presName="iconBgRect" presStyleLbl="bgShp" presStyleIdx="0" presStyleCnt="4"/>
      <dgm:spPr/>
    </dgm:pt>
    <dgm:pt modelId="{27B3B483-9D86-45BA-868C-E28ECF729ACF}" type="pres">
      <dgm:prSet presAssocID="{6AE9A99D-7A47-4211-83B1-6671F552458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ip Calendar"/>
        </a:ext>
      </dgm:extLst>
    </dgm:pt>
    <dgm:pt modelId="{C5920A74-AC7C-470A-9794-7F1910DD5823}" type="pres">
      <dgm:prSet presAssocID="{6AE9A99D-7A47-4211-83B1-6671F552458A}" presName="spaceRect" presStyleCnt="0"/>
      <dgm:spPr/>
    </dgm:pt>
    <dgm:pt modelId="{D12EB244-2332-4975-80D9-54D2EBB7CB65}" type="pres">
      <dgm:prSet presAssocID="{6AE9A99D-7A47-4211-83B1-6671F552458A}" presName="textRect" presStyleLbl="revTx" presStyleIdx="0" presStyleCnt="4">
        <dgm:presLayoutVars>
          <dgm:chMax val="1"/>
          <dgm:chPref val="1"/>
        </dgm:presLayoutVars>
      </dgm:prSet>
      <dgm:spPr/>
    </dgm:pt>
    <dgm:pt modelId="{8BCABCB0-5FA8-4674-ADD7-A474A3277CC1}" type="pres">
      <dgm:prSet presAssocID="{95A75E41-53FA-40D6-989C-24C869F9E72D}" presName="sibTrans" presStyleLbl="sibTrans2D1" presStyleIdx="0" presStyleCnt="0"/>
      <dgm:spPr/>
    </dgm:pt>
    <dgm:pt modelId="{0E051686-4EA4-4462-970C-2854DEE774BE}" type="pres">
      <dgm:prSet presAssocID="{ED24EBCF-9197-4D47-B125-815769E7E47E}" presName="compNode" presStyleCnt="0"/>
      <dgm:spPr/>
    </dgm:pt>
    <dgm:pt modelId="{E1B78D8B-BFDD-4AD9-A912-879418C1BF54}" type="pres">
      <dgm:prSet presAssocID="{ED24EBCF-9197-4D47-B125-815769E7E47E}" presName="iconBgRect" presStyleLbl="bgShp" presStyleIdx="1" presStyleCnt="4"/>
      <dgm:spPr/>
    </dgm:pt>
    <dgm:pt modelId="{B1A1A2E3-D90C-4D99-BD99-2EAA4C61F4B1}" type="pres">
      <dgm:prSet presAssocID="{ED24EBCF-9197-4D47-B125-815769E7E47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EEEF4F22-D24D-421B-9AFF-D3EFC91F8EC1}" type="pres">
      <dgm:prSet presAssocID="{ED24EBCF-9197-4D47-B125-815769E7E47E}" presName="spaceRect" presStyleCnt="0"/>
      <dgm:spPr/>
    </dgm:pt>
    <dgm:pt modelId="{D71DB8C4-7471-470C-9724-0DF2EC03433A}" type="pres">
      <dgm:prSet presAssocID="{ED24EBCF-9197-4D47-B125-815769E7E47E}" presName="textRect" presStyleLbl="revTx" presStyleIdx="1" presStyleCnt="4">
        <dgm:presLayoutVars>
          <dgm:chMax val="1"/>
          <dgm:chPref val="1"/>
        </dgm:presLayoutVars>
      </dgm:prSet>
      <dgm:spPr/>
    </dgm:pt>
    <dgm:pt modelId="{F3FA831D-DA9B-4919-AB1C-360A07B3D0F6}" type="pres">
      <dgm:prSet presAssocID="{00317C51-733B-48F0-9BE5-CDE8101F43DC}" presName="sibTrans" presStyleLbl="sibTrans2D1" presStyleIdx="0" presStyleCnt="0"/>
      <dgm:spPr/>
    </dgm:pt>
    <dgm:pt modelId="{19FDE934-1BFA-4085-9CB4-B7A0273F0D0E}" type="pres">
      <dgm:prSet presAssocID="{90445A03-0FD8-4E3E-B285-C035D55277C7}" presName="compNode" presStyleCnt="0"/>
      <dgm:spPr/>
    </dgm:pt>
    <dgm:pt modelId="{B5528265-FAC3-457B-A9D8-FB180104672E}" type="pres">
      <dgm:prSet presAssocID="{90445A03-0FD8-4E3E-B285-C035D55277C7}" presName="iconBgRect" presStyleLbl="bgShp" presStyleIdx="2" presStyleCnt="4"/>
      <dgm:spPr/>
    </dgm:pt>
    <dgm:pt modelId="{2ACA778E-96AD-4903-A5EF-0B1B886406A2}" type="pres">
      <dgm:prSet presAssocID="{90445A03-0FD8-4E3E-B285-C035D55277C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BFC986BF-7A76-45D0-B731-DD444D8F6B7B}" type="pres">
      <dgm:prSet presAssocID="{90445A03-0FD8-4E3E-B285-C035D55277C7}" presName="spaceRect" presStyleCnt="0"/>
      <dgm:spPr/>
    </dgm:pt>
    <dgm:pt modelId="{9C4FB7F8-F65B-4AD1-8BC8-E9FEF9FCCAB3}" type="pres">
      <dgm:prSet presAssocID="{90445A03-0FD8-4E3E-B285-C035D55277C7}" presName="textRect" presStyleLbl="revTx" presStyleIdx="2" presStyleCnt="4">
        <dgm:presLayoutVars>
          <dgm:chMax val="1"/>
          <dgm:chPref val="1"/>
        </dgm:presLayoutVars>
      </dgm:prSet>
      <dgm:spPr/>
    </dgm:pt>
    <dgm:pt modelId="{F9A2FEAD-CB21-4FC2-8B89-B6E4F7459614}" type="pres">
      <dgm:prSet presAssocID="{CC7F8FC6-D980-4246-AE48-099DC3E4063A}" presName="sibTrans" presStyleLbl="sibTrans2D1" presStyleIdx="0" presStyleCnt="0"/>
      <dgm:spPr/>
    </dgm:pt>
    <dgm:pt modelId="{BB684DE7-763A-45A2-BF83-375796C18495}" type="pres">
      <dgm:prSet presAssocID="{DCCB7761-F9D4-4608-9F9D-3B818CD1C8EC}" presName="compNode" presStyleCnt="0"/>
      <dgm:spPr/>
    </dgm:pt>
    <dgm:pt modelId="{149DC760-90C7-4D0E-842F-26BE8BC1EC35}" type="pres">
      <dgm:prSet presAssocID="{DCCB7761-F9D4-4608-9F9D-3B818CD1C8EC}" presName="iconBgRect" presStyleLbl="bgShp" presStyleIdx="3" presStyleCnt="4"/>
      <dgm:spPr/>
    </dgm:pt>
    <dgm:pt modelId="{1DC742B1-6F0C-4349-A5B7-9CFFC95E1DB5}" type="pres">
      <dgm:prSet presAssocID="{DCCB7761-F9D4-4608-9F9D-3B818CD1C8E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7662CFA5-A7C6-4227-8327-AF6669B50497}" type="pres">
      <dgm:prSet presAssocID="{DCCB7761-F9D4-4608-9F9D-3B818CD1C8EC}" presName="spaceRect" presStyleCnt="0"/>
      <dgm:spPr/>
    </dgm:pt>
    <dgm:pt modelId="{4DD2991E-05C7-41F4-85D5-4B86716D9910}" type="pres">
      <dgm:prSet presAssocID="{DCCB7761-F9D4-4608-9F9D-3B818CD1C8E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DC30C08-9FF4-4C14-A931-2283AFC5405E}" type="presOf" srcId="{F67C7131-7535-4496-9A97-41265A6D5DCE}" destId="{9E6535BB-7925-4740-BCCE-A17D95D975D5}" srcOrd="0" destOrd="0" presId="urn:microsoft.com/office/officeart/2018/2/layout/IconCircleList"/>
    <dgm:cxn modelId="{C3EBAD33-81C3-4BE1-9F12-D52EF72F90A4}" srcId="{F67C7131-7535-4496-9A97-41265A6D5DCE}" destId="{DCCB7761-F9D4-4608-9F9D-3B818CD1C8EC}" srcOrd="3" destOrd="0" parTransId="{15AB83AF-6620-4FB5-B6BB-10AD8CFA4805}" sibTransId="{9C0AE841-7795-428F-8111-A6D07D9E55A2}"/>
    <dgm:cxn modelId="{A6097D36-C449-4BB9-96E9-BF7564419AA0}" srcId="{F67C7131-7535-4496-9A97-41265A6D5DCE}" destId="{ED24EBCF-9197-4D47-B125-815769E7E47E}" srcOrd="1" destOrd="0" parTransId="{FD0F1E31-3DC8-4FFF-9711-EE9523F05EBF}" sibTransId="{00317C51-733B-48F0-9BE5-CDE8101F43DC}"/>
    <dgm:cxn modelId="{09801D3D-7177-457E-AEC0-74881E19710E}" type="presOf" srcId="{ED24EBCF-9197-4D47-B125-815769E7E47E}" destId="{D71DB8C4-7471-470C-9724-0DF2EC03433A}" srcOrd="0" destOrd="0" presId="urn:microsoft.com/office/officeart/2018/2/layout/IconCircleList"/>
    <dgm:cxn modelId="{195D5072-1E06-4E99-9490-B8A7ABC3A385}" type="presOf" srcId="{90445A03-0FD8-4E3E-B285-C035D55277C7}" destId="{9C4FB7F8-F65B-4AD1-8BC8-E9FEF9FCCAB3}" srcOrd="0" destOrd="0" presId="urn:microsoft.com/office/officeart/2018/2/layout/IconCircleList"/>
    <dgm:cxn modelId="{4E40C393-E098-416B-8AF8-CB41F82528F7}" srcId="{F67C7131-7535-4496-9A97-41265A6D5DCE}" destId="{6AE9A99D-7A47-4211-83B1-6671F552458A}" srcOrd="0" destOrd="0" parTransId="{B8BAF424-75B6-4642-AC57-E1746B57F908}" sibTransId="{95A75E41-53FA-40D6-989C-24C869F9E72D}"/>
    <dgm:cxn modelId="{048F639B-40B6-402E-86F0-348A59C6D17F}" type="presOf" srcId="{CC7F8FC6-D980-4246-AE48-099DC3E4063A}" destId="{F9A2FEAD-CB21-4FC2-8B89-B6E4F7459614}" srcOrd="0" destOrd="0" presId="urn:microsoft.com/office/officeart/2018/2/layout/IconCircleList"/>
    <dgm:cxn modelId="{A12839B3-AAB9-4CFB-A263-2B9A1343B959}" type="presOf" srcId="{DCCB7761-F9D4-4608-9F9D-3B818CD1C8EC}" destId="{4DD2991E-05C7-41F4-85D5-4B86716D9910}" srcOrd="0" destOrd="0" presId="urn:microsoft.com/office/officeart/2018/2/layout/IconCircleList"/>
    <dgm:cxn modelId="{F3D933B4-D830-4022-9948-A3848C088779}" type="presOf" srcId="{95A75E41-53FA-40D6-989C-24C869F9E72D}" destId="{8BCABCB0-5FA8-4674-ADD7-A474A3277CC1}" srcOrd="0" destOrd="0" presId="urn:microsoft.com/office/officeart/2018/2/layout/IconCircleList"/>
    <dgm:cxn modelId="{0044CEC4-71F1-47FD-BD69-429603D00264}" type="presOf" srcId="{00317C51-733B-48F0-9BE5-CDE8101F43DC}" destId="{F3FA831D-DA9B-4919-AB1C-360A07B3D0F6}" srcOrd="0" destOrd="0" presId="urn:microsoft.com/office/officeart/2018/2/layout/IconCircleList"/>
    <dgm:cxn modelId="{20F725F4-1067-4926-829A-B6B24645D4CC}" type="presOf" srcId="{6AE9A99D-7A47-4211-83B1-6671F552458A}" destId="{D12EB244-2332-4975-80D9-54D2EBB7CB65}" srcOrd="0" destOrd="0" presId="urn:microsoft.com/office/officeart/2018/2/layout/IconCircleList"/>
    <dgm:cxn modelId="{9A83DBF6-F811-41DA-9D98-9E0945BE0994}" srcId="{F67C7131-7535-4496-9A97-41265A6D5DCE}" destId="{90445A03-0FD8-4E3E-B285-C035D55277C7}" srcOrd="2" destOrd="0" parTransId="{B77B1155-6BD3-4659-A61F-EFE7B8C5255F}" sibTransId="{CC7F8FC6-D980-4246-AE48-099DC3E4063A}"/>
    <dgm:cxn modelId="{E48FA176-2935-4F8D-B3E9-578CFC4214F7}" type="presParOf" srcId="{9E6535BB-7925-4740-BCCE-A17D95D975D5}" destId="{54CC4097-7B09-4279-B0B1-F220B5D61413}" srcOrd="0" destOrd="0" presId="urn:microsoft.com/office/officeart/2018/2/layout/IconCircleList"/>
    <dgm:cxn modelId="{DC555FFF-6624-41B8-A056-F4AE7580A577}" type="presParOf" srcId="{54CC4097-7B09-4279-B0B1-F220B5D61413}" destId="{BC4D651C-E920-4150-B398-694AB861C2BC}" srcOrd="0" destOrd="0" presId="urn:microsoft.com/office/officeart/2018/2/layout/IconCircleList"/>
    <dgm:cxn modelId="{8BD6DAF4-A9B3-440A-B8DA-7436B22675E6}" type="presParOf" srcId="{BC4D651C-E920-4150-B398-694AB861C2BC}" destId="{3C1793DC-944A-406A-A7E6-1F7822C16E7F}" srcOrd="0" destOrd="0" presId="urn:microsoft.com/office/officeart/2018/2/layout/IconCircleList"/>
    <dgm:cxn modelId="{A3D987EC-B433-48DA-AA26-FBF8150ABE3A}" type="presParOf" srcId="{BC4D651C-E920-4150-B398-694AB861C2BC}" destId="{27B3B483-9D86-45BA-868C-E28ECF729ACF}" srcOrd="1" destOrd="0" presId="urn:microsoft.com/office/officeart/2018/2/layout/IconCircleList"/>
    <dgm:cxn modelId="{9E15DDC8-1055-4BDD-A72D-C5ED1FC8417C}" type="presParOf" srcId="{BC4D651C-E920-4150-B398-694AB861C2BC}" destId="{C5920A74-AC7C-470A-9794-7F1910DD5823}" srcOrd="2" destOrd="0" presId="urn:microsoft.com/office/officeart/2018/2/layout/IconCircleList"/>
    <dgm:cxn modelId="{DE9DE6C6-7E33-4AE3-9663-911AABE13172}" type="presParOf" srcId="{BC4D651C-E920-4150-B398-694AB861C2BC}" destId="{D12EB244-2332-4975-80D9-54D2EBB7CB65}" srcOrd="3" destOrd="0" presId="urn:microsoft.com/office/officeart/2018/2/layout/IconCircleList"/>
    <dgm:cxn modelId="{3C9201CE-A0AF-410F-8A62-010DFB86C4C1}" type="presParOf" srcId="{54CC4097-7B09-4279-B0B1-F220B5D61413}" destId="{8BCABCB0-5FA8-4674-ADD7-A474A3277CC1}" srcOrd="1" destOrd="0" presId="urn:microsoft.com/office/officeart/2018/2/layout/IconCircleList"/>
    <dgm:cxn modelId="{C082B602-12D7-4779-B275-01E3A08064B1}" type="presParOf" srcId="{54CC4097-7B09-4279-B0B1-F220B5D61413}" destId="{0E051686-4EA4-4462-970C-2854DEE774BE}" srcOrd="2" destOrd="0" presId="urn:microsoft.com/office/officeart/2018/2/layout/IconCircleList"/>
    <dgm:cxn modelId="{579B2B27-B9F3-4E34-9E64-56BE745F2E70}" type="presParOf" srcId="{0E051686-4EA4-4462-970C-2854DEE774BE}" destId="{E1B78D8B-BFDD-4AD9-A912-879418C1BF54}" srcOrd="0" destOrd="0" presId="urn:microsoft.com/office/officeart/2018/2/layout/IconCircleList"/>
    <dgm:cxn modelId="{D7388786-05D3-4A3F-85A0-9742144D730F}" type="presParOf" srcId="{0E051686-4EA4-4462-970C-2854DEE774BE}" destId="{B1A1A2E3-D90C-4D99-BD99-2EAA4C61F4B1}" srcOrd="1" destOrd="0" presId="urn:microsoft.com/office/officeart/2018/2/layout/IconCircleList"/>
    <dgm:cxn modelId="{3C913B43-383A-420A-848E-F2E30F687318}" type="presParOf" srcId="{0E051686-4EA4-4462-970C-2854DEE774BE}" destId="{EEEF4F22-D24D-421B-9AFF-D3EFC91F8EC1}" srcOrd="2" destOrd="0" presId="urn:microsoft.com/office/officeart/2018/2/layout/IconCircleList"/>
    <dgm:cxn modelId="{61D08913-5B64-4468-BF8C-C27624B85B8B}" type="presParOf" srcId="{0E051686-4EA4-4462-970C-2854DEE774BE}" destId="{D71DB8C4-7471-470C-9724-0DF2EC03433A}" srcOrd="3" destOrd="0" presId="urn:microsoft.com/office/officeart/2018/2/layout/IconCircleList"/>
    <dgm:cxn modelId="{74480188-BFA3-4FAA-8671-E83656519400}" type="presParOf" srcId="{54CC4097-7B09-4279-B0B1-F220B5D61413}" destId="{F3FA831D-DA9B-4919-AB1C-360A07B3D0F6}" srcOrd="3" destOrd="0" presId="urn:microsoft.com/office/officeart/2018/2/layout/IconCircleList"/>
    <dgm:cxn modelId="{0BD9059B-A254-4621-8AD8-5220DBCF8757}" type="presParOf" srcId="{54CC4097-7B09-4279-B0B1-F220B5D61413}" destId="{19FDE934-1BFA-4085-9CB4-B7A0273F0D0E}" srcOrd="4" destOrd="0" presId="urn:microsoft.com/office/officeart/2018/2/layout/IconCircleList"/>
    <dgm:cxn modelId="{9BA98C63-7FBB-4B68-B591-CF45810F5D6C}" type="presParOf" srcId="{19FDE934-1BFA-4085-9CB4-B7A0273F0D0E}" destId="{B5528265-FAC3-457B-A9D8-FB180104672E}" srcOrd="0" destOrd="0" presId="urn:microsoft.com/office/officeart/2018/2/layout/IconCircleList"/>
    <dgm:cxn modelId="{41E26267-A378-46A4-918C-565A3627257E}" type="presParOf" srcId="{19FDE934-1BFA-4085-9CB4-B7A0273F0D0E}" destId="{2ACA778E-96AD-4903-A5EF-0B1B886406A2}" srcOrd="1" destOrd="0" presId="urn:microsoft.com/office/officeart/2018/2/layout/IconCircleList"/>
    <dgm:cxn modelId="{45625CF1-794D-4B97-896E-A1DD8787CB08}" type="presParOf" srcId="{19FDE934-1BFA-4085-9CB4-B7A0273F0D0E}" destId="{BFC986BF-7A76-45D0-B731-DD444D8F6B7B}" srcOrd="2" destOrd="0" presId="urn:microsoft.com/office/officeart/2018/2/layout/IconCircleList"/>
    <dgm:cxn modelId="{1706BD46-EC48-4261-9F3C-5745956C47A1}" type="presParOf" srcId="{19FDE934-1BFA-4085-9CB4-B7A0273F0D0E}" destId="{9C4FB7F8-F65B-4AD1-8BC8-E9FEF9FCCAB3}" srcOrd="3" destOrd="0" presId="urn:microsoft.com/office/officeart/2018/2/layout/IconCircleList"/>
    <dgm:cxn modelId="{2057849E-C592-487B-AA6B-8E338EC589EA}" type="presParOf" srcId="{54CC4097-7B09-4279-B0B1-F220B5D61413}" destId="{F9A2FEAD-CB21-4FC2-8B89-B6E4F7459614}" srcOrd="5" destOrd="0" presId="urn:microsoft.com/office/officeart/2018/2/layout/IconCircleList"/>
    <dgm:cxn modelId="{52B42496-2058-4E00-94B3-B02B4C9D1F4F}" type="presParOf" srcId="{54CC4097-7B09-4279-B0B1-F220B5D61413}" destId="{BB684DE7-763A-45A2-BF83-375796C18495}" srcOrd="6" destOrd="0" presId="urn:microsoft.com/office/officeart/2018/2/layout/IconCircleList"/>
    <dgm:cxn modelId="{9918A7CC-38C3-432B-BF84-1D405CDD7CEF}" type="presParOf" srcId="{BB684DE7-763A-45A2-BF83-375796C18495}" destId="{149DC760-90C7-4D0E-842F-26BE8BC1EC35}" srcOrd="0" destOrd="0" presId="urn:microsoft.com/office/officeart/2018/2/layout/IconCircleList"/>
    <dgm:cxn modelId="{5D5AD2E3-2B3A-4BF7-A36F-5E1537777DE7}" type="presParOf" srcId="{BB684DE7-763A-45A2-BF83-375796C18495}" destId="{1DC742B1-6F0C-4349-A5B7-9CFFC95E1DB5}" srcOrd="1" destOrd="0" presId="urn:microsoft.com/office/officeart/2018/2/layout/IconCircleList"/>
    <dgm:cxn modelId="{D20A836A-05F8-41BF-9BD9-9300601115DF}" type="presParOf" srcId="{BB684DE7-763A-45A2-BF83-375796C18495}" destId="{7662CFA5-A7C6-4227-8327-AF6669B50497}" srcOrd="2" destOrd="0" presId="urn:microsoft.com/office/officeart/2018/2/layout/IconCircleList"/>
    <dgm:cxn modelId="{3BB38912-2FBC-4AB2-B527-AB64B9E64636}" type="presParOf" srcId="{BB684DE7-763A-45A2-BF83-375796C18495}" destId="{4DD2991E-05C7-41F4-85D5-4B86716D991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795EEFE-8A95-4837-9F8A-BEB4D803AF0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CE65D74-78D4-4233-A9EA-261AC43A941D}">
      <dgm:prSet/>
      <dgm:spPr/>
      <dgm:t>
        <a:bodyPr/>
        <a:lstStyle/>
        <a:p>
          <a:r>
            <a:rPr lang="en-GB"/>
            <a:t>Check your grammar and punctuation before submitting. </a:t>
          </a:r>
          <a:endParaRPr lang="en-US"/>
        </a:p>
      </dgm:t>
    </dgm:pt>
    <dgm:pt modelId="{5D9C2157-A78A-4CE4-B871-E2610C984EEF}" type="parTrans" cxnId="{B7A51C17-04AC-4FBA-A3B8-8FF1F8253086}">
      <dgm:prSet/>
      <dgm:spPr/>
      <dgm:t>
        <a:bodyPr/>
        <a:lstStyle/>
        <a:p>
          <a:endParaRPr lang="en-US"/>
        </a:p>
      </dgm:t>
    </dgm:pt>
    <dgm:pt modelId="{B632F457-9EEE-46D0-B5B4-A76716E1B5C7}" type="sibTrans" cxnId="{B7A51C17-04AC-4FBA-A3B8-8FF1F8253086}">
      <dgm:prSet/>
      <dgm:spPr/>
      <dgm:t>
        <a:bodyPr/>
        <a:lstStyle/>
        <a:p>
          <a:endParaRPr lang="en-US"/>
        </a:p>
      </dgm:t>
    </dgm:pt>
    <dgm:pt modelId="{95FF5860-FAA6-4716-BC7D-F71647EC9AA3}">
      <dgm:prSet/>
      <dgm:spPr/>
      <dgm:t>
        <a:bodyPr/>
        <a:lstStyle/>
        <a:p>
          <a:r>
            <a:rPr lang="en-GB"/>
            <a:t>Check your referencing before submitting. </a:t>
          </a:r>
          <a:endParaRPr lang="en-US"/>
        </a:p>
      </dgm:t>
    </dgm:pt>
    <dgm:pt modelId="{968C3335-0065-4AB0-90C2-CB4337F6A2AA}" type="parTrans" cxnId="{E270024A-AB63-47F9-8DF0-E035082D9928}">
      <dgm:prSet/>
      <dgm:spPr/>
      <dgm:t>
        <a:bodyPr/>
        <a:lstStyle/>
        <a:p>
          <a:endParaRPr lang="en-US"/>
        </a:p>
      </dgm:t>
    </dgm:pt>
    <dgm:pt modelId="{178C7B4F-2B15-4E04-9DD4-5D9444BA731B}" type="sibTrans" cxnId="{E270024A-AB63-47F9-8DF0-E035082D9928}">
      <dgm:prSet/>
      <dgm:spPr/>
      <dgm:t>
        <a:bodyPr/>
        <a:lstStyle/>
        <a:p>
          <a:endParaRPr lang="en-US"/>
        </a:p>
      </dgm:t>
    </dgm:pt>
    <dgm:pt modelId="{375836C8-1FE1-4FEB-B4D4-1C06E0150696}">
      <dgm:prSet/>
      <dgm:spPr/>
      <dgm:t>
        <a:bodyPr/>
        <a:lstStyle/>
        <a:p>
          <a:r>
            <a:rPr lang="en-GB"/>
            <a:t>Ask questions. </a:t>
          </a:r>
          <a:endParaRPr lang="en-US"/>
        </a:p>
      </dgm:t>
    </dgm:pt>
    <dgm:pt modelId="{CC275E4A-C239-4F93-8EE7-04DD8DF905CF}" type="parTrans" cxnId="{C61B0D16-CA32-4051-B632-C47A48D43CCE}">
      <dgm:prSet/>
      <dgm:spPr/>
      <dgm:t>
        <a:bodyPr/>
        <a:lstStyle/>
        <a:p>
          <a:endParaRPr lang="en-US"/>
        </a:p>
      </dgm:t>
    </dgm:pt>
    <dgm:pt modelId="{F5612191-CFD0-4673-956D-E07A828B1F57}" type="sibTrans" cxnId="{C61B0D16-CA32-4051-B632-C47A48D43CCE}">
      <dgm:prSet/>
      <dgm:spPr/>
      <dgm:t>
        <a:bodyPr/>
        <a:lstStyle/>
        <a:p>
          <a:endParaRPr lang="en-US"/>
        </a:p>
      </dgm:t>
    </dgm:pt>
    <dgm:pt modelId="{698B1C07-43F4-4E79-80ED-441818DC2165}">
      <dgm:prSet/>
      <dgm:spPr/>
      <dgm:t>
        <a:bodyPr/>
        <a:lstStyle/>
        <a:p>
          <a:r>
            <a:rPr lang="en-GB"/>
            <a:t>You can include subheadings if you would like too.</a:t>
          </a:r>
          <a:endParaRPr lang="en-US"/>
        </a:p>
      </dgm:t>
    </dgm:pt>
    <dgm:pt modelId="{B78B4FDE-825E-4050-A8D7-826ACBA5076E}" type="parTrans" cxnId="{803C85F2-D6F3-4518-ACEA-5F171FADE3F6}">
      <dgm:prSet/>
      <dgm:spPr/>
      <dgm:t>
        <a:bodyPr/>
        <a:lstStyle/>
        <a:p>
          <a:endParaRPr lang="en-US"/>
        </a:p>
      </dgm:t>
    </dgm:pt>
    <dgm:pt modelId="{93AE3192-E804-4FD9-BF89-76ACE9BE8A77}" type="sibTrans" cxnId="{803C85F2-D6F3-4518-ACEA-5F171FADE3F6}">
      <dgm:prSet/>
      <dgm:spPr/>
      <dgm:t>
        <a:bodyPr/>
        <a:lstStyle/>
        <a:p>
          <a:endParaRPr lang="en-US"/>
        </a:p>
      </dgm:t>
    </dgm:pt>
    <dgm:pt modelId="{B3CD8A23-B360-491B-B556-B59D35A0F124}" type="pres">
      <dgm:prSet presAssocID="{7795EEFE-8A95-4837-9F8A-BEB4D803AF06}" presName="root" presStyleCnt="0">
        <dgm:presLayoutVars>
          <dgm:dir/>
          <dgm:resizeHandles val="exact"/>
        </dgm:presLayoutVars>
      </dgm:prSet>
      <dgm:spPr/>
    </dgm:pt>
    <dgm:pt modelId="{D9E1D3A1-2808-4432-835D-EF2F64E2160C}" type="pres">
      <dgm:prSet presAssocID="{3CE65D74-78D4-4233-A9EA-261AC43A941D}" presName="compNode" presStyleCnt="0"/>
      <dgm:spPr/>
    </dgm:pt>
    <dgm:pt modelId="{AAAA7D21-16E2-4F93-9553-3485C7A9A009}" type="pres">
      <dgm:prSet presAssocID="{3CE65D74-78D4-4233-A9EA-261AC43A941D}" presName="bgRect" presStyleLbl="bgShp" presStyleIdx="0" presStyleCnt="4"/>
      <dgm:spPr/>
    </dgm:pt>
    <dgm:pt modelId="{B88FB45B-AC1A-4FE4-A272-418F92E84B7B}" type="pres">
      <dgm:prSet presAssocID="{3CE65D74-78D4-4233-A9EA-261AC43A941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6C8C704-9CB2-45B3-9C30-788112BB213F}" type="pres">
      <dgm:prSet presAssocID="{3CE65D74-78D4-4233-A9EA-261AC43A941D}" presName="spaceRect" presStyleCnt="0"/>
      <dgm:spPr/>
    </dgm:pt>
    <dgm:pt modelId="{1978EB5D-37C0-4A57-BDC5-6165BCBC72A1}" type="pres">
      <dgm:prSet presAssocID="{3CE65D74-78D4-4233-A9EA-261AC43A941D}" presName="parTx" presStyleLbl="revTx" presStyleIdx="0" presStyleCnt="4">
        <dgm:presLayoutVars>
          <dgm:chMax val="0"/>
          <dgm:chPref val="0"/>
        </dgm:presLayoutVars>
      </dgm:prSet>
      <dgm:spPr/>
    </dgm:pt>
    <dgm:pt modelId="{360B0E8C-8C50-499A-A507-B343D1293FDD}" type="pres">
      <dgm:prSet presAssocID="{B632F457-9EEE-46D0-B5B4-A76716E1B5C7}" presName="sibTrans" presStyleCnt="0"/>
      <dgm:spPr/>
    </dgm:pt>
    <dgm:pt modelId="{C4CAF2F6-5C1E-4EA3-8D9E-A71640BC20D2}" type="pres">
      <dgm:prSet presAssocID="{95FF5860-FAA6-4716-BC7D-F71647EC9AA3}" presName="compNode" presStyleCnt="0"/>
      <dgm:spPr/>
    </dgm:pt>
    <dgm:pt modelId="{B73449BA-99FD-49AE-9742-48AF0F819FF5}" type="pres">
      <dgm:prSet presAssocID="{95FF5860-FAA6-4716-BC7D-F71647EC9AA3}" presName="bgRect" presStyleLbl="bgShp" presStyleIdx="1" presStyleCnt="4"/>
      <dgm:spPr/>
    </dgm:pt>
    <dgm:pt modelId="{611DA4D3-01C0-43B5-8D43-51531287F53C}" type="pres">
      <dgm:prSet presAssocID="{95FF5860-FAA6-4716-BC7D-F71647EC9AA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93C5E736-1291-4010-BF0D-7FD57FACB947}" type="pres">
      <dgm:prSet presAssocID="{95FF5860-FAA6-4716-BC7D-F71647EC9AA3}" presName="spaceRect" presStyleCnt="0"/>
      <dgm:spPr/>
    </dgm:pt>
    <dgm:pt modelId="{2FE485EB-6F3A-46F5-8A55-49F08F8C5853}" type="pres">
      <dgm:prSet presAssocID="{95FF5860-FAA6-4716-BC7D-F71647EC9AA3}" presName="parTx" presStyleLbl="revTx" presStyleIdx="1" presStyleCnt="4">
        <dgm:presLayoutVars>
          <dgm:chMax val="0"/>
          <dgm:chPref val="0"/>
        </dgm:presLayoutVars>
      </dgm:prSet>
      <dgm:spPr/>
    </dgm:pt>
    <dgm:pt modelId="{AE39B8D4-0A18-47EE-9472-A34E7A163EDC}" type="pres">
      <dgm:prSet presAssocID="{178C7B4F-2B15-4E04-9DD4-5D9444BA731B}" presName="sibTrans" presStyleCnt="0"/>
      <dgm:spPr/>
    </dgm:pt>
    <dgm:pt modelId="{76DE568A-D900-4FB5-B3E0-F36E700CF095}" type="pres">
      <dgm:prSet presAssocID="{375836C8-1FE1-4FEB-B4D4-1C06E0150696}" presName="compNode" presStyleCnt="0"/>
      <dgm:spPr/>
    </dgm:pt>
    <dgm:pt modelId="{ECB9FABF-3DC1-47D1-98DD-5FB99F46B51D}" type="pres">
      <dgm:prSet presAssocID="{375836C8-1FE1-4FEB-B4D4-1C06E0150696}" presName="bgRect" presStyleLbl="bgShp" presStyleIdx="2" presStyleCnt="4"/>
      <dgm:spPr/>
    </dgm:pt>
    <dgm:pt modelId="{7528F137-7BFA-4FDB-89BE-1B51DDDA1EBB}" type="pres">
      <dgm:prSet presAssocID="{375836C8-1FE1-4FEB-B4D4-1C06E015069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64B2668D-6828-4094-84A6-B33EC16616FB}" type="pres">
      <dgm:prSet presAssocID="{375836C8-1FE1-4FEB-B4D4-1C06E0150696}" presName="spaceRect" presStyleCnt="0"/>
      <dgm:spPr/>
    </dgm:pt>
    <dgm:pt modelId="{534DC494-31FA-4833-9FBA-6BED494DAE39}" type="pres">
      <dgm:prSet presAssocID="{375836C8-1FE1-4FEB-B4D4-1C06E0150696}" presName="parTx" presStyleLbl="revTx" presStyleIdx="2" presStyleCnt="4">
        <dgm:presLayoutVars>
          <dgm:chMax val="0"/>
          <dgm:chPref val="0"/>
        </dgm:presLayoutVars>
      </dgm:prSet>
      <dgm:spPr/>
    </dgm:pt>
    <dgm:pt modelId="{D439DEA2-2409-4EC4-902B-E8CED6B82255}" type="pres">
      <dgm:prSet presAssocID="{F5612191-CFD0-4673-956D-E07A828B1F57}" presName="sibTrans" presStyleCnt="0"/>
      <dgm:spPr/>
    </dgm:pt>
    <dgm:pt modelId="{4C3D45F0-8D2F-4D25-83A9-EFBD81FB9A6F}" type="pres">
      <dgm:prSet presAssocID="{698B1C07-43F4-4E79-80ED-441818DC2165}" presName="compNode" presStyleCnt="0"/>
      <dgm:spPr/>
    </dgm:pt>
    <dgm:pt modelId="{65AFC89A-AFC6-4791-8123-25C98DE56684}" type="pres">
      <dgm:prSet presAssocID="{698B1C07-43F4-4E79-80ED-441818DC2165}" presName="bgRect" presStyleLbl="bgShp" presStyleIdx="3" presStyleCnt="4"/>
      <dgm:spPr/>
    </dgm:pt>
    <dgm:pt modelId="{62F42AAF-E50E-46D6-8C2E-48D594682412}" type="pres">
      <dgm:prSet presAssocID="{698B1C07-43F4-4E79-80ED-441818DC216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ssors"/>
        </a:ext>
      </dgm:extLst>
    </dgm:pt>
    <dgm:pt modelId="{A74F0CCE-C36B-478D-8A28-AE25BDA2A5B0}" type="pres">
      <dgm:prSet presAssocID="{698B1C07-43F4-4E79-80ED-441818DC2165}" presName="spaceRect" presStyleCnt="0"/>
      <dgm:spPr/>
    </dgm:pt>
    <dgm:pt modelId="{632B103B-C01F-47E7-8DE7-30EB8B3EEC04}" type="pres">
      <dgm:prSet presAssocID="{698B1C07-43F4-4E79-80ED-441818DC216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CBF4A04-F91E-48AB-B914-497C046DDF97}" type="presOf" srcId="{3CE65D74-78D4-4233-A9EA-261AC43A941D}" destId="{1978EB5D-37C0-4A57-BDC5-6165BCBC72A1}" srcOrd="0" destOrd="0" presId="urn:microsoft.com/office/officeart/2018/2/layout/IconVerticalSolidList"/>
    <dgm:cxn modelId="{C61B0D16-CA32-4051-B632-C47A48D43CCE}" srcId="{7795EEFE-8A95-4837-9F8A-BEB4D803AF06}" destId="{375836C8-1FE1-4FEB-B4D4-1C06E0150696}" srcOrd="2" destOrd="0" parTransId="{CC275E4A-C239-4F93-8EE7-04DD8DF905CF}" sibTransId="{F5612191-CFD0-4673-956D-E07A828B1F57}"/>
    <dgm:cxn modelId="{B7A51C17-04AC-4FBA-A3B8-8FF1F8253086}" srcId="{7795EEFE-8A95-4837-9F8A-BEB4D803AF06}" destId="{3CE65D74-78D4-4233-A9EA-261AC43A941D}" srcOrd="0" destOrd="0" parTransId="{5D9C2157-A78A-4CE4-B871-E2610C984EEF}" sibTransId="{B632F457-9EEE-46D0-B5B4-A76716E1B5C7}"/>
    <dgm:cxn modelId="{8CF39425-6FB3-425B-87A1-7615B42D2BFF}" type="presOf" srcId="{375836C8-1FE1-4FEB-B4D4-1C06E0150696}" destId="{534DC494-31FA-4833-9FBA-6BED494DAE39}" srcOrd="0" destOrd="0" presId="urn:microsoft.com/office/officeart/2018/2/layout/IconVerticalSolidList"/>
    <dgm:cxn modelId="{B88CFB41-F8A1-4E18-8780-1E78A9859F9D}" type="presOf" srcId="{698B1C07-43F4-4E79-80ED-441818DC2165}" destId="{632B103B-C01F-47E7-8DE7-30EB8B3EEC04}" srcOrd="0" destOrd="0" presId="urn:microsoft.com/office/officeart/2018/2/layout/IconVerticalSolidList"/>
    <dgm:cxn modelId="{E270024A-AB63-47F9-8DF0-E035082D9928}" srcId="{7795EEFE-8A95-4837-9F8A-BEB4D803AF06}" destId="{95FF5860-FAA6-4716-BC7D-F71647EC9AA3}" srcOrd="1" destOrd="0" parTransId="{968C3335-0065-4AB0-90C2-CB4337F6A2AA}" sibTransId="{178C7B4F-2B15-4E04-9DD4-5D9444BA731B}"/>
    <dgm:cxn modelId="{647D87E5-8946-4B00-947B-61EDBD283516}" type="presOf" srcId="{7795EEFE-8A95-4837-9F8A-BEB4D803AF06}" destId="{B3CD8A23-B360-491B-B556-B59D35A0F124}" srcOrd="0" destOrd="0" presId="urn:microsoft.com/office/officeart/2018/2/layout/IconVerticalSolidList"/>
    <dgm:cxn modelId="{5D91A0EB-5D63-454D-95F0-00E2DAF499EB}" type="presOf" srcId="{95FF5860-FAA6-4716-BC7D-F71647EC9AA3}" destId="{2FE485EB-6F3A-46F5-8A55-49F08F8C5853}" srcOrd="0" destOrd="0" presId="urn:microsoft.com/office/officeart/2018/2/layout/IconVerticalSolidList"/>
    <dgm:cxn modelId="{803C85F2-D6F3-4518-ACEA-5F171FADE3F6}" srcId="{7795EEFE-8A95-4837-9F8A-BEB4D803AF06}" destId="{698B1C07-43F4-4E79-80ED-441818DC2165}" srcOrd="3" destOrd="0" parTransId="{B78B4FDE-825E-4050-A8D7-826ACBA5076E}" sibTransId="{93AE3192-E804-4FD9-BF89-76ACE9BE8A77}"/>
    <dgm:cxn modelId="{0175A500-9FA0-4A48-B23D-F77BA5104D06}" type="presParOf" srcId="{B3CD8A23-B360-491B-B556-B59D35A0F124}" destId="{D9E1D3A1-2808-4432-835D-EF2F64E2160C}" srcOrd="0" destOrd="0" presId="urn:microsoft.com/office/officeart/2018/2/layout/IconVerticalSolidList"/>
    <dgm:cxn modelId="{DDD4F0BD-45C3-4641-8722-43399304A712}" type="presParOf" srcId="{D9E1D3A1-2808-4432-835D-EF2F64E2160C}" destId="{AAAA7D21-16E2-4F93-9553-3485C7A9A009}" srcOrd="0" destOrd="0" presId="urn:microsoft.com/office/officeart/2018/2/layout/IconVerticalSolidList"/>
    <dgm:cxn modelId="{3AE0DCAD-2EC3-4C21-B2AF-87509EF0EAB6}" type="presParOf" srcId="{D9E1D3A1-2808-4432-835D-EF2F64E2160C}" destId="{B88FB45B-AC1A-4FE4-A272-418F92E84B7B}" srcOrd="1" destOrd="0" presId="urn:microsoft.com/office/officeart/2018/2/layout/IconVerticalSolidList"/>
    <dgm:cxn modelId="{A3320898-5E95-437C-9F28-F6F741B81B27}" type="presParOf" srcId="{D9E1D3A1-2808-4432-835D-EF2F64E2160C}" destId="{06C8C704-9CB2-45B3-9C30-788112BB213F}" srcOrd="2" destOrd="0" presId="urn:microsoft.com/office/officeart/2018/2/layout/IconVerticalSolidList"/>
    <dgm:cxn modelId="{67F4C501-EED2-4EEC-8478-E36C2A8AEE0A}" type="presParOf" srcId="{D9E1D3A1-2808-4432-835D-EF2F64E2160C}" destId="{1978EB5D-37C0-4A57-BDC5-6165BCBC72A1}" srcOrd="3" destOrd="0" presId="urn:microsoft.com/office/officeart/2018/2/layout/IconVerticalSolidList"/>
    <dgm:cxn modelId="{7AE53D7B-931D-4CF6-AD8D-45FD063F7E92}" type="presParOf" srcId="{B3CD8A23-B360-491B-B556-B59D35A0F124}" destId="{360B0E8C-8C50-499A-A507-B343D1293FDD}" srcOrd="1" destOrd="0" presId="urn:microsoft.com/office/officeart/2018/2/layout/IconVerticalSolidList"/>
    <dgm:cxn modelId="{8EAA6683-48D3-4CC5-8833-08FC4A0D7E05}" type="presParOf" srcId="{B3CD8A23-B360-491B-B556-B59D35A0F124}" destId="{C4CAF2F6-5C1E-4EA3-8D9E-A71640BC20D2}" srcOrd="2" destOrd="0" presId="urn:microsoft.com/office/officeart/2018/2/layout/IconVerticalSolidList"/>
    <dgm:cxn modelId="{904115D5-101E-47A9-8A26-2423F6AA9D07}" type="presParOf" srcId="{C4CAF2F6-5C1E-4EA3-8D9E-A71640BC20D2}" destId="{B73449BA-99FD-49AE-9742-48AF0F819FF5}" srcOrd="0" destOrd="0" presId="urn:microsoft.com/office/officeart/2018/2/layout/IconVerticalSolidList"/>
    <dgm:cxn modelId="{E56F8389-0063-4E78-B510-1890165FAC88}" type="presParOf" srcId="{C4CAF2F6-5C1E-4EA3-8D9E-A71640BC20D2}" destId="{611DA4D3-01C0-43B5-8D43-51531287F53C}" srcOrd="1" destOrd="0" presId="urn:microsoft.com/office/officeart/2018/2/layout/IconVerticalSolidList"/>
    <dgm:cxn modelId="{533381A8-0F41-43C6-A729-06D75B4B0F87}" type="presParOf" srcId="{C4CAF2F6-5C1E-4EA3-8D9E-A71640BC20D2}" destId="{93C5E736-1291-4010-BF0D-7FD57FACB947}" srcOrd="2" destOrd="0" presId="urn:microsoft.com/office/officeart/2018/2/layout/IconVerticalSolidList"/>
    <dgm:cxn modelId="{49C1034A-33F6-409B-A1D7-CE42712D4FB4}" type="presParOf" srcId="{C4CAF2F6-5C1E-4EA3-8D9E-A71640BC20D2}" destId="{2FE485EB-6F3A-46F5-8A55-49F08F8C5853}" srcOrd="3" destOrd="0" presId="urn:microsoft.com/office/officeart/2018/2/layout/IconVerticalSolidList"/>
    <dgm:cxn modelId="{8A605686-68E3-4ECB-B14E-B6E9EFDE91A7}" type="presParOf" srcId="{B3CD8A23-B360-491B-B556-B59D35A0F124}" destId="{AE39B8D4-0A18-47EE-9472-A34E7A163EDC}" srcOrd="3" destOrd="0" presId="urn:microsoft.com/office/officeart/2018/2/layout/IconVerticalSolidList"/>
    <dgm:cxn modelId="{0E58C0F3-FF45-4BAC-998D-146D2E2B9D17}" type="presParOf" srcId="{B3CD8A23-B360-491B-B556-B59D35A0F124}" destId="{76DE568A-D900-4FB5-B3E0-F36E700CF095}" srcOrd="4" destOrd="0" presId="urn:microsoft.com/office/officeart/2018/2/layout/IconVerticalSolidList"/>
    <dgm:cxn modelId="{16E92918-A42C-46E1-AC71-ECCD04879C20}" type="presParOf" srcId="{76DE568A-D900-4FB5-B3E0-F36E700CF095}" destId="{ECB9FABF-3DC1-47D1-98DD-5FB99F46B51D}" srcOrd="0" destOrd="0" presId="urn:microsoft.com/office/officeart/2018/2/layout/IconVerticalSolidList"/>
    <dgm:cxn modelId="{DDA7168C-4517-4209-90C5-F34D1B4F2F21}" type="presParOf" srcId="{76DE568A-D900-4FB5-B3E0-F36E700CF095}" destId="{7528F137-7BFA-4FDB-89BE-1B51DDDA1EBB}" srcOrd="1" destOrd="0" presId="urn:microsoft.com/office/officeart/2018/2/layout/IconVerticalSolidList"/>
    <dgm:cxn modelId="{188B9EA7-C28C-4A36-A0AF-77E4C1D3A3C7}" type="presParOf" srcId="{76DE568A-D900-4FB5-B3E0-F36E700CF095}" destId="{64B2668D-6828-4094-84A6-B33EC16616FB}" srcOrd="2" destOrd="0" presId="urn:microsoft.com/office/officeart/2018/2/layout/IconVerticalSolidList"/>
    <dgm:cxn modelId="{31BCD456-3EEE-47C2-87B2-61D5058EAA51}" type="presParOf" srcId="{76DE568A-D900-4FB5-B3E0-F36E700CF095}" destId="{534DC494-31FA-4833-9FBA-6BED494DAE39}" srcOrd="3" destOrd="0" presId="urn:microsoft.com/office/officeart/2018/2/layout/IconVerticalSolidList"/>
    <dgm:cxn modelId="{32E90C6E-128F-4AB0-ADB8-AAC8D0A11174}" type="presParOf" srcId="{B3CD8A23-B360-491B-B556-B59D35A0F124}" destId="{D439DEA2-2409-4EC4-902B-E8CED6B82255}" srcOrd="5" destOrd="0" presId="urn:microsoft.com/office/officeart/2018/2/layout/IconVerticalSolidList"/>
    <dgm:cxn modelId="{F2A9E0F8-CF70-4BDD-8A92-5D287A879CF3}" type="presParOf" srcId="{B3CD8A23-B360-491B-B556-B59D35A0F124}" destId="{4C3D45F0-8D2F-4D25-83A9-EFBD81FB9A6F}" srcOrd="6" destOrd="0" presId="urn:microsoft.com/office/officeart/2018/2/layout/IconVerticalSolidList"/>
    <dgm:cxn modelId="{7591F85A-D1EB-4974-9007-B045A1129F17}" type="presParOf" srcId="{4C3D45F0-8D2F-4D25-83A9-EFBD81FB9A6F}" destId="{65AFC89A-AFC6-4791-8123-25C98DE56684}" srcOrd="0" destOrd="0" presId="urn:microsoft.com/office/officeart/2018/2/layout/IconVerticalSolidList"/>
    <dgm:cxn modelId="{9EA18F16-40C3-4049-881F-CAFCB0F995FD}" type="presParOf" srcId="{4C3D45F0-8D2F-4D25-83A9-EFBD81FB9A6F}" destId="{62F42AAF-E50E-46D6-8C2E-48D594682412}" srcOrd="1" destOrd="0" presId="urn:microsoft.com/office/officeart/2018/2/layout/IconVerticalSolidList"/>
    <dgm:cxn modelId="{E5F8D253-1E49-4439-B7DF-E0728078FEEE}" type="presParOf" srcId="{4C3D45F0-8D2F-4D25-83A9-EFBD81FB9A6F}" destId="{A74F0CCE-C36B-478D-8A28-AE25BDA2A5B0}" srcOrd="2" destOrd="0" presId="urn:microsoft.com/office/officeart/2018/2/layout/IconVerticalSolidList"/>
    <dgm:cxn modelId="{9A318130-0FF0-4922-BD97-0F28CA682E7D}" type="presParOf" srcId="{4C3D45F0-8D2F-4D25-83A9-EFBD81FB9A6F}" destId="{632B103B-C01F-47E7-8DE7-30EB8B3EEC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D7046D8-9264-4371-BC14-FCC5433B9386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F4E2EFE-AF7C-449C-BBCD-3C11F529439C}">
      <dgm:prSet/>
      <dgm:spPr/>
      <dgm:t>
        <a:bodyPr/>
        <a:lstStyle/>
        <a:p>
          <a:r>
            <a:rPr lang="en-GB" dirty="0"/>
            <a:t>Due on the 12</a:t>
          </a:r>
          <a:r>
            <a:rPr lang="en-GB" baseline="30000" dirty="0"/>
            <a:t>th</a:t>
          </a:r>
          <a:r>
            <a:rPr lang="en-GB" dirty="0"/>
            <a:t> of June 2026 at 23:59pm </a:t>
          </a:r>
          <a:endParaRPr lang="en-US" dirty="0"/>
        </a:p>
      </dgm:t>
    </dgm:pt>
    <dgm:pt modelId="{8D903C91-3961-4C6B-8529-350FBC857E9B}" type="parTrans" cxnId="{2CAA6394-B77F-4CDA-BA8E-69EEE11143E2}">
      <dgm:prSet/>
      <dgm:spPr/>
      <dgm:t>
        <a:bodyPr/>
        <a:lstStyle/>
        <a:p>
          <a:endParaRPr lang="en-US"/>
        </a:p>
      </dgm:t>
    </dgm:pt>
    <dgm:pt modelId="{5F210391-9E2F-4C80-937D-64C56D44DB68}" type="sibTrans" cxnId="{2CAA6394-B77F-4CDA-BA8E-69EEE11143E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0C2A19A-674D-4DEA-B2F8-7022880C9238}">
      <dgm:prSet/>
      <dgm:spPr/>
      <dgm:t>
        <a:bodyPr/>
        <a:lstStyle/>
        <a:p>
          <a:r>
            <a:rPr lang="en-GB"/>
            <a:t>Try your best. </a:t>
          </a:r>
          <a:endParaRPr lang="en-US"/>
        </a:p>
      </dgm:t>
    </dgm:pt>
    <dgm:pt modelId="{9407ABA6-141E-4EFB-83DB-2105973302FF}" type="parTrans" cxnId="{90A32AC5-3049-49BD-9444-FF22A6587264}">
      <dgm:prSet/>
      <dgm:spPr/>
      <dgm:t>
        <a:bodyPr/>
        <a:lstStyle/>
        <a:p>
          <a:endParaRPr lang="en-US"/>
        </a:p>
      </dgm:t>
    </dgm:pt>
    <dgm:pt modelId="{D50640E1-3FF0-4E04-9B6C-D64A7F6C9409}" type="sibTrans" cxnId="{90A32AC5-3049-49BD-9444-FF22A6587264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BD01A0CF-96B3-4ACF-A51E-7AF3A43DBA63}">
      <dgm:prSet/>
      <dgm:spPr/>
      <dgm:t>
        <a:bodyPr/>
        <a:lstStyle/>
        <a:p>
          <a:r>
            <a:rPr lang="en-GB"/>
            <a:t>Make use of draft sessions.</a:t>
          </a:r>
          <a:endParaRPr lang="en-US"/>
        </a:p>
      </dgm:t>
    </dgm:pt>
    <dgm:pt modelId="{8532BA6A-CA87-424E-BF0C-6F0F89878BA8}" type="parTrans" cxnId="{B200B93E-A481-4BAA-B2C8-5D4D3D98B073}">
      <dgm:prSet/>
      <dgm:spPr/>
      <dgm:t>
        <a:bodyPr/>
        <a:lstStyle/>
        <a:p>
          <a:endParaRPr lang="en-US"/>
        </a:p>
      </dgm:t>
    </dgm:pt>
    <dgm:pt modelId="{3A16280C-D6E8-4CEC-93EC-308B182F17F2}" type="sibTrans" cxnId="{B200B93E-A481-4BAA-B2C8-5D4D3D98B073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563D2A18-B17D-45C8-9562-D874824B4C39}" type="pres">
      <dgm:prSet presAssocID="{6D7046D8-9264-4371-BC14-FCC5433B9386}" presName="Name0" presStyleCnt="0">
        <dgm:presLayoutVars>
          <dgm:animLvl val="lvl"/>
          <dgm:resizeHandles val="exact"/>
        </dgm:presLayoutVars>
      </dgm:prSet>
      <dgm:spPr/>
    </dgm:pt>
    <dgm:pt modelId="{3156678A-0C8E-4614-904C-C8CCC6E34870}" type="pres">
      <dgm:prSet presAssocID="{FF4E2EFE-AF7C-449C-BBCD-3C11F529439C}" presName="compositeNode" presStyleCnt="0">
        <dgm:presLayoutVars>
          <dgm:bulletEnabled val="1"/>
        </dgm:presLayoutVars>
      </dgm:prSet>
      <dgm:spPr/>
    </dgm:pt>
    <dgm:pt modelId="{7C3928BD-E00A-4B52-B465-042C94B261F2}" type="pres">
      <dgm:prSet presAssocID="{FF4E2EFE-AF7C-449C-BBCD-3C11F529439C}" presName="bgRect" presStyleLbl="bgAccFollowNode1" presStyleIdx="0" presStyleCnt="3"/>
      <dgm:spPr/>
    </dgm:pt>
    <dgm:pt modelId="{83EDF572-62C7-4922-ADDF-800567812FFE}" type="pres">
      <dgm:prSet presAssocID="{5F210391-9E2F-4C80-937D-64C56D44DB68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19BF5AA6-7666-4533-8FBD-813CAD52D853}" type="pres">
      <dgm:prSet presAssocID="{FF4E2EFE-AF7C-449C-BBCD-3C11F529439C}" presName="bottomLine" presStyleLbl="alignNode1" presStyleIdx="1" presStyleCnt="6">
        <dgm:presLayoutVars/>
      </dgm:prSet>
      <dgm:spPr/>
    </dgm:pt>
    <dgm:pt modelId="{E49810FE-8278-48EC-996F-CE73505C45B2}" type="pres">
      <dgm:prSet presAssocID="{FF4E2EFE-AF7C-449C-BBCD-3C11F529439C}" presName="nodeText" presStyleLbl="bgAccFollowNode1" presStyleIdx="0" presStyleCnt="3">
        <dgm:presLayoutVars>
          <dgm:bulletEnabled val="1"/>
        </dgm:presLayoutVars>
      </dgm:prSet>
      <dgm:spPr/>
    </dgm:pt>
    <dgm:pt modelId="{DC8AB0B9-A981-415C-B615-B96C9F031A16}" type="pres">
      <dgm:prSet presAssocID="{5F210391-9E2F-4C80-937D-64C56D44DB68}" presName="sibTrans" presStyleCnt="0"/>
      <dgm:spPr/>
    </dgm:pt>
    <dgm:pt modelId="{D4DFB5F1-D8C0-4061-93EB-7529884B9005}" type="pres">
      <dgm:prSet presAssocID="{F0C2A19A-674D-4DEA-B2F8-7022880C9238}" presName="compositeNode" presStyleCnt="0">
        <dgm:presLayoutVars>
          <dgm:bulletEnabled val="1"/>
        </dgm:presLayoutVars>
      </dgm:prSet>
      <dgm:spPr/>
    </dgm:pt>
    <dgm:pt modelId="{AB7AB38A-24B9-49D7-90BB-D9E41FCE7E0E}" type="pres">
      <dgm:prSet presAssocID="{F0C2A19A-674D-4DEA-B2F8-7022880C9238}" presName="bgRect" presStyleLbl="bgAccFollowNode1" presStyleIdx="1" presStyleCnt="3"/>
      <dgm:spPr/>
    </dgm:pt>
    <dgm:pt modelId="{1969ED8C-5346-40C7-9843-4881D7B597C2}" type="pres">
      <dgm:prSet presAssocID="{D50640E1-3FF0-4E04-9B6C-D64A7F6C9409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C415B220-45A0-4154-938E-521A0C99FA85}" type="pres">
      <dgm:prSet presAssocID="{F0C2A19A-674D-4DEA-B2F8-7022880C9238}" presName="bottomLine" presStyleLbl="alignNode1" presStyleIdx="3" presStyleCnt="6">
        <dgm:presLayoutVars/>
      </dgm:prSet>
      <dgm:spPr/>
    </dgm:pt>
    <dgm:pt modelId="{1119323D-A8D4-49E3-8D05-9D4436DA9F12}" type="pres">
      <dgm:prSet presAssocID="{F0C2A19A-674D-4DEA-B2F8-7022880C9238}" presName="nodeText" presStyleLbl="bgAccFollowNode1" presStyleIdx="1" presStyleCnt="3">
        <dgm:presLayoutVars>
          <dgm:bulletEnabled val="1"/>
        </dgm:presLayoutVars>
      </dgm:prSet>
      <dgm:spPr/>
    </dgm:pt>
    <dgm:pt modelId="{F2A65FD5-3A8E-4E59-B19C-F34919EF6332}" type="pres">
      <dgm:prSet presAssocID="{D50640E1-3FF0-4E04-9B6C-D64A7F6C9409}" presName="sibTrans" presStyleCnt="0"/>
      <dgm:spPr/>
    </dgm:pt>
    <dgm:pt modelId="{46DF56B7-AEB1-425F-9F4A-9B2ACFA20C82}" type="pres">
      <dgm:prSet presAssocID="{BD01A0CF-96B3-4ACF-A51E-7AF3A43DBA63}" presName="compositeNode" presStyleCnt="0">
        <dgm:presLayoutVars>
          <dgm:bulletEnabled val="1"/>
        </dgm:presLayoutVars>
      </dgm:prSet>
      <dgm:spPr/>
    </dgm:pt>
    <dgm:pt modelId="{8017CA8E-6CCE-4AE3-9861-434C04CE88A2}" type="pres">
      <dgm:prSet presAssocID="{BD01A0CF-96B3-4ACF-A51E-7AF3A43DBA63}" presName="bgRect" presStyleLbl="bgAccFollowNode1" presStyleIdx="2" presStyleCnt="3"/>
      <dgm:spPr/>
    </dgm:pt>
    <dgm:pt modelId="{B37BD677-363C-49AB-9A96-A8B118D0F83D}" type="pres">
      <dgm:prSet presAssocID="{3A16280C-D6E8-4CEC-93EC-308B182F17F2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34B96C15-B7BE-488E-9E46-7BCE44DD95A2}" type="pres">
      <dgm:prSet presAssocID="{BD01A0CF-96B3-4ACF-A51E-7AF3A43DBA63}" presName="bottomLine" presStyleLbl="alignNode1" presStyleIdx="5" presStyleCnt="6">
        <dgm:presLayoutVars/>
      </dgm:prSet>
      <dgm:spPr/>
    </dgm:pt>
    <dgm:pt modelId="{3555307B-32B5-48D7-992C-36987455889B}" type="pres">
      <dgm:prSet presAssocID="{BD01A0CF-96B3-4ACF-A51E-7AF3A43DBA63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BAA7830E-A8BD-4EC8-8420-282F271B70F2}" type="presOf" srcId="{FF4E2EFE-AF7C-449C-BBCD-3C11F529439C}" destId="{7C3928BD-E00A-4B52-B465-042C94B261F2}" srcOrd="0" destOrd="0" presId="urn:microsoft.com/office/officeart/2016/7/layout/BasicLinearProcessNumbered"/>
    <dgm:cxn modelId="{C2EDF510-DE6F-46A0-9A78-E487CAB597FD}" type="presOf" srcId="{BD01A0CF-96B3-4ACF-A51E-7AF3A43DBA63}" destId="{3555307B-32B5-48D7-992C-36987455889B}" srcOrd="1" destOrd="0" presId="urn:microsoft.com/office/officeart/2016/7/layout/BasicLinearProcessNumbered"/>
    <dgm:cxn modelId="{DD816137-CBB4-45CF-A92F-6BA4B1F426F3}" type="presOf" srcId="{6D7046D8-9264-4371-BC14-FCC5433B9386}" destId="{563D2A18-B17D-45C8-9562-D874824B4C39}" srcOrd="0" destOrd="0" presId="urn:microsoft.com/office/officeart/2016/7/layout/BasicLinearProcessNumbered"/>
    <dgm:cxn modelId="{B200B93E-A481-4BAA-B2C8-5D4D3D98B073}" srcId="{6D7046D8-9264-4371-BC14-FCC5433B9386}" destId="{BD01A0CF-96B3-4ACF-A51E-7AF3A43DBA63}" srcOrd="2" destOrd="0" parTransId="{8532BA6A-CA87-424E-BF0C-6F0F89878BA8}" sibTransId="{3A16280C-D6E8-4CEC-93EC-308B182F17F2}"/>
    <dgm:cxn modelId="{1AFC2274-C53B-4C74-9A4F-9DAA14279F60}" type="presOf" srcId="{F0C2A19A-674D-4DEA-B2F8-7022880C9238}" destId="{AB7AB38A-24B9-49D7-90BB-D9E41FCE7E0E}" srcOrd="0" destOrd="0" presId="urn:microsoft.com/office/officeart/2016/7/layout/BasicLinearProcessNumbered"/>
    <dgm:cxn modelId="{C159EC76-61C6-43BB-AECB-6315A5AEC8E8}" type="presOf" srcId="{FF4E2EFE-AF7C-449C-BBCD-3C11F529439C}" destId="{E49810FE-8278-48EC-996F-CE73505C45B2}" srcOrd="1" destOrd="0" presId="urn:microsoft.com/office/officeart/2016/7/layout/BasicLinearProcessNumbered"/>
    <dgm:cxn modelId="{622AB68D-636A-4CAB-852E-607089FC2906}" type="presOf" srcId="{3A16280C-D6E8-4CEC-93EC-308B182F17F2}" destId="{B37BD677-363C-49AB-9A96-A8B118D0F83D}" srcOrd="0" destOrd="0" presId="urn:microsoft.com/office/officeart/2016/7/layout/BasicLinearProcessNumbered"/>
    <dgm:cxn modelId="{2CAA6394-B77F-4CDA-BA8E-69EEE11143E2}" srcId="{6D7046D8-9264-4371-BC14-FCC5433B9386}" destId="{FF4E2EFE-AF7C-449C-BBCD-3C11F529439C}" srcOrd="0" destOrd="0" parTransId="{8D903C91-3961-4C6B-8529-350FBC857E9B}" sibTransId="{5F210391-9E2F-4C80-937D-64C56D44DB68}"/>
    <dgm:cxn modelId="{916D8AA5-599F-4B8F-91BF-D666D1513289}" type="presOf" srcId="{BD01A0CF-96B3-4ACF-A51E-7AF3A43DBA63}" destId="{8017CA8E-6CCE-4AE3-9861-434C04CE88A2}" srcOrd="0" destOrd="0" presId="urn:microsoft.com/office/officeart/2016/7/layout/BasicLinearProcessNumbered"/>
    <dgm:cxn modelId="{14DF7BAC-3D15-4337-9FB7-9D40822624FB}" type="presOf" srcId="{D50640E1-3FF0-4E04-9B6C-D64A7F6C9409}" destId="{1969ED8C-5346-40C7-9843-4881D7B597C2}" srcOrd="0" destOrd="0" presId="urn:microsoft.com/office/officeart/2016/7/layout/BasicLinearProcessNumbered"/>
    <dgm:cxn modelId="{C6A528B5-F111-4F8C-A459-F21BF96CE8F2}" type="presOf" srcId="{F0C2A19A-674D-4DEA-B2F8-7022880C9238}" destId="{1119323D-A8D4-49E3-8D05-9D4436DA9F12}" srcOrd="1" destOrd="0" presId="urn:microsoft.com/office/officeart/2016/7/layout/BasicLinearProcessNumbered"/>
    <dgm:cxn modelId="{F3EA1EB9-19B5-4DF8-943E-2607A0A75C14}" type="presOf" srcId="{5F210391-9E2F-4C80-937D-64C56D44DB68}" destId="{83EDF572-62C7-4922-ADDF-800567812FFE}" srcOrd="0" destOrd="0" presId="urn:microsoft.com/office/officeart/2016/7/layout/BasicLinearProcessNumbered"/>
    <dgm:cxn modelId="{90A32AC5-3049-49BD-9444-FF22A6587264}" srcId="{6D7046D8-9264-4371-BC14-FCC5433B9386}" destId="{F0C2A19A-674D-4DEA-B2F8-7022880C9238}" srcOrd="1" destOrd="0" parTransId="{9407ABA6-141E-4EFB-83DB-2105973302FF}" sibTransId="{D50640E1-3FF0-4E04-9B6C-D64A7F6C9409}"/>
    <dgm:cxn modelId="{7F1757D2-40E9-4F9F-AC7F-0CE5FF61B350}" type="presParOf" srcId="{563D2A18-B17D-45C8-9562-D874824B4C39}" destId="{3156678A-0C8E-4614-904C-C8CCC6E34870}" srcOrd="0" destOrd="0" presId="urn:microsoft.com/office/officeart/2016/7/layout/BasicLinearProcessNumbered"/>
    <dgm:cxn modelId="{88F4E024-8147-457D-B762-6620A11994E1}" type="presParOf" srcId="{3156678A-0C8E-4614-904C-C8CCC6E34870}" destId="{7C3928BD-E00A-4B52-B465-042C94B261F2}" srcOrd="0" destOrd="0" presId="urn:microsoft.com/office/officeart/2016/7/layout/BasicLinearProcessNumbered"/>
    <dgm:cxn modelId="{BAFD7946-BF23-4E51-8C8D-DBC40FDBD5E3}" type="presParOf" srcId="{3156678A-0C8E-4614-904C-C8CCC6E34870}" destId="{83EDF572-62C7-4922-ADDF-800567812FFE}" srcOrd="1" destOrd="0" presId="urn:microsoft.com/office/officeart/2016/7/layout/BasicLinearProcessNumbered"/>
    <dgm:cxn modelId="{17375B09-2615-4201-A9FE-FC1E11E36549}" type="presParOf" srcId="{3156678A-0C8E-4614-904C-C8CCC6E34870}" destId="{19BF5AA6-7666-4533-8FBD-813CAD52D853}" srcOrd="2" destOrd="0" presId="urn:microsoft.com/office/officeart/2016/7/layout/BasicLinearProcessNumbered"/>
    <dgm:cxn modelId="{E2BBFAA2-11BE-43A2-9866-B5EE83934B93}" type="presParOf" srcId="{3156678A-0C8E-4614-904C-C8CCC6E34870}" destId="{E49810FE-8278-48EC-996F-CE73505C45B2}" srcOrd="3" destOrd="0" presId="urn:microsoft.com/office/officeart/2016/7/layout/BasicLinearProcessNumbered"/>
    <dgm:cxn modelId="{BA47CDEC-4C99-404F-A6DF-F7A32D892D2A}" type="presParOf" srcId="{563D2A18-B17D-45C8-9562-D874824B4C39}" destId="{DC8AB0B9-A981-415C-B615-B96C9F031A16}" srcOrd="1" destOrd="0" presId="urn:microsoft.com/office/officeart/2016/7/layout/BasicLinearProcessNumbered"/>
    <dgm:cxn modelId="{78B8847B-AE18-4EA5-911D-AC7216095167}" type="presParOf" srcId="{563D2A18-B17D-45C8-9562-D874824B4C39}" destId="{D4DFB5F1-D8C0-4061-93EB-7529884B9005}" srcOrd="2" destOrd="0" presId="urn:microsoft.com/office/officeart/2016/7/layout/BasicLinearProcessNumbered"/>
    <dgm:cxn modelId="{202C3523-A79C-48FA-B45F-29134939BFBD}" type="presParOf" srcId="{D4DFB5F1-D8C0-4061-93EB-7529884B9005}" destId="{AB7AB38A-24B9-49D7-90BB-D9E41FCE7E0E}" srcOrd="0" destOrd="0" presId="urn:microsoft.com/office/officeart/2016/7/layout/BasicLinearProcessNumbered"/>
    <dgm:cxn modelId="{361AC6C0-6228-4D3B-83EE-A9409D33BCDB}" type="presParOf" srcId="{D4DFB5F1-D8C0-4061-93EB-7529884B9005}" destId="{1969ED8C-5346-40C7-9843-4881D7B597C2}" srcOrd="1" destOrd="0" presId="urn:microsoft.com/office/officeart/2016/7/layout/BasicLinearProcessNumbered"/>
    <dgm:cxn modelId="{D2B684D3-F0BC-4F8B-B2C4-ED15FAF13D13}" type="presParOf" srcId="{D4DFB5F1-D8C0-4061-93EB-7529884B9005}" destId="{C415B220-45A0-4154-938E-521A0C99FA85}" srcOrd="2" destOrd="0" presId="urn:microsoft.com/office/officeart/2016/7/layout/BasicLinearProcessNumbered"/>
    <dgm:cxn modelId="{2CF1AC77-9780-468F-92BB-E5C3986A4A9B}" type="presParOf" srcId="{D4DFB5F1-D8C0-4061-93EB-7529884B9005}" destId="{1119323D-A8D4-49E3-8D05-9D4436DA9F12}" srcOrd="3" destOrd="0" presId="urn:microsoft.com/office/officeart/2016/7/layout/BasicLinearProcessNumbered"/>
    <dgm:cxn modelId="{0D8B582C-1FDC-4B47-8750-B203ECA38AF8}" type="presParOf" srcId="{563D2A18-B17D-45C8-9562-D874824B4C39}" destId="{F2A65FD5-3A8E-4E59-B19C-F34919EF6332}" srcOrd="3" destOrd="0" presId="urn:microsoft.com/office/officeart/2016/7/layout/BasicLinearProcessNumbered"/>
    <dgm:cxn modelId="{07A7DC32-5F59-4930-BD6B-95A4A980D9AE}" type="presParOf" srcId="{563D2A18-B17D-45C8-9562-D874824B4C39}" destId="{46DF56B7-AEB1-425F-9F4A-9B2ACFA20C82}" srcOrd="4" destOrd="0" presId="urn:microsoft.com/office/officeart/2016/7/layout/BasicLinearProcessNumbered"/>
    <dgm:cxn modelId="{37562A63-4C2F-4F18-96DE-8F56A5A2E6DE}" type="presParOf" srcId="{46DF56B7-AEB1-425F-9F4A-9B2ACFA20C82}" destId="{8017CA8E-6CCE-4AE3-9861-434C04CE88A2}" srcOrd="0" destOrd="0" presId="urn:microsoft.com/office/officeart/2016/7/layout/BasicLinearProcessNumbered"/>
    <dgm:cxn modelId="{93727420-5EF2-4646-8531-0CEA071AAC3F}" type="presParOf" srcId="{46DF56B7-AEB1-425F-9F4A-9B2ACFA20C82}" destId="{B37BD677-363C-49AB-9A96-A8B118D0F83D}" srcOrd="1" destOrd="0" presId="urn:microsoft.com/office/officeart/2016/7/layout/BasicLinearProcessNumbered"/>
    <dgm:cxn modelId="{C03DAF51-3CFF-446E-892C-BEEB7BEC4696}" type="presParOf" srcId="{46DF56B7-AEB1-425F-9F4A-9B2ACFA20C82}" destId="{34B96C15-B7BE-488E-9E46-7BCE44DD95A2}" srcOrd="2" destOrd="0" presId="urn:microsoft.com/office/officeart/2016/7/layout/BasicLinearProcessNumbered"/>
    <dgm:cxn modelId="{43B41751-701E-43F4-966D-295E4B8BD88E}" type="presParOf" srcId="{46DF56B7-AEB1-425F-9F4A-9B2ACFA20C82}" destId="{3555307B-32B5-48D7-992C-36987455889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A61ABC-2E20-4B6D-BF4C-AB1393121A62}">
      <dsp:nvSpPr>
        <dsp:cNvPr id="0" name=""/>
        <dsp:cNvSpPr/>
      </dsp:nvSpPr>
      <dsp:spPr>
        <a:xfrm>
          <a:off x="1519199" y="241833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DF7C8-C46B-4304-888C-306708AC6B33}">
      <dsp:nvSpPr>
        <dsp:cNvPr id="0" name=""/>
        <dsp:cNvSpPr/>
      </dsp:nvSpPr>
      <dsp:spPr>
        <a:xfrm>
          <a:off x="331199" y="2656011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aim of today’s session is to discuss the assessment. </a:t>
          </a:r>
          <a:endParaRPr lang="en-US" sz="1300" kern="1200"/>
        </a:p>
      </dsp:txBody>
      <dsp:txXfrm>
        <a:off x="331199" y="2656011"/>
        <a:ext cx="4320000" cy="720000"/>
      </dsp:txXfrm>
    </dsp:sp>
    <dsp:sp modelId="{08F47B62-56E1-467F-ABED-39E63A5B8D30}">
      <dsp:nvSpPr>
        <dsp:cNvPr id="0" name=""/>
        <dsp:cNvSpPr/>
      </dsp:nvSpPr>
      <dsp:spPr>
        <a:xfrm>
          <a:off x="6595199" y="241833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226CD-8848-49F9-A622-1656965C9404}">
      <dsp:nvSpPr>
        <dsp:cNvPr id="0" name=""/>
        <dsp:cNvSpPr/>
      </dsp:nvSpPr>
      <dsp:spPr>
        <a:xfrm>
          <a:off x="5407199" y="2656011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By the end of today’s session students should be able to demonstrate their understanding of the assessment and the requirements of the assessment. </a:t>
          </a:r>
          <a:endParaRPr lang="en-US" sz="1300" kern="1200"/>
        </a:p>
      </dsp:txBody>
      <dsp:txXfrm>
        <a:off x="5407199" y="2656011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4EF7A2-1FE3-425C-BDFA-221CCBFA4941}">
      <dsp:nvSpPr>
        <dsp:cNvPr id="0" name=""/>
        <dsp:cNvSpPr/>
      </dsp:nvSpPr>
      <dsp:spPr>
        <a:xfrm>
          <a:off x="616949" y="256422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80A45B-DACD-4CF4-BAA7-14054A0B0561}">
      <dsp:nvSpPr>
        <dsp:cNvPr id="0" name=""/>
        <dsp:cNvSpPr/>
      </dsp:nvSpPr>
      <dsp:spPr>
        <a:xfrm>
          <a:off x="1004512" y="643984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5DB29-6BE4-4C60-834D-7455EDF5834E}">
      <dsp:nvSpPr>
        <dsp:cNvPr id="0" name=""/>
        <dsp:cNvSpPr/>
      </dsp:nvSpPr>
      <dsp:spPr>
        <a:xfrm>
          <a:off x="35606" y="2641422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Answer 3 questions </a:t>
          </a:r>
          <a:endParaRPr lang="en-US" sz="1300" kern="1200"/>
        </a:p>
      </dsp:txBody>
      <dsp:txXfrm>
        <a:off x="35606" y="2641422"/>
        <a:ext cx="2981250" cy="720000"/>
      </dsp:txXfrm>
    </dsp:sp>
    <dsp:sp modelId="{1D66643B-651B-4F5E-AF6B-EB70AD4580EB}">
      <dsp:nvSpPr>
        <dsp:cNvPr id="0" name=""/>
        <dsp:cNvSpPr/>
      </dsp:nvSpPr>
      <dsp:spPr>
        <a:xfrm>
          <a:off x="4119918" y="256422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D71610-83AC-4689-8300-AF54CEEF3964}">
      <dsp:nvSpPr>
        <dsp:cNvPr id="0" name=""/>
        <dsp:cNvSpPr/>
      </dsp:nvSpPr>
      <dsp:spPr>
        <a:xfrm>
          <a:off x="4507481" y="643984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7A298-B2D3-43DC-9767-11ABEC92E1EB}">
      <dsp:nvSpPr>
        <dsp:cNvPr id="0" name=""/>
        <dsp:cNvSpPr/>
      </dsp:nvSpPr>
      <dsp:spPr>
        <a:xfrm>
          <a:off x="3538574" y="2641422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All of which are weighed differently. </a:t>
          </a:r>
          <a:endParaRPr lang="en-US" sz="1300" kern="1200"/>
        </a:p>
      </dsp:txBody>
      <dsp:txXfrm>
        <a:off x="3538574" y="2641422"/>
        <a:ext cx="2981250" cy="720000"/>
      </dsp:txXfrm>
    </dsp:sp>
    <dsp:sp modelId="{AE23C89F-D618-4957-8380-27F7E946D76F}">
      <dsp:nvSpPr>
        <dsp:cNvPr id="0" name=""/>
        <dsp:cNvSpPr/>
      </dsp:nvSpPr>
      <dsp:spPr>
        <a:xfrm>
          <a:off x="7622887" y="256422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7F0841-3EDC-423F-B50B-41EBEC17E762}">
      <dsp:nvSpPr>
        <dsp:cNvPr id="0" name=""/>
        <dsp:cNvSpPr/>
      </dsp:nvSpPr>
      <dsp:spPr>
        <a:xfrm>
          <a:off x="8010450" y="643984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49083C-94A0-4E0C-93A5-14931FD278BF}">
      <dsp:nvSpPr>
        <dsp:cNvPr id="0" name=""/>
        <dsp:cNvSpPr/>
      </dsp:nvSpPr>
      <dsp:spPr>
        <a:xfrm>
          <a:off x="7041543" y="2641422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We will go through guidance for each question after we have covered each topic. </a:t>
          </a:r>
          <a:endParaRPr lang="en-US" sz="1300" kern="1200"/>
        </a:p>
      </dsp:txBody>
      <dsp:txXfrm>
        <a:off x="7041543" y="2641422"/>
        <a:ext cx="29812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BB9800-B3DA-454F-B039-8246144A9DB6}">
      <dsp:nvSpPr>
        <dsp:cNvPr id="0" name=""/>
        <dsp:cNvSpPr/>
      </dsp:nvSpPr>
      <dsp:spPr>
        <a:xfrm>
          <a:off x="0" y="76146"/>
          <a:ext cx="10058399" cy="111486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Explain the different circumstances that lead to a breach of contract [500 Words] [25 marks] </a:t>
          </a:r>
          <a:endParaRPr lang="en-US" sz="2100" kern="1200"/>
        </a:p>
      </dsp:txBody>
      <dsp:txXfrm>
        <a:off x="54423" y="130569"/>
        <a:ext cx="9949553" cy="1006017"/>
      </dsp:txXfrm>
    </dsp:sp>
    <dsp:sp modelId="{4CA30A87-1E8E-42B3-ADA4-77F3EB6F8FB9}">
      <dsp:nvSpPr>
        <dsp:cNvPr id="0" name=""/>
        <dsp:cNvSpPr/>
      </dsp:nvSpPr>
      <dsp:spPr>
        <a:xfrm>
          <a:off x="0" y="1251490"/>
          <a:ext cx="10058399" cy="1114863"/>
        </a:xfrm>
        <a:prstGeom prst="roundRect">
          <a:avLst/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Industries use a vast amount of different licenses and permits. Discuss what license and permits are and how they apply to your workplace [ 500 words] [25 marks]</a:t>
          </a:r>
          <a:endParaRPr lang="en-US" sz="2100" kern="1200"/>
        </a:p>
      </dsp:txBody>
      <dsp:txXfrm>
        <a:off x="54423" y="1305913"/>
        <a:ext cx="9949553" cy="1006017"/>
      </dsp:txXfrm>
    </dsp:sp>
    <dsp:sp modelId="{A19088C7-EF8E-49D4-BAA2-D9A0A0BBF704}">
      <dsp:nvSpPr>
        <dsp:cNvPr id="0" name=""/>
        <dsp:cNvSpPr/>
      </dsp:nvSpPr>
      <dsp:spPr>
        <a:xfrm>
          <a:off x="0" y="2426834"/>
          <a:ext cx="10058399" cy="1114863"/>
        </a:xfrm>
        <a:prstGeom prst="roundRec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Explain business ethics and why they are important. Within your answer please make links to your workplace [1,000 words] [50 marks] </a:t>
          </a:r>
          <a:endParaRPr lang="en-US" sz="2100" kern="1200"/>
        </a:p>
      </dsp:txBody>
      <dsp:txXfrm>
        <a:off x="54423" y="2481257"/>
        <a:ext cx="9949553" cy="10060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1793DC-944A-406A-A7E6-1F7822C16E7F}">
      <dsp:nvSpPr>
        <dsp:cNvPr id="0" name=""/>
        <dsp:cNvSpPr/>
      </dsp:nvSpPr>
      <dsp:spPr>
        <a:xfrm>
          <a:off x="134825" y="205495"/>
          <a:ext cx="1295909" cy="129590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B3B483-9D86-45BA-868C-E28ECF729ACF}">
      <dsp:nvSpPr>
        <dsp:cNvPr id="0" name=""/>
        <dsp:cNvSpPr/>
      </dsp:nvSpPr>
      <dsp:spPr>
        <a:xfrm>
          <a:off x="406966" y="477636"/>
          <a:ext cx="751627" cy="7516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EB244-2332-4975-80D9-54D2EBB7CB65}">
      <dsp:nvSpPr>
        <dsp:cNvPr id="0" name=""/>
        <dsp:cNvSpPr/>
      </dsp:nvSpPr>
      <dsp:spPr>
        <a:xfrm>
          <a:off x="1708430" y="205495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Due on the 12</a:t>
          </a:r>
          <a:r>
            <a:rPr lang="en-GB" sz="2000" kern="1200" baseline="30000" dirty="0"/>
            <a:t>th</a:t>
          </a:r>
          <a:r>
            <a:rPr lang="en-GB" sz="2000" kern="1200" dirty="0"/>
            <a:t> June 2026 23:59pm </a:t>
          </a:r>
          <a:endParaRPr lang="en-US" sz="2000" kern="1200" dirty="0"/>
        </a:p>
      </dsp:txBody>
      <dsp:txXfrm>
        <a:off x="1708430" y="205495"/>
        <a:ext cx="3054644" cy="1295909"/>
      </dsp:txXfrm>
    </dsp:sp>
    <dsp:sp modelId="{E1B78D8B-BFDD-4AD9-A912-879418C1BF54}">
      <dsp:nvSpPr>
        <dsp:cNvPr id="0" name=""/>
        <dsp:cNvSpPr/>
      </dsp:nvSpPr>
      <dsp:spPr>
        <a:xfrm>
          <a:off x="5295324" y="205495"/>
          <a:ext cx="1295909" cy="129590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A1A2E3-D90C-4D99-BD99-2EAA4C61F4B1}">
      <dsp:nvSpPr>
        <dsp:cNvPr id="0" name=""/>
        <dsp:cNvSpPr/>
      </dsp:nvSpPr>
      <dsp:spPr>
        <a:xfrm>
          <a:off x="5567465" y="477636"/>
          <a:ext cx="751627" cy="7516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DB8C4-7471-470C-9724-0DF2EC03433A}">
      <dsp:nvSpPr>
        <dsp:cNvPr id="0" name=""/>
        <dsp:cNvSpPr/>
      </dsp:nvSpPr>
      <dsp:spPr>
        <a:xfrm>
          <a:off x="6868929" y="205495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links and assignment will be available on Moodle shortly. </a:t>
          </a:r>
          <a:endParaRPr lang="en-US" sz="2000" kern="1200"/>
        </a:p>
      </dsp:txBody>
      <dsp:txXfrm>
        <a:off x="6868929" y="205495"/>
        <a:ext cx="3054644" cy="1295909"/>
      </dsp:txXfrm>
    </dsp:sp>
    <dsp:sp modelId="{B5528265-FAC3-457B-A9D8-FB180104672E}">
      <dsp:nvSpPr>
        <dsp:cNvPr id="0" name=""/>
        <dsp:cNvSpPr/>
      </dsp:nvSpPr>
      <dsp:spPr>
        <a:xfrm>
          <a:off x="134825" y="2116439"/>
          <a:ext cx="1295909" cy="129590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CA778E-96AD-4903-A5EF-0B1B886406A2}">
      <dsp:nvSpPr>
        <dsp:cNvPr id="0" name=""/>
        <dsp:cNvSpPr/>
      </dsp:nvSpPr>
      <dsp:spPr>
        <a:xfrm>
          <a:off x="406966" y="2388580"/>
          <a:ext cx="751627" cy="7516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4FB7F8-F65B-4AD1-8BC8-E9FEF9FCCAB3}">
      <dsp:nvSpPr>
        <dsp:cNvPr id="0" name=""/>
        <dsp:cNvSpPr/>
      </dsp:nvSpPr>
      <dsp:spPr>
        <a:xfrm>
          <a:off x="1708430" y="2116439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You are required to reference in accordance with the Harvard Referencing style. </a:t>
          </a:r>
          <a:endParaRPr lang="en-US" sz="2000" kern="1200"/>
        </a:p>
      </dsp:txBody>
      <dsp:txXfrm>
        <a:off x="1708430" y="2116439"/>
        <a:ext cx="3054644" cy="1295909"/>
      </dsp:txXfrm>
    </dsp:sp>
    <dsp:sp modelId="{149DC760-90C7-4D0E-842F-26BE8BC1EC35}">
      <dsp:nvSpPr>
        <dsp:cNvPr id="0" name=""/>
        <dsp:cNvSpPr/>
      </dsp:nvSpPr>
      <dsp:spPr>
        <a:xfrm>
          <a:off x="5295324" y="2116439"/>
          <a:ext cx="1295909" cy="129590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742B1-6F0C-4349-A5B7-9CFFC95E1DB5}">
      <dsp:nvSpPr>
        <dsp:cNvPr id="0" name=""/>
        <dsp:cNvSpPr/>
      </dsp:nvSpPr>
      <dsp:spPr>
        <a:xfrm>
          <a:off x="5567465" y="2388580"/>
          <a:ext cx="751627" cy="7516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D2991E-05C7-41F4-85D5-4B86716D9910}">
      <dsp:nvSpPr>
        <dsp:cNvPr id="0" name=""/>
        <dsp:cNvSpPr/>
      </dsp:nvSpPr>
      <dsp:spPr>
        <a:xfrm>
          <a:off x="6868929" y="2116439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includes the use of intext citation and a reference list. </a:t>
          </a:r>
          <a:endParaRPr lang="en-US" sz="2000" kern="1200"/>
        </a:p>
      </dsp:txBody>
      <dsp:txXfrm>
        <a:off x="6868929" y="2116439"/>
        <a:ext cx="3054644" cy="12959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AA7D21-16E2-4F93-9553-3485C7A9A009}">
      <dsp:nvSpPr>
        <dsp:cNvPr id="0" name=""/>
        <dsp:cNvSpPr/>
      </dsp:nvSpPr>
      <dsp:spPr>
        <a:xfrm>
          <a:off x="0" y="2319"/>
          <a:ext cx="6572250" cy="11754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8FB45B-AC1A-4FE4-A272-418F92E84B7B}">
      <dsp:nvSpPr>
        <dsp:cNvPr id="0" name=""/>
        <dsp:cNvSpPr/>
      </dsp:nvSpPr>
      <dsp:spPr>
        <a:xfrm>
          <a:off x="355571" y="266794"/>
          <a:ext cx="646494" cy="6464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8EB5D-37C0-4A57-BDC5-6165BCBC72A1}">
      <dsp:nvSpPr>
        <dsp:cNvPr id="0" name=""/>
        <dsp:cNvSpPr/>
      </dsp:nvSpPr>
      <dsp:spPr>
        <a:xfrm>
          <a:off x="1357638" y="2319"/>
          <a:ext cx="5214611" cy="1175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01" tIns="124401" rIns="124401" bIns="1244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Check your grammar and punctuation before submitting. </a:t>
          </a:r>
          <a:endParaRPr lang="en-US" sz="2200" kern="1200"/>
        </a:p>
      </dsp:txBody>
      <dsp:txXfrm>
        <a:off x="1357638" y="2319"/>
        <a:ext cx="5214611" cy="1175444"/>
      </dsp:txXfrm>
    </dsp:sp>
    <dsp:sp modelId="{B73449BA-99FD-49AE-9742-48AF0F819FF5}">
      <dsp:nvSpPr>
        <dsp:cNvPr id="0" name=""/>
        <dsp:cNvSpPr/>
      </dsp:nvSpPr>
      <dsp:spPr>
        <a:xfrm>
          <a:off x="0" y="1471624"/>
          <a:ext cx="6572250" cy="11754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1DA4D3-01C0-43B5-8D43-51531287F53C}">
      <dsp:nvSpPr>
        <dsp:cNvPr id="0" name=""/>
        <dsp:cNvSpPr/>
      </dsp:nvSpPr>
      <dsp:spPr>
        <a:xfrm>
          <a:off x="355571" y="1736099"/>
          <a:ext cx="646494" cy="6464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E485EB-6F3A-46F5-8A55-49F08F8C5853}">
      <dsp:nvSpPr>
        <dsp:cNvPr id="0" name=""/>
        <dsp:cNvSpPr/>
      </dsp:nvSpPr>
      <dsp:spPr>
        <a:xfrm>
          <a:off x="1357638" y="1471624"/>
          <a:ext cx="5214611" cy="1175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01" tIns="124401" rIns="124401" bIns="1244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Check your referencing before submitting. </a:t>
          </a:r>
          <a:endParaRPr lang="en-US" sz="2200" kern="1200"/>
        </a:p>
      </dsp:txBody>
      <dsp:txXfrm>
        <a:off x="1357638" y="1471624"/>
        <a:ext cx="5214611" cy="1175444"/>
      </dsp:txXfrm>
    </dsp:sp>
    <dsp:sp modelId="{ECB9FABF-3DC1-47D1-98DD-5FB99F46B51D}">
      <dsp:nvSpPr>
        <dsp:cNvPr id="0" name=""/>
        <dsp:cNvSpPr/>
      </dsp:nvSpPr>
      <dsp:spPr>
        <a:xfrm>
          <a:off x="0" y="2940930"/>
          <a:ext cx="6572250" cy="11754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28F137-7BFA-4FDB-89BE-1B51DDDA1EBB}">
      <dsp:nvSpPr>
        <dsp:cNvPr id="0" name=""/>
        <dsp:cNvSpPr/>
      </dsp:nvSpPr>
      <dsp:spPr>
        <a:xfrm>
          <a:off x="355571" y="3205405"/>
          <a:ext cx="646494" cy="6464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4DC494-31FA-4833-9FBA-6BED494DAE39}">
      <dsp:nvSpPr>
        <dsp:cNvPr id="0" name=""/>
        <dsp:cNvSpPr/>
      </dsp:nvSpPr>
      <dsp:spPr>
        <a:xfrm>
          <a:off x="1357638" y="2940930"/>
          <a:ext cx="5214611" cy="1175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01" tIns="124401" rIns="124401" bIns="1244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Ask questions. </a:t>
          </a:r>
          <a:endParaRPr lang="en-US" sz="2200" kern="1200"/>
        </a:p>
      </dsp:txBody>
      <dsp:txXfrm>
        <a:off x="1357638" y="2940930"/>
        <a:ext cx="5214611" cy="1175444"/>
      </dsp:txXfrm>
    </dsp:sp>
    <dsp:sp modelId="{65AFC89A-AFC6-4791-8123-25C98DE56684}">
      <dsp:nvSpPr>
        <dsp:cNvPr id="0" name=""/>
        <dsp:cNvSpPr/>
      </dsp:nvSpPr>
      <dsp:spPr>
        <a:xfrm>
          <a:off x="0" y="4410236"/>
          <a:ext cx="6572250" cy="11754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F42AAF-E50E-46D6-8C2E-48D594682412}">
      <dsp:nvSpPr>
        <dsp:cNvPr id="0" name=""/>
        <dsp:cNvSpPr/>
      </dsp:nvSpPr>
      <dsp:spPr>
        <a:xfrm>
          <a:off x="355571" y="4674711"/>
          <a:ext cx="646494" cy="6464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2B103B-C01F-47E7-8DE7-30EB8B3EEC04}">
      <dsp:nvSpPr>
        <dsp:cNvPr id="0" name=""/>
        <dsp:cNvSpPr/>
      </dsp:nvSpPr>
      <dsp:spPr>
        <a:xfrm>
          <a:off x="1357638" y="4410236"/>
          <a:ext cx="5214611" cy="1175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01" tIns="124401" rIns="124401" bIns="1244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can include subheadings if you would like too.</a:t>
          </a:r>
          <a:endParaRPr lang="en-US" sz="2200" kern="1200"/>
        </a:p>
      </dsp:txBody>
      <dsp:txXfrm>
        <a:off x="1357638" y="4410236"/>
        <a:ext cx="5214611" cy="117544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3928BD-E00A-4B52-B465-042C94B261F2}">
      <dsp:nvSpPr>
        <dsp:cNvPr id="0" name=""/>
        <dsp:cNvSpPr/>
      </dsp:nvSpPr>
      <dsp:spPr>
        <a:xfrm>
          <a:off x="0" y="0"/>
          <a:ext cx="3143249" cy="345240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060" tIns="330200" rIns="24506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Due on the 12</a:t>
          </a:r>
          <a:r>
            <a:rPr lang="en-GB" sz="2600" kern="1200" baseline="30000" dirty="0"/>
            <a:t>th</a:t>
          </a:r>
          <a:r>
            <a:rPr lang="en-GB" sz="2600" kern="1200" dirty="0"/>
            <a:t> of June 2026 at 23:59pm </a:t>
          </a:r>
          <a:endParaRPr lang="en-US" sz="2600" kern="1200" dirty="0"/>
        </a:p>
      </dsp:txBody>
      <dsp:txXfrm>
        <a:off x="0" y="1311914"/>
        <a:ext cx="3143249" cy="2071444"/>
      </dsp:txXfrm>
    </dsp:sp>
    <dsp:sp modelId="{83EDF572-62C7-4922-ADDF-800567812FFE}">
      <dsp:nvSpPr>
        <dsp:cNvPr id="0" name=""/>
        <dsp:cNvSpPr/>
      </dsp:nvSpPr>
      <dsp:spPr>
        <a:xfrm>
          <a:off x="1053763" y="345240"/>
          <a:ext cx="1035722" cy="103572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749" tIns="12700" rIns="8074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05441" y="496918"/>
        <a:ext cx="732366" cy="732366"/>
      </dsp:txXfrm>
    </dsp:sp>
    <dsp:sp modelId="{19BF5AA6-7666-4533-8FBD-813CAD52D853}">
      <dsp:nvSpPr>
        <dsp:cNvPr id="0" name=""/>
        <dsp:cNvSpPr/>
      </dsp:nvSpPr>
      <dsp:spPr>
        <a:xfrm>
          <a:off x="0" y="3452335"/>
          <a:ext cx="3143249" cy="72"/>
        </a:xfrm>
        <a:prstGeom prst="rect">
          <a:avLst/>
        </a:prstGeom>
        <a:solidFill>
          <a:schemeClr val="accent2">
            <a:hueOff val="-2930532"/>
            <a:satOff val="5119"/>
            <a:lumOff val="2941"/>
            <a:alphaOff val="0"/>
          </a:schemeClr>
        </a:solidFill>
        <a:ln w="12700" cap="flat" cmpd="sng" algn="ctr">
          <a:solidFill>
            <a:schemeClr val="accent2">
              <a:hueOff val="-2930532"/>
              <a:satOff val="5119"/>
              <a:lumOff val="29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7AB38A-24B9-49D7-90BB-D9E41FCE7E0E}">
      <dsp:nvSpPr>
        <dsp:cNvPr id="0" name=""/>
        <dsp:cNvSpPr/>
      </dsp:nvSpPr>
      <dsp:spPr>
        <a:xfrm>
          <a:off x="3457574" y="0"/>
          <a:ext cx="3143249" cy="3452407"/>
        </a:xfrm>
        <a:prstGeom prst="rect">
          <a:avLst/>
        </a:prstGeom>
        <a:solidFill>
          <a:schemeClr val="accent2">
            <a:tint val="40000"/>
            <a:alpha val="90000"/>
            <a:hueOff val="-7345150"/>
            <a:satOff val="11528"/>
            <a:lumOff val="196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7345150"/>
              <a:satOff val="11528"/>
              <a:lumOff val="19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060" tIns="330200" rIns="24506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Try your best. </a:t>
          </a:r>
          <a:endParaRPr lang="en-US" sz="2600" kern="1200"/>
        </a:p>
      </dsp:txBody>
      <dsp:txXfrm>
        <a:off x="3457574" y="1311914"/>
        <a:ext cx="3143249" cy="2071444"/>
      </dsp:txXfrm>
    </dsp:sp>
    <dsp:sp modelId="{1969ED8C-5346-40C7-9843-4881D7B597C2}">
      <dsp:nvSpPr>
        <dsp:cNvPr id="0" name=""/>
        <dsp:cNvSpPr/>
      </dsp:nvSpPr>
      <dsp:spPr>
        <a:xfrm>
          <a:off x="4511338" y="345240"/>
          <a:ext cx="1035722" cy="1035722"/>
        </a:xfrm>
        <a:prstGeom prst="ellipse">
          <a:avLst/>
        </a:prstGeom>
        <a:solidFill>
          <a:schemeClr val="accent2">
            <a:hueOff val="-5861063"/>
            <a:satOff val="10237"/>
            <a:lumOff val="5882"/>
            <a:alphaOff val="0"/>
          </a:schemeClr>
        </a:solidFill>
        <a:ln w="12700" cap="flat" cmpd="sng" algn="ctr">
          <a:solidFill>
            <a:schemeClr val="accent2">
              <a:hueOff val="-5861063"/>
              <a:satOff val="10237"/>
              <a:lumOff val="58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749" tIns="12700" rIns="8074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663016" y="496918"/>
        <a:ext cx="732366" cy="732366"/>
      </dsp:txXfrm>
    </dsp:sp>
    <dsp:sp modelId="{C415B220-45A0-4154-938E-521A0C99FA85}">
      <dsp:nvSpPr>
        <dsp:cNvPr id="0" name=""/>
        <dsp:cNvSpPr/>
      </dsp:nvSpPr>
      <dsp:spPr>
        <a:xfrm>
          <a:off x="3457574" y="3452335"/>
          <a:ext cx="3143249" cy="72"/>
        </a:xfrm>
        <a:prstGeom prst="rect">
          <a:avLst/>
        </a:prstGeom>
        <a:solidFill>
          <a:schemeClr val="accent2">
            <a:hueOff val="-8791595"/>
            <a:satOff val="15356"/>
            <a:lumOff val="8824"/>
            <a:alphaOff val="0"/>
          </a:schemeClr>
        </a:solidFill>
        <a:ln w="12700" cap="flat" cmpd="sng" algn="ctr">
          <a:solidFill>
            <a:schemeClr val="accent2">
              <a:hueOff val="-8791595"/>
              <a:satOff val="15356"/>
              <a:lumOff val="88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17CA8E-6CCE-4AE3-9861-434C04CE88A2}">
      <dsp:nvSpPr>
        <dsp:cNvPr id="0" name=""/>
        <dsp:cNvSpPr/>
      </dsp:nvSpPr>
      <dsp:spPr>
        <a:xfrm>
          <a:off x="6915149" y="0"/>
          <a:ext cx="3143249" cy="3452407"/>
        </a:xfrm>
        <a:prstGeom prst="rect">
          <a:avLst/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060" tIns="330200" rIns="24506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Make use of draft sessions.</a:t>
          </a:r>
          <a:endParaRPr lang="en-US" sz="2600" kern="1200"/>
        </a:p>
      </dsp:txBody>
      <dsp:txXfrm>
        <a:off x="6915149" y="1311914"/>
        <a:ext cx="3143249" cy="2071444"/>
      </dsp:txXfrm>
    </dsp:sp>
    <dsp:sp modelId="{B37BD677-363C-49AB-9A96-A8B118D0F83D}">
      <dsp:nvSpPr>
        <dsp:cNvPr id="0" name=""/>
        <dsp:cNvSpPr/>
      </dsp:nvSpPr>
      <dsp:spPr>
        <a:xfrm>
          <a:off x="7968913" y="345240"/>
          <a:ext cx="1035722" cy="1035722"/>
        </a:xfrm>
        <a:prstGeom prst="ellipse">
          <a:avLst/>
        </a:prstGeom>
        <a:solidFill>
          <a:schemeClr val="accent2">
            <a:hueOff val="-11722126"/>
            <a:satOff val="20474"/>
            <a:lumOff val="11765"/>
            <a:alphaOff val="0"/>
          </a:schemeClr>
        </a:solidFill>
        <a:ln w="12700" cap="flat" cmpd="sng" algn="ctr">
          <a:solidFill>
            <a:schemeClr val="accent2">
              <a:hueOff val="-11722126"/>
              <a:satOff val="20474"/>
              <a:lumOff val="1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749" tIns="12700" rIns="8074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120591" y="496918"/>
        <a:ext cx="732366" cy="732366"/>
      </dsp:txXfrm>
    </dsp:sp>
    <dsp:sp modelId="{34B96C15-B7BE-488E-9E46-7BCE44DD95A2}">
      <dsp:nvSpPr>
        <dsp:cNvPr id="0" name=""/>
        <dsp:cNvSpPr/>
      </dsp:nvSpPr>
      <dsp:spPr>
        <a:xfrm>
          <a:off x="6915149" y="3452335"/>
          <a:ext cx="3143249" cy="72"/>
        </a:xfrm>
        <a:prstGeom prst="rec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accent2">
              <a:hueOff val="-14652658"/>
              <a:satOff val="25593"/>
              <a:lumOff val="14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0834" y="4282762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391B-1FF8-42EA-9963-A398F472987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091575A0-8959-4658-8027-46EC989DA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955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391B-1FF8-42EA-9963-A398F472987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5A0-8959-4658-8027-46EC989DA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725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A8C0391B-1FF8-42EA-9963-A398F472987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091575A0-8959-4658-8027-46EC989DA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380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391B-1FF8-42EA-9963-A398F472987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5A0-8959-4658-8027-46EC989DA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805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391B-1FF8-42EA-9963-A398F472987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5A0-8959-4658-8027-46EC989DA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031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391B-1FF8-42EA-9963-A398F472987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5A0-8959-4658-8027-46EC989DA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925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391B-1FF8-42EA-9963-A398F472987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5A0-8959-4658-8027-46EC989DA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745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391B-1FF8-42EA-9963-A398F472987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5A0-8959-4658-8027-46EC989DA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959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fld id="{A8C0391B-1FF8-42EA-9963-A398F4729874}" type="datetimeFigureOut">
              <a:rPr lang="en-GB" smtClean="0"/>
              <a:t>04/06/2026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5A0-8959-4658-8027-46EC989DA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004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391B-1FF8-42EA-9963-A398F472987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5A0-8959-4658-8027-46EC989DA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228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391B-1FF8-42EA-9963-A398F472987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5A0-8959-4658-8027-46EC989DA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192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A8C0391B-1FF8-42EA-9963-A398F472987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091575A0-8959-4658-8027-46EC989DA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55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2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2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microsoft.com/office/2007/relationships/hdphoto" Target="../media/hdphoto2.wdp"/><Relationship Id="rId7" Type="http://schemas.openxmlformats.org/officeDocument/2006/relationships/diagramColors" Target="../diagrams/colors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microsoft.com/office/2007/relationships/hdphoto" Target="../media/hdphoto2.wdp"/><Relationship Id="rId7" Type="http://schemas.openxmlformats.org/officeDocument/2006/relationships/diagramColors" Target="../diagrams/colors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2.png"/><Relationship Id="rId9" Type="http://schemas.microsoft.com/office/2007/relationships/diagramDrawing" Target="../diagrams/drawing5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microsoft.com/office/2007/relationships/hdphoto" Target="../media/hdphoto2.wdp"/><Relationship Id="rId7" Type="http://schemas.openxmlformats.org/officeDocument/2006/relationships/diagramColors" Target="../diagrams/colors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 4" descr="People Discussing">
            <a:extLst>
              <a:ext uri="{FF2B5EF4-FFF2-40B4-BE49-F238E27FC236}">
                <a16:creationId xmlns:a16="http://schemas.microsoft.com/office/drawing/2014/main" id="{F6BB737A-9AF7-82E9-0D8C-2B9AA6F250C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>
            <a:fillRect/>
          </a:stretch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F0F2B6-4900-EA7F-1055-EEE3EE868C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/>
          </a:bodyPr>
          <a:lstStyle/>
          <a:p>
            <a:pPr algn="l"/>
            <a:r>
              <a:rPr lang="en-GB" sz="5200">
                <a:solidFill>
                  <a:srgbClr val="FFFFFF"/>
                </a:solidFill>
              </a:rPr>
              <a:t>Assignment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7DDD77-E011-854E-1476-435E6B9C02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551037"/>
            <a:ext cx="5449479" cy="1578054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By Zita Draper</a:t>
            </a:r>
          </a:p>
        </p:txBody>
      </p:sp>
    </p:spTree>
    <p:extLst>
      <p:ext uri="{BB962C8B-B14F-4D97-AF65-F5344CB8AC3E}">
        <p14:creationId xmlns:p14="http://schemas.microsoft.com/office/powerpoint/2010/main" val="1482851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799C3D5-7D55-4046-808C-F290F456D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1035" y="1679569"/>
            <a:ext cx="3498864" cy="3498858"/>
            <a:chOff x="1061035" y="1679569"/>
            <a:chExt cx="3498864" cy="3498858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59D8741-EAD6-41B1-A882-70D70FC358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1035" y="1679569"/>
              <a:ext cx="3498864" cy="3498858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5444F36-3103-4D11-A25F-C054D4606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6134" y="1864667"/>
              <a:ext cx="3128666" cy="312866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943FB17-3525-2A27-CAC0-B8FF72DAB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3000">
                <a:solidFill>
                  <a:srgbClr val="FFFFFF"/>
                </a:solidFill>
              </a:rPr>
              <a:t>Content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1D629-FE9E-5A00-45F1-BEAEDD2FB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1089" y="725394"/>
            <a:ext cx="5142658" cy="5407212"/>
          </a:xfrm>
        </p:spPr>
        <p:txBody>
          <a:bodyPr anchor="ctr">
            <a:normAutofit/>
          </a:bodyPr>
          <a:lstStyle/>
          <a:p>
            <a:r>
              <a:rPr lang="en-GB" dirty="0"/>
              <a:t>Aims and learning objectives </a:t>
            </a:r>
          </a:p>
          <a:p>
            <a:r>
              <a:rPr lang="en-GB" dirty="0"/>
              <a:t>Assessment format</a:t>
            </a:r>
          </a:p>
          <a:p>
            <a:r>
              <a:rPr lang="en-GB" dirty="0"/>
              <a:t>Questions </a:t>
            </a:r>
          </a:p>
          <a:p>
            <a:r>
              <a:rPr lang="en-GB" dirty="0"/>
              <a:t>Guidance </a:t>
            </a:r>
          </a:p>
          <a:p>
            <a:r>
              <a:rPr lang="en-GB" dirty="0"/>
              <a:t>Please note </a:t>
            </a:r>
          </a:p>
          <a:p>
            <a:r>
              <a:rPr lang="en-GB" dirty="0"/>
              <a:t>Summary </a:t>
            </a:r>
          </a:p>
          <a:p>
            <a:r>
              <a:rPr lang="en-GB" dirty="0"/>
              <a:t>Thank you,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539560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F58EB-27D4-C150-5772-3FBAF647B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u="sng" dirty="0"/>
              <a:t>Aims and learning objectives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FAFB3F-DE4E-478C-9ECA-E9FAAE5A7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3E933A-FB49-494C-7EBC-665AA3C7AD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104364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481593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31AD0-A31F-A9E5-F470-560A0E6A7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Assessment format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FAFB3F-DE4E-478C-9ECA-E9FAAE5A7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BE225A-A193-D2E1-22DC-4EB2D23B14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584310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790900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DF156-FB29-F575-3555-D71C4EA5C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Questions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FAFB3F-DE4E-478C-9ECA-E9FAAE5A7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F28196-76BA-8C9C-E70E-73B5F94C3C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628141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82829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A8C12-B1BE-6A50-7D7A-0B9D2EFC4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Guidance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FAFB3F-DE4E-478C-9ECA-E9FAAE5A7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ABB573-CA90-1A56-ED05-B30514C3A3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1730575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44672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B4CAE-8D13-60DB-C82B-255D14CF0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43B14-6F37-F05B-D096-094B2454B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must include a cover page and contents page – which should include page numbers. </a:t>
            </a:r>
          </a:p>
          <a:p>
            <a:endParaRPr lang="en-GB" dirty="0"/>
          </a:p>
          <a:p>
            <a:r>
              <a:rPr lang="en-GB" dirty="0"/>
              <a:t>Please put each individual question on a new page. </a:t>
            </a:r>
          </a:p>
          <a:p>
            <a:endParaRPr lang="en-GB" dirty="0"/>
          </a:p>
          <a:p>
            <a:r>
              <a:rPr lang="en-GB" dirty="0"/>
              <a:t>You must include an end page. </a:t>
            </a:r>
          </a:p>
          <a:p>
            <a:endParaRPr lang="en-GB" dirty="0"/>
          </a:p>
          <a:p>
            <a:r>
              <a:rPr lang="en-GB" dirty="0"/>
              <a:t>A template for the assessment will be available on Moodle.</a:t>
            </a:r>
          </a:p>
        </p:txBody>
      </p:sp>
    </p:spTree>
    <p:extLst>
      <p:ext uri="{BB962C8B-B14F-4D97-AF65-F5344CB8AC3E}">
        <p14:creationId xmlns:p14="http://schemas.microsoft.com/office/powerpoint/2010/main" val="627320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AE984-A832-FE22-4ECF-C3607FCD4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8CA31-8CC1-9067-CB92-0A28FCDEC2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Word count is 2,000 words overall. </a:t>
            </a:r>
          </a:p>
          <a:p>
            <a:endParaRPr lang="en-GB" dirty="0"/>
          </a:p>
          <a:p>
            <a:r>
              <a:rPr lang="en-GB" dirty="0"/>
              <a:t>Note the 10% overrule. </a:t>
            </a:r>
          </a:p>
          <a:p>
            <a:endParaRPr lang="en-GB" dirty="0"/>
          </a:p>
          <a:p>
            <a:r>
              <a:rPr lang="en-GB" dirty="0"/>
              <a:t>Do not forget your AI statement – note the guidance in relation to AI on the assignment brief. </a:t>
            </a:r>
          </a:p>
          <a:p>
            <a:endParaRPr lang="en-GB" dirty="0"/>
          </a:p>
          <a:p>
            <a:r>
              <a:rPr lang="en-GB" dirty="0"/>
              <a:t>Let’s take a look</a:t>
            </a:r>
          </a:p>
        </p:txBody>
      </p:sp>
    </p:spTree>
    <p:extLst>
      <p:ext uri="{BB962C8B-B14F-4D97-AF65-F5344CB8AC3E}">
        <p14:creationId xmlns:p14="http://schemas.microsoft.com/office/powerpoint/2010/main" val="2198017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D8947-315B-4932-10A5-86C0520ED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dirty="0"/>
              <a:t>Please note!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57AB30-54A6-DF44-59DF-88DDA161B9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9227990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6614360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C8E60-5443-851B-C67C-5D4DD7D5B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11898"/>
            <a:ext cx="10058400" cy="1609344"/>
          </a:xfrm>
        </p:spPr>
        <p:txBody>
          <a:bodyPr>
            <a:normAutofit/>
          </a:bodyPr>
          <a:lstStyle/>
          <a:p>
            <a:r>
              <a:rPr lang="en-GB" i="1" u="sng"/>
              <a:t>Summary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8F0016-D188-42F8-99ED-6DF010FE0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4431215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F34D26-26A1-2C31-9CBF-DC552A30B1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1063403"/>
              </p:ext>
            </p:extLst>
          </p:nvPr>
        </p:nvGraphicFramePr>
        <p:xfrm>
          <a:off x="1069975" y="642937"/>
          <a:ext cx="10058400" cy="34524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60206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035907-EB9C-4E11-8A9B-D25B0AD8D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0454EDA-85D6-C2BC-4BC5-5504366728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7"/>
            <a:ext cx="6516241" cy="5571066"/>
          </a:xfrm>
        </p:spPr>
        <p:txBody>
          <a:bodyPr>
            <a:normAutofit/>
          </a:bodyPr>
          <a:lstStyle/>
          <a:p>
            <a:pPr algn="r"/>
            <a:r>
              <a:rPr lang="en-GB" sz="8800"/>
              <a:t>Thank you!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9C69FA7-0958-4ED9-A0DF-E87A0C13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702709" y="3388657"/>
            <a:ext cx="36576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DB0A998-A5C6-45CB-ACF3-1CF639920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33595" y="1903304"/>
            <a:ext cx="3051394" cy="3051388"/>
            <a:chOff x="7933595" y="1903304"/>
            <a:chExt cx="3051394" cy="3051388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4AB5B6FA-7B4F-437A-9C78-144C7DCD1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33595" y="1903304"/>
              <a:ext cx="3051394" cy="3051388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4199C21-6AE0-4F6F-AA96-6FFF97BB9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95024" y="2064730"/>
              <a:ext cx="2728540" cy="2728536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" name="Subtitle 4">
            <a:extLst>
              <a:ext uri="{FF2B5EF4-FFF2-40B4-BE49-F238E27FC236}">
                <a16:creationId xmlns:a16="http://schemas.microsoft.com/office/drawing/2014/main" id="{885529A8-14BB-68C5-14CF-3F92468ADA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5025" y="2064730"/>
            <a:ext cx="2728540" cy="2728536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35972475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84ACB6"/>
      </a:dk2>
      <a:lt2>
        <a:srgbClr val="EBE9DD"/>
      </a:lt2>
      <a:accent1>
        <a:srgbClr val="6F8183"/>
      </a:accent1>
      <a:accent2>
        <a:srgbClr val="967E96"/>
      </a:accent2>
      <a:accent3>
        <a:srgbClr val="CCC893"/>
      </a:accent3>
      <a:accent4>
        <a:srgbClr val="A54D74"/>
      </a:accent4>
      <a:accent5>
        <a:srgbClr val="949C6B"/>
      </a:accent5>
      <a:accent6>
        <a:srgbClr val="766A50"/>
      </a:accent6>
      <a:hlink>
        <a:srgbClr val="CC6600"/>
      </a:hlink>
      <a:folHlink>
        <a:srgbClr val="777777"/>
      </a:folHlink>
    </a:clrScheme>
    <a:fontScheme name="Wood Type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man Old Style" panose="02050604050505020204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8E89CD47-BF55-4DDE-B823-2283AA7E769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348</Words>
  <Application>Microsoft Office PowerPoint</Application>
  <PresentationFormat>Widescreen</PresentationFormat>
  <Paragraphs>53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Bookman Old Style</vt:lpstr>
      <vt:lpstr>Calibri</vt:lpstr>
      <vt:lpstr>Century Gothic</vt:lpstr>
      <vt:lpstr>Rockwell Extra Bold</vt:lpstr>
      <vt:lpstr>Wingdings</vt:lpstr>
      <vt:lpstr>Wood Type</vt:lpstr>
      <vt:lpstr>Assignment Guidance</vt:lpstr>
      <vt:lpstr>Content </vt:lpstr>
      <vt:lpstr>Aims and learning objectives</vt:lpstr>
      <vt:lpstr>Assessment format</vt:lpstr>
      <vt:lpstr>Questions </vt:lpstr>
      <vt:lpstr>Guidance</vt:lpstr>
      <vt:lpstr>Guidance</vt:lpstr>
      <vt:lpstr>Guidance</vt:lpstr>
      <vt:lpstr>Please note!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2026-03-26T10:27:24Z</dcterms:created>
  <dcterms:modified xsi:type="dcterms:W3CDTF">2026-06-04T13:56:42Z</dcterms:modified>
</cp:coreProperties>
</file>