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63" r:id="rId4"/>
    <p:sldId id="258" r:id="rId5"/>
    <p:sldId id="259" r:id="rId6"/>
    <p:sldId id="260" r:id="rId7"/>
    <p:sldId id="261" r:id="rId8"/>
    <p:sldId id="269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Alexander" userId="c528795c-ebb4-43b0-b529-890a9571bca1" providerId="ADAL" clId="{2A6FF4A4-1303-436F-BA96-EFD26CA70070}"/>
    <pc:docChg chg="modSld">
      <pc:chgData name="Rachel Alexander" userId="c528795c-ebb4-43b0-b529-890a9571bca1" providerId="ADAL" clId="{2A6FF4A4-1303-436F-BA96-EFD26CA70070}" dt="2020-01-10T16:05:56.084" v="1" actId="6549"/>
      <pc:docMkLst>
        <pc:docMk/>
      </pc:docMkLst>
      <pc:sldChg chg="modSp">
        <pc:chgData name="Rachel Alexander" userId="c528795c-ebb4-43b0-b529-890a9571bca1" providerId="ADAL" clId="{2A6FF4A4-1303-436F-BA96-EFD26CA70070}" dt="2020-01-10T16:05:56.084" v="1" actId="6549"/>
        <pc:sldMkLst>
          <pc:docMk/>
          <pc:sldMk cId="1663711966" sldId="268"/>
        </pc:sldMkLst>
        <pc:spChg chg="mod">
          <ac:chgData name="Rachel Alexander" userId="c528795c-ebb4-43b0-b529-890a9571bca1" providerId="ADAL" clId="{2A6FF4A4-1303-436F-BA96-EFD26CA70070}" dt="2020-01-10T16:05:56.084" v="1" actId="6549"/>
          <ac:spMkLst>
            <pc:docMk/>
            <pc:sldMk cId="1663711966" sldId="26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959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361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7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144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764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810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488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150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371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49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540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F7821-2EB0-4815-92A4-EBDEE7C1F5C7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F3195-521D-4C4B-BAB7-A6890BECB5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956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Project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Dr </a:t>
            </a:r>
            <a:r>
              <a:rPr lang="en-GB"/>
              <a:t>Rachel Alexander</a:t>
            </a:r>
            <a:endParaRPr lang="en-GB" dirty="0"/>
          </a:p>
          <a:p>
            <a:endParaRPr lang="en-GB" dirty="0"/>
          </a:p>
          <a:p>
            <a:r>
              <a:rPr lang="en-GB" dirty="0"/>
              <a:t>Assessment: 50% Coursework Viva 50%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3711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900" dirty="0"/>
              <a:t>1minute no prep/ 2 mins prep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7920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Person 1: has diagram and describes to person 2 		5 mins</a:t>
            </a:r>
          </a:p>
          <a:p>
            <a:r>
              <a:rPr lang="en-GB" dirty="0"/>
              <a:t>Person 2: draws diagram and describes to person 3	5 mins</a:t>
            </a:r>
          </a:p>
          <a:p>
            <a:r>
              <a:rPr lang="en-GB" dirty="0"/>
              <a:t>Person 3: draws diagram and describes to person 4	5 mins</a:t>
            </a:r>
          </a:p>
          <a:p>
            <a:r>
              <a:rPr lang="en-GB" dirty="0"/>
              <a:t>Person 4 draws on the board					5 mins</a:t>
            </a:r>
          </a:p>
        </p:txBody>
      </p:sp>
    </p:spTree>
    <p:extLst>
      <p:ext uri="{BB962C8B-B14F-4D97-AF65-F5344CB8AC3E}">
        <p14:creationId xmlns:p14="http://schemas.microsoft.com/office/powerpoint/2010/main" val="1758230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Vertical communication – the up and down communications based on the hierarchical relationships established on the organisation chart</a:t>
            </a:r>
          </a:p>
          <a:p>
            <a:r>
              <a:rPr lang="en-GB" dirty="0"/>
              <a:t>Horizontal communications – horizontal or lateral communications involve communicating and coordinating activities with peers</a:t>
            </a:r>
          </a:p>
          <a:p>
            <a:r>
              <a:rPr lang="en-GB" dirty="0"/>
              <a:t>Diagonal communications – upward relationships with managers from other departments</a:t>
            </a:r>
          </a:p>
          <a:p>
            <a:r>
              <a:rPr lang="en-GB" dirty="0"/>
              <a:t>Have a communications plan: what information should be collected, when and who by, who will analyse the data, who will distribute it when and to whom</a:t>
            </a:r>
          </a:p>
        </p:txBody>
      </p:sp>
    </p:spTree>
    <p:extLst>
      <p:ext uri="{BB962C8B-B14F-4D97-AF65-F5344CB8AC3E}">
        <p14:creationId xmlns:p14="http://schemas.microsoft.com/office/powerpoint/2010/main" val="3824551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Good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Regular meetings – never/rarely cancelled</a:t>
            </a:r>
          </a:p>
          <a:p>
            <a:r>
              <a:rPr lang="en-GB" dirty="0"/>
              <a:t>Meet individually –things may be said one to one which will never be brought out in the team meeting. Conflicts can be prevented this way</a:t>
            </a:r>
          </a:p>
          <a:p>
            <a:r>
              <a:rPr lang="en-GB" dirty="0"/>
              <a:t>Provide constant feedback on the project’s status</a:t>
            </a:r>
          </a:p>
          <a:p>
            <a:r>
              <a:rPr lang="en-GB" dirty="0"/>
              <a:t>Keep meetings short and to the point – don’t waste their time and if funds allow, buy lunch. Boosts morale and allows more chat time.</a:t>
            </a:r>
          </a:p>
          <a:p>
            <a:r>
              <a:rPr lang="en-GB" dirty="0"/>
              <a:t>Written communications should be few and important. Golden bullets.</a:t>
            </a:r>
          </a:p>
          <a:p>
            <a:r>
              <a:rPr lang="en-GB" dirty="0"/>
              <a:t>Before you write a message, be aware it may be passed around.</a:t>
            </a:r>
          </a:p>
        </p:txBody>
      </p:sp>
    </p:spTree>
    <p:extLst>
      <p:ext uri="{BB962C8B-B14F-4D97-AF65-F5344CB8AC3E}">
        <p14:creationId xmlns:p14="http://schemas.microsoft.com/office/powerpoint/2010/main" val="2008720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Listening effectively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458" y="1315232"/>
            <a:ext cx="10652342" cy="5210827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Face the speaker and maintain eye contact. </a:t>
            </a:r>
          </a:p>
          <a:p>
            <a:r>
              <a:rPr lang="en-GB" dirty="0"/>
              <a:t>Listen twice as much as you talk</a:t>
            </a:r>
          </a:p>
          <a:p>
            <a:r>
              <a:rPr lang="en-GB" dirty="0"/>
              <a:t>Be attentive, but relaxed. (be present, give attention, apply or direct yourself, pay attention, remain ready to serve)</a:t>
            </a:r>
          </a:p>
          <a:p>
            <a:r>
              <a:rPr lang="en-GB" dirty="0"/>
              <a:t>Keep an open mind.(Listen without judging the other person or mentally criticizing the things she tells you)</a:t>
            </a:r>
          </a:p>
          <a:p>
            <a:r>
              <a:rPr lang="en-GB" dirty="0"/>
              <a:t>Listen to the words and try to picture what the speaker is saying.(don’t spend the time planning what to say next)</a:t>
            </a:r>
          </a:p>
          <a:p>
            <a:r>
              <a:rPr lang="en-GB" dirty="0"/>
              <a:t>Don’t interrupt and don’t impose your solutions. (This isn’t a conversation, it’s a contest, and I’m going to win.)</a:t>
            </a:r>
          </a:p>
          <a:p>
            <a:r>
              <a:rPr lang="en-GB" dirty="0"/>
              <a:t>Wait for the speaker to pause to ask clarifying questions</a:t>
            </a:r>
          </a:p>
          <a:p>
            <a:r>
              <a:rPr lang="en-GB" dirty="0"/>
              <a:t>Ask questions only to ensure understanding: What kind of trouble? How often is this happening? What have you done about it so far? Learn the facts of the problem before giving a solution</a:t>
            </a:r>
          </a:p>
          <a:p>
            <a:r>
              <a:rPr lang="en-GB" dirty="0"/>
              <a:t>Try to feel what the speaker is feeling.</a:t>
            </a:r>
          </a:p>
          <a:p>
            <a:r>
              <a:rPr lang="en-GB" dirty="0"/>
              <a:t>Give the speaker regular feedback.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4883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Active Listening</a:t>
            </a:r>
          </a:p>
        </p:txBody>
      </p:sp>
      <p:pic>
        <p:nvPicPr>
          <p:cNvPr id="1026" name="Picture 2" descr="Image of the Listening Cycle Diagram as presented by S. Miller et al.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056" y="1825625"/>
            <a:ext cx="635388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611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Power pose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96" y="1825625"/>
            <a:ext cx="6527007" cy="4351338"/>
          </a:xfrm>
        </p:spPr>
      </p:pic>
    </p:spTree>
    <p:extLst>
      <p:ext uri="{BB962C8B-B14F-4D97-AF65-F5344CB8AC3E}">
        <p14:creationId xmlns:p14="http://schemas.microsoft.com/office/powerpoint/2010/main" val="1705826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Body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https://www.youtube.com/watch?v=rk_SMBIW1mg&amp;nohtml5=False</a:t>
            </a:r>
          </a:p>
        </p:txBody>
      </p:sp>
    </p:spTree>
    <p:extLst>
      <p:ext uri="{BB962C8B-B14F-4D97-AF65-F5344CB8AC3E}">
        <p14:creationId xmlns:p14="http://schemas.microsoft.com/office/powerpoint/2010/main" val="1441557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401</Words>
  <Application>Microsoft Office PowerPoint</Application>
  <PresentationFormat>Widescreen</PresentationFormat>
  <Paragraphs>38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Group Project</vt:lpstr>
      <vt:lpstr>Communication</vt:lpstr>
      <vt:lpstr>Exercise rules</vt:lpstr>
      <vt:lpstr>Communication</vt:lpstr>
      <vt:lpstr>Good Communication</vt:lpstr>
      <vt:lpstr>Listening effectively</vt:lpstr>
      <vt:lpstr>Active Listening</vt:lpstr>
      <vt:lpstr>The Power pose</vt:lpstr>
      <vt:lpstr>Body Language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PEST/SWOT</dc:title>
  <dc:creator>Rachel Alexander</dc:creator>
  <cp:lastModifiedBy>Rachel Alexander</cp:lastModifiedBy>
  <cp:revision>17</cp:revision>
  <dcterms:created xsi:type="dcterms:W3CDTF">2016-03-02T10:19:47Z</dcterms:created>
  <dcterms:modified xsi:type="dcterms:W3CDTF">2020-01-10T16:05:58Z</dcterms:modified>
</cp:coreProperties>
</file>