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3F84DC-9E43-757C-1346-C5BDF14DF80C}" v="809" dt="2022-11-04T10:54:50.900"/>
    <p1510:client id="{DB5F62A1-3541-DB12-D1C9-3159BACABA84}" v="153" dt="2022-11-04T12:09:36.170"/>
    <p1510:client id="{EDC88CD9-5F72-FB95-66B0-3FB792CAA1F0}" v="298" dt="2022-10-25T16:35:11.7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0" d="100"/>
          <a:sy n="70" d="100"/>
        </p:scale>
        <p:origin x="-486" y="-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11/11/2022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11/11/2022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11/11/2022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pPr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Shakila</a:t>
            </a:r>
            <a:r>
              <a:rPr lang="en-GB" dirty="0"/>
              <a:t> </a:t>
            </a:r>
            <a:r>
              <a:rPr lang="en-GB" dirty="0" err="1"/>
              <a:t>Bano</a:t>
            </a:r>
            <a:r>
              <a:rPr lang="en-GB" dirty="0"/>
              <a:t> </a:t>
            </a:r>
          </a:p>
          <a:p>
            <a:r>
              <a:rPr lang="en-GB" dirty="0"/>
              <a:t>Student ID 2209402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3407239"/>
              </p:ext>
            </p:extLst>
          </p:nvPr>
        </p:nvGraphicFramePr>
        <p:xfrm>
          <a:off x="286623" y="283439"/>
          <a:ext cx="11618754" cy="575903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36459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71967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secretary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Communication skills</a:t>
                      </a:r>
                    </a:p>
                    <a:p>
                      <a:r>
                        <a:rPr lang="en-GB" sz="1200" dirty="0"/>
                        <a:t>Listening skills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/>
                        <a:t>Flexibility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/>
                        <a:t>IT skills – word processing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Presentation skills</a:t>
                      </a:r>
                    </a:p>
                    <a:p>
                      <a:r>
                        <a:rPr lang="en-GB" sz="1200" dirty="0"/>
                        <a:t>Communication skills</a:t>
                      </a:r>
                    </a:p>
                    <a:p>
                      <a:r>
                        <a:rPr lang="en-GB" sz="1200" dirty="0"/>
                        <a:t>Speaking</a:t>
                      </a:r>
                      <a:r>
                        <a:rPr lang="en-GB" sz="1200" baseline="0" dirty="0"/>
                        <a:t> skills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Training courses (UWTSD, Open University)</a:t>
                      </a:r>
                    </a:p>
                    <a:p>
                      <a:r>
                        <a:rPr lang="en-GB" sz="1200" dirty="0"/>
                        <a:t>Presentation skills – UWTSD (Learning in the digital era), MS Power Point practice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/>
                        <a:t>Visit Birmingham library – find relevant </a:t>
                      </a:r>
                    </a:p>
                    <a:p>
                      <a:pPr lvl="0">
                        <a:buNone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12 months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Administration</a:t>
                      </a:r>
                      <a:r>
                        <a:rPr lang="en-GB" sz="1200" baseline="0" dirty="0"/>
                        <a:t> Manager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supervisor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Leadership skills</a:t>
                      </a:r>
                    </a:p>
                    <a:p>
                      <a:r>
                        <a:rPr lang="en-GB" sz="1200" dirty="0"/>
                        <a:t>Communication skills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/>
                        <a:t>Process management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/>
                        <a:t>Decision making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Presentation</a:t>
                      </a:r>
                      <a:r>
                        <a:rPr lang="en-GB" sz="1200" baseline="0" dirty="0"/>
                        <a:t> skills</a:t>
                      </a:r>
                    </a:p>
                    <a:p>
                      <a:r>
                        <a:rPr lang="en-GB" sz="1200" baseline="0" dirty="0"/>
                        <a:t>Listening skills</a:t>
                      </a:r>
                      <a:endParaRPr lang="en-GB" sz="1200" dirty="0"/>
                    </a:p>
                    <a:p>
                      <a:r>
                        <a:rPr lang="en-GB" sz="1200" dirty="0"/>
                        <a:t>Learning skills</a:t>
                      </a:r>
                    </a:p>
                    <a:p>
                      <a:endParaRPr lang="en-GB" sz="1200" dirty="0"/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Training skills</a:t>
                      </a:r>
                    </a:p>
                    <a:p>
                      <a:r>
                        <a:rPr lang="en-GB" sz="1200" dirty="0"/>
                        <a:t>Decision skills</a:t>
                      </a:r>
                    </a:p>
                    <a:p>
                      <a:r>
                        <a:rPr lang="en-GB" sz="1200" dirty="0"/>
                        <a:t>Listening skills – listen daily to radio on current affairs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/>
                        <a:t>Practice at work and at home and limit judgements and be empathetic  </a:t>
                      </a:r>
                    </a:p>
                    <a:p>
                      <a:pPr lvl="0">
                        <a:buNone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24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Admin 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Management skills </a:t>
                      </a:r>
                    </a:p>
                    <a:p>
                      <a:r>
                        <a:rPr lang="en-GB" sz="1200" dirty="0"/>
                        <a:t>Decision making skills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/>
                        <a:t>Tech savvy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Self-management skills</a:t>
                      </a:r>
                    </a:p>
                    <a:p>
                      <a:r>
                        <a:rPr lang="en-GB" sz="1200" dirty="0"/>
                        <a:t>Thinking skills</a:t>
                      </a:r>
                    </a:p>
                    <a:p>
                      <a:r>
                        <a:rPr lang="en-GB" sz="1200" dirty="0"/>
                        <a:t>Decision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Decision making – set deadlines and start with outcomes</a:t>
                      </a:r>
                    </a:p>
                    <a:p>
                      <a:r>
                        <a:rPr lang="en-GB" sz="1200" dirty="0"/>
                        <a:t>Volunteer - work with manager and senior staff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36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 dirty="0"/>
              <a:t>References about PDF and self-evaluation here  (maximum 7 references)</a:t>
            </a:r>
            <a:endParaRPr lang="en-GB" sz="1400" dirty="0">
              <a:cs typeface="Calibri"/>
            </a:endParaRPr>
          </a:p>
          <a:p>
            <a:endParaRPr lang="en-GB" sz="1400" dirty="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Adair, J.E., 2007. </a:t>
            </a:r>
            <a:r>
              <a:rPr lang="en-GB" sz="1400" i="1" dirty="0">
                <a:ea typeface="+mn-lt"/>
                <a:cs typeface="+mn-lt"/>
              </a:rPr>
              <a:t>Develop your leadership skills</a:t>
            </a:r>
            <a:r>
              <a:rPr lang="en-GB" sz="1400" dirty="0">
                <a:ea typeface="+mn-lt"/>
                <a:cs typeface="+mn-lt"/>
              </a:rPr>
              <a:t> (Vol. 37). Kogan Page Publishers.</a:t>
            </a:r>
          </a:p>
          <a:p>
            <a:r>
              <a:rPr lang="en-GB" sz="1400" dirty="0">
                <a:ea typeface="+mn-lt"/>
                <a:cs typeface="+mn-lt"/>
              </a:rPr>
              <a:t> Bradbury, A.J., 2006. </a:t>
            </a:r>
            <a:r>
              <a:rPr lang="en-GB" sz="1400" i="1" dirty="0">
                <a:ea typeface="+mn-lt"/>
                <a:cs typeface="+mn-lt"/>
              </a:rPr>
              <a:t>Successful presentation skills</a:t>
            </a:r>
            <a:r>
              <a:rPr lang="en-GB" sz="1400" dirty="0">
                <a:ea typeface="+mn-lt"/>
                <a:cs typeface="+mn-lt"/>
              </a:rPr>
              <a:t> (Vol. 111). Kogan Page Publishers.</a:t>
            </a:r>
            <a:endParaRPr lang="en-GB" sz="1400" dirty="0">
              <a:cs typeface="Calibri"/>
            </a:endParaRPr>
          </a:p>
          <a:p>
            <a:pPr marL="0" indent="0">
              <a:buNone/>
            </a:pPr>
            <a:endParaRPr lang="en-GB" sz="1400" dirty="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Cameron, K.S. and Whetten, D.A., 1983. A model for teaching management skills. </a:t>
            </a:r>
            <a:r>
              <a:rPr lang="en-GB" sz="1400" i="1" dirty="0">
                <a:ea typeface="+mn-lt"/>
                <a:cs typeface="+mn-lt"/>
              </a:rPr>
              <a:t>Exchange: The Organizational </a:t>
            </a:r>
            <a:r>
              <a:rPr lang="en-GB" sz="1400" i="1" dirty="0" err="1">
                <a:ea typeface="+mn-lt"/>
                <a:cs typeface="+mn-lt"/>
              </a:rPr>
              <a:t>Behavior</a:t>
            </a:r>
            <a:r>
              <a:rPr lang="en-GB" sz="1400" i="1" dirty="0">
                <a:ea typeface="+mn-lt"/>
                <a:cs typeface="+mn-lt"/>
              </a:rPr>
              <a:t> Teaching Journal</a:t>
            </a:r>
            <a:r>
              <a:rPr lang="en-GB" sz="1400" dirty="0">
                <a:ea typeface="+mn-lt"/>
                <a:cs typeface="+mn-lt"/>
              </a:rPr>
              <a:t>, </a:t>
            </a:r>
            <a:r>
              <a:rPr lang="en-GB" sz="1400" i="1" dirty="0">
                <a:ea typeface="+mn-lt"/>
                <a:cs typeface="+mn-lt"/>
              </a:rPr>
              <a:t>8</a:t>
            </a:r>
            <a:r>
              <a:rPr lang="en-GB" sz="1400" dirty="0">
                <a:ea typeface="+mn-lt"/>
                <a:cs typeface="+mn-lt"/>
              </a:rPr>
              <a:t>(2), pp.21-27.</a:t>
            </a:r>
          </a:p>
          <a:p>
            <a:r>
              <a:rPr lang="en-GB" sz="1400" dirty="0">
                <a:ea typeface="+mn-lt"/>
                <a:cs typeface="+mn-lt"/>
              </a:rPr>
              <a:t>Farmer, E.A. and Page, G., 2005. A practical guide to assessing clinical decision‐making skills using the key features approach. </a:t>
            </a:r>
            <a:r>
              <a:rPr lang="en-GB" sz="1400" i="1" dirty="0">
                <a:ea typeface="+mn-lt"/>
                <a:cs typeface="+mn-lt"/>
              </a:rPr>
              <a:t>Medical education</a:t>
            </a:r>
            <a:r>
              <a:rPr lang="en-GB" sz="1400" dirty="0">
                <a:ea typeface="+mn-lt"/>
                <a:cs typeface="+mn-lt"/>
              </a:rPr>
              <a:t>, </a:t>
            </a:r>
            <a:r>
              <a:rPr lang="en-GB" sz="1400" i="1" dirty="0">
                <a:ea typeface="+mn-lt"/>
                <a:cs typeface="+mn-lt"/>
              </a:rPr>
              <a:t>39</a:t>
            </a:r>
            <a:r>
              <a:rPr lang="en-GB" sz="1400" dirty="0">
                <a:ea typeface="+mn-lt"/>
                <a:cs typeface="+mn-lt"/>
              </a:rPr>
              <a:t>(12), pp.1188-1194.</a:t>
            </a:r>
          </a:p>
          <a:p>
            <a:r>
              <a:rPr lang="en-GB" sz="1400" dirty="0">
                <a:ea typeface="+mn-lt"/>
                <a:cs typeface="+mn-lt"/>
              </a:rPr>
              <a:t>Tongue, J.R., Epps, H.R. and Forese, L.L., 2005. Communication skills. </a:t>
            </a:r>
            <a:r>
              <a:rPr lang="en-GB" sz="1400" i="1" dirty="0">
                <a:ea typeface="+mn-lt"/>
                <a:cs typeface="+mn-lt"/>
              </a:rPr>
              <a:t>Instructional course lectures</a:t>
            </a:r>
            <a:r>
              <a:rPr lang="en-GB" sz="1400" dirty="0">
                <a:ea typeface="+mn-lt"/>
                <a:cs typeface="+mn-lt"/>
              </a:rPr>
              <a:t>, </a:t>
            </a:r>
            <a:r>
              <a:rPr lang="en-GB" sz="1400" i="1" dirty="0">
                <a:ea typeface="+mn-lt"/>
                <a:cs typeface="+mn-lt"/>
              </a:rPr>
              <a:t>54</a:t>
            </a:r>
            <a:r>
              <a:rPr lang="en-GB" sz="1400" dirty="0">
                <a:ea typeface="+mn-lt"/>
                <a:cs typeface="+mn-lt"/>
              </a:rPr>
              <a:t>, pp.3-9.</a:t>
            </a:r>
            <a:endParaRPr lang="en-GB" sz="1400" dirty="0">
              <a:cs typeface="Calibri"/>
            </a:endParaRPr>
          </a:p>
          <a:p>
            <a:r>
              <a:rPr lang="en-GB" sz="1400" dirty="0">
                <a:ea typeface="+mn-lt"/>
                <a:cs typeface="+mn-lt"/>
              </a:rPr>
              <a:t>The Manager’s handbook : the practical guide to successful management (1986). London: Sphere.</a:t>
            </a:r>
            <a:endParaRPr lang="en-GB" sz="1400" dirty="0">
              <a:cs typeface="Calibri"/>
            </a:endParaRPr>
          </a:p>
          <a:p>
            <a:pPr marL="0" indent="0">
              <a:buNone/>
            </a:pPr>
            <a:r>
              <a:rPr lang="en-GB" sz="1400" dirty="0">
                <a:ea typeface="+mn-lt"/>
                <a:cs typeface="+mn-lt"/>
              </a:rPr>
              <a:t>      Clough, A.R. et al. (2014) ‘Study Protocol--Alcohol Management Plans (AMPs) in remote indigenous communities in Queensland: </a:t>
            </a:r>
            <a:r>
              <a:rPr lang="en-GB" sz="1400">
                <a:ea typeface="+mn-lt"/>
                <a:cs typeface="+mn-lt"/>
              </a:rPr>
              <a:t>their                   impacts on injury, violence, health and social indicators and their cost-effectiveness’, BMC public health, 14(1), pp. 15–15. </a:t>
            </a:r>
            <a:r>
              <a:rPr lang="en-GB" sz="1400" dirty="0">
                <a:ea typeface="+mn-lt"/>
                <a:cs typeface="+mn-lt"/>
              </a:rPr>
              <a:t>Available at:                  https://doi.org/10.1186/1471-2458-14-15. </a:t>
            </a:r>
            <a:endParaRPr lang="en-GB" dirty="0"/>
          </a:p>
          <a:p>
            <a:endParaRPr lang="en-GB" sz="1400" dirty="0">
              <a:cs typeface="Calibri"/>
            </a:endParaRPr>
          </a:p>
          <a:p>
            <a:endParaRPr lang="en-GB" sz="1400" dirty="0">
              <a:cs typeface="Calibri"/>
            </a:endParaRPr>
          </a:p>
          <a:p>
            <a:endParaRPr lang="en-GB" sz="1400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E5C026-5BDD-04A7-2942-46A643343C84}"/>
              </a:ext>
            </a:extLst>
          </p:cNvPr>
          <p:cNvSpPr txBox="1"/>
          <p:nvPr/>
        </p:nvSpPr>
        <p:spPr>
          <a:xfrm flipV="1">
            <a:off x="4724400" y="3152577"/>
            <a:ext cx="2743200" cy="478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4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133</Words>
  <Application>Microsoft Office PowerPoint</Application>
  <PresentationFormat>Widescreen</PresentationFormat>
  <Paragraphs>48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Esaaq</cp:lastModifiedBy>
  <cp:revision>136</cp:revision>
  <dcterms:created xsi:type="dcterms:W3CDTF">2022-07-21T09:53:39Z</dcterms:created>
  <dcterms:modified xsi:type="dcterms:W3CDTF">2022-11-11T09:19:49Z</dcterms:modified>
</cp:coreProperties>
</file>