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63" r:id="rId4"/>
    <p:sldId id="259" r:id="rId5"/>
    <p:sldId id="260" r:id="rId6"/>
    <p:sldId id="261" r:id="rId7"/>
    <p:sldId id="258"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A0ACE2-DF39-4365-946E-82292C4F942C}" v="36" dt="2025-11-05T16:12:58.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06" autoAdjust="0"/>
    <p:restoredTop sz="94660"/>
  </p:normalViewPr>
  <p:slideViewPr>
    <p:cSldViewPr snapToGrid="0">
      <p:cViewPr varScale="1">
        <p:scale>
          <a:sx n="78" d="100"/>
          <a:sy n="78" d="100"/>
        </p:scale>
        <p:origin x="15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beriu-Cristian Anghel (2422970)" userId="db61db12-e46c-4a1e-a1c3-3a4ae27bbdb7" providerId="ADAL" clId="{7AA1182A-16DB-44FD-A524-77906ED229A9}"/>
    <pc:docChg chg="undo custSel addSld modSld">
      <pc:chgData name="Tiberiu-Cristian Anghel (2422970)" userId="db61db12-e46c-4a1e-a1c3-3a4ae27bbdb7" providerId="ADAL" clId="{7AA1182A-16DB-44FD-A524-77906ED229A9}" dt="2025-11-05T16:13:45.437" v="206" actId="26606"/>
      <pc:docMkLst>
        <pc:docMk/>
      </pc:docMkLst>
      <pc:sldChg chg="addSp modSp mod setBg">
        <pc:chgData name="Tiberiu-Cristian Anghel (2422970)" userId="db61db12-e46c-4a1e-a1c3-3a4ae27bbdb7" providerId="ADAL" clId="{7AA1182A-16DB-44FD-A524-77906ED229A9}" dt="2025-11-05T15:59:30.127" v="94" actId="27636"/>
        <pc:sldMkLst>
          <pc:docMk/>
          <pc:sldMk cId="2593537290" sldId="257"/>
        </pc:sldMkLst>
        <pc:spChg chg="mod">
          <ac:chgData name="Tiberiu-Cristian Anghel (2422970)" userId="db61db12-e46c-4a1e-a1c3-3a4ae27bbdb7" providerId="ADAL" clId="{7AA1182A-16DB-44FD-A524-77906ED229A9}" dt="2025-11-05T15:59:23.117" v="90" actId="26606"/>
          <ac:spMkLst>
            <pc:docMk/>
            <pc:sldMk cId="2593537290" sldId="257"/>
            <ac:spMk id="2" creationId="{1C23839C-06C7-4ACA-A1B4-CD3AC8450843}"/>
          </ac:spMkLst>
        </pc:spChg>
        <pc:spChg chg="mod">
          <ac:chgData name="Tiberiu-Cristian Anghel (2422970)" userId="db61db12-e46c-4a1e-a1c3-3a4ae27bbdb7" providerId="ADAL" clId="{7AA1182A-16DB-44FD-A524-77906ED229A9}" dt="2025-11-05T15:59:30.127" v="94" actId="27636"/>
          <ac:spMkLst>
            <pc:docMk/>
            <pc:sldMk cId="2593537290" sldId="257"/>
            <ac:spMk id="3" creationId="{60A52B33-B976-779B-3E85-1444AC498BC1}"/>
          </ac:spMkLst>
        </pc:spChg>
        <pc:spChg chg="add">
          <ac:chgData name="Tiberiu-Cristian Anghel (2422970)" userId="db61db12-e46c-4a1e-a1c3-3a4ae27bbdb7" providerId="ADAL" clId="{7AA1182A-16DB-44FD-A524-77906ED229A9}" dt="2025-11-05T15:59:23.117" v="90" actId="26606"/>
          <ac:spMkLst>
            <pc:docMk/>
            <pc:sldMk cId="2593537290" sldId="257"/>
            <ac:spMk id="9" creationId="{E49D7415-2F11-44C2-B6AA-13A25B6814B9}"/>
          </ac:spMkLst>
        </pc:spChg>
        <pc:picChg chg="add">
          <ac:chgData name="Tiberiu-Cristian Anghel (2422970)" userId="db61db12-e46c-4a1e-a1c3-3a4ae27bbdb7" providerId="ADAL" clId="{7AA1182A-16DB-44FD-A524-77906ED229A9}" dt="2025-11-05T15:59:23.117" v="90" actId="26606"/>
          <ac:picMkLst>
            <pc:docMk/>
            <pc:sldMk cId="2593537290" sldId="257"/>
            <ac:picMk id="5" creationId="{C60ACB33-E84F-B7E4-7ECD-A04CA6783602}"/>
          </ac:picMkLst>
        </pc:picChg>
        <pc:cxnChg chg="add">
          <ac:chgData name="Tiberiu-Cristian Anghel (2422970)" userId="db61db12-e46c-4a1e-a1c3-3a4ae27bbdb7" providerId="ADAL" clId="{7AA1182A-16DB-44FD-A524-77906ED229A9}" dt="2025-11-05T15:59:23.117" v="90" actId="26606"/>
          <ac:cxnSpMkLst>
            <pc:docMk/>
            <pc:sldMk cId="2593537290" sldId="257"/>
            <ac:cxnSpMk id="11" creationId="{D2E57F3D-33BE-4306-87E6-245763719516}"/>
          </ac:cxnSpMkLst>
        </pc:cxnChg>
      </pc:sldChg>
      <pc:sldChg chg="addSp modSp mod">
        <pc:chgData name="Tiberiu-Cristian Anghel (2422970)" userId="db61db12-e46c-4a1e-a1c3-3a4ae27bbdb7" providerId="ADAL" clId="{7AA1182A-16DB-44FD-A524-77906ED229A9}" dt="2025-11-05T15:54:00.149" v="26" actId="113"/>
        <pc:sldMkLst>
          <pc:docMk/>
          <pc:sldMk cId="2962672450" sldId="258"/>
        </pc:sldMkLst>
        <pc:spChg chg="add mod">
          <ac:chgData name="Tiberiu-Cristian Anghel (2422970)" userId="db61db12-e46c-4a1e-a1c3-3a4ae27bbdb7" providerId="ADAL" clId="{7AA1182A-16DB-44FD-A524-77906ED229A9}" dt="2025-11-05T15:54:00.149" v="26" actId="113"/>
          <ac:spMkLst>
            <pc:docMk/>
            <pc:sldMk cId="2962672450" sldId="258"/>
            <ac:spMk id="2" creationId="{BA3606CD-0E91-27B1-EFFB-E28EF1F884AE}"/>
          </ac:spMkLst>
        </pc:spChg>
      </pc:sldChg>
      <pc:sldChg chg="addSp delSp modSp mod">
        <pc:chgData name="Tiberiu-Cristian Anghel (2422970)" userId="db61db12-e46c-4a1e-a1c3-3a4ae27bbdb7" providerId="ADAL" clId="{7AA1182A-16DB-44FD-A524-77906ED229A9}" dt="2025-11-05T16:00:44.276" v="114" actId="2711"/>
        <pc:sldMkLst>
          <pc:docMk/>
          <pc:sldMk cId="1751940187" sldId="259"/>
        </pc:sldMkLst>
        <pc:spChg chg="mod">
          <ac:chgData name="Tiberiu-Cristian Anghel (2422970)" userId="db61db12-e46c-4a1e-a1c3-3a4ae27bbdb7" providerId="ADAL" clId="{7AA1182A-16DB-44FD-A524-77906ED229A9}" dt="2025-11-05T15:59:35.885" v="95" actId="26606"/>
          <ac:spMkLst>
            <pc:docMk/>
            <pc:sldMk cId="1751940187" sldId="259"/>
            <ac:spMk id="2" creationId="{960E4589-21F8-2D4A-6FBB-147EAC7AD8E4}"/>
          </ac:spMkLst>
        </pc:spChg>
        <pc:spChg chg="del">
          <ac:chgData name="Tiberiu-Cristian Anghel (2422970)" userId="db61db12-e46c-4a1e-a1c3-3a4ae27bbdb7" providerId="ADAL" clId="{7AA1182A-16DB-44FD-A524-77906ED229A9}" dt="2025-11-05T15:59:35.885" v="95" actId="26606"/>
          <ac:spMkLst>
            <pc:docMk/>
            <pc:sldMk cId="1751940187" sldId="259"/>
            <ac:spMk id="3" creationId="{8BD0BFCF-80B7-C131-F8E8-6C23DD3F5428}"/>
          </ac:spMkLst>
        </pc:spChg>
        <pc:spChg chg="del">
          <ac:chgData name="Tiberiu-Cristian Anghel (2422970)" userId="db61db12-e46c-4a1e-a1c3-3a4ae27bbdb7" providerId="ADAL" clId="{7AA1182A-16DB-44FD-A524-77906ED229A9}" dt="2025-11-05T15:59:35.885" v="95" actId="26606"/>
          <ac:spMkLst>
            <pc:docMk/>
            <pc:sldMk cId="1751940187" sldId="259"/>
            <ac:spMk id="12" creationId="{5F710FDB-0919-493E-8539-8240C23F1EB2}"/>
          </ac:spMkLst>
        </pc:spChg>
        <pc:spChg chg="add">
          <ac:chgData name="Tiberiu-Cristian Anghel (2422970)" userId="db61db12-e46c-4a1e-a1c3-3a4ae27bbdb7" providerId="ADAL" clId="{7AA1182A-16DB-44FD-A524-77906ED229A9}" dt="2025-11-05T15:59:35.885" v="95" actId="26606"/>
          <ac:spMkLst>
            <pc:docMk/>
            <pc:sldMk cId="1751940187" sldId="259"/>
            <ac:spMk id="19" creationId="{F68B2C62-7648-4430-90D5-AE0F252AF113}"/>
          </ac:spMkLst>
        </pc:spChg>
        <pc:graphicFrameChg chg="add mod modGraphic">
          <ac:chgData name="Tiberiu-Cristian Anghel (2422970)" userId="db61db12-e46c-4a1e-a1c3-3a4ae27bbdb7" providerId="ADAL" clId="{7AA1182A-16DB-44FD-A524-77906ED229A9}" dt="2025-11-05T16:00:44.276" v="114" actId="2711"/>
          <ac:graphicFrameMkLst>
            <pc:docMk/>
            <pc:sldMk cId="1751940187" sldId="259"/>
            <ac:graphicFrameMk id="15" creationId="{48F094E2-989D-6681-6F64-1862A4A47E2C}"/>
          </ac:graphicFrameMkLst>
        </pc:graphicFrameChg>
        <pc:cxnChg chg="del">
          <ac:chgData name="Tiberiu-Cristian Anghel (2422970)" userId="db61db12-e46c-4a1e-a1c3-3a4ae27bbdb7" providerId="ADAL" clId="{7AA1182A-16DB-44FD-A524-77906ED229A9}" dt="2025-11-05T15:59:35.885" v="95" actId="26606"/>
          <ac:cxnSpMkLst>
            <pc:docMk/>
            <pc:sldMk cId="1751940187" sldId="259"/>
            <ac:cxnSpMk id="13" creationId="{033715A5-8048-453E-A44A-0F17BBB481A4}"/>
          </ac:cxnSpMkLst>
        </pc:cxnChg>
        <pc:cxnChg chg="add">
          <ac:chgData name="Tiberiu-Cristian Anghel (2422970)" userId="db61db12-e46c-4a1e-a1c3-3a4ae27bbdb7" providerId="ADAL" clId="{7AA1182A-16DB-44FD-A524-77906ED229A9}" dt="2025-11-05T15:59:35.885" v="95" actId="26606"/>
          <ac:cxnSpMkLst>
            <pc:docMk/>
            <pc:sldMk cId="1751940187" sldId="259"/>
            <ac:cxnSpMk id="21" creationId="{B75B4F83-6FDB-4998-8E11-31CE6E7040B7}"/>
          </ac:cxnSpMkLst>
        </pc:cxnChg>
        <pc:cxnChg chg="add">
          <ac:chgData name="Tiberiu-Cristian Anghel (2422970)" userId="db61db12-e46c-4a1e-a1c3-3a4ae27bbdb7" providerId="ADAL" clId="{7AA1182A-16DB-44FD-A524-77906ED229A9}" dt="2025-11-05T15:59:35.885" v="95" actId="26606"/>
          <ac:cxnSpMkLst>
            <pc:docMk/>
            <pc:sldMk cId="1751940187" sldId="259"/>
            <ac:cxnSpMk id="23" creationId="{B0794B99-5B9D-4B94-9505-1EDED76CD61F}"/>
          </ac:cxnSpMkLst>
        </pc:cxnChg>
      </pc:sldChg>
      <pc:sldChg chg="addSp delSp modSp mod">
        <pc:chgData name="Tiberiu-Cristian Anghel (2422970)" userId="db61db12-e46c-4a1e-a1c3-3a4ae27bbdb7" providerId="ADAL" clId="{7AA1182A-16DB-44FD-A524-77906ED229A9}" dt="2025-11-05T16:02:08.746" v="131" actId="2711"/>
        <pc:sldMkLst>
          <pc:docMk/>
          <pc:sldMk cId="1859682406" sldId="260"/>
        </pc:sldMkLst>
        <pc:spChg chg="mod">
          <ac:chgData name="Tiberiu-Cristian Anghel (2422970)" userId="db61db12-e46c-4a1e-a1c3-3a4ae27bbdb7" providerId="ADAL" clId="{7AA1182A-16DB-44FD-A524-77906ED229A9}" dt="2025-11-05T16:01:38.860" v="125" actId="1076"/>
          <ac:spMkLst>
            <pc:docMk/>
            <pc:sldMk cId="1859682406" sldId="260"/>
            <ac:spMk id="2" creationId="{9A0324EC-6C8A-C0CE-B57F-F000EE628709}"/>
          </ac:spMkLst>
        </pc:spChg>
        <pc:spChg chg="add del mod">
          <ac:chgData name="Tiberiu-Cristian Anghel (2422970)" userId="db61db12-e46c-4a1e-a1c3-3a4ae27bbdb7" providerId="ADAL" clId="{7AA1182A-16DB-44FD-A524-77906ED229A9}" dt="2025-11-05T16:01:22.831" v="123" actId="26606"/>
          <ac:spMkLst>
            <pc:docMk/>
            <pc:sldMk cId="1859682406" sldId="260"/>
            <ac:spMk id="3" creationId="{3FDD3056-CE17-21A9-6148-AC97CC434C5D}"/>
          </ac:spMkLst>
        </pc:spChg>
        <pc:spChg chg="add del">
          <ac:chgData name="Tiberiu-Cristian Anghel (2422970)" userId="db61db12-e46c-4a1e-a1c3-3a4ae27bbdb7" providerId="ADAL" clId="{7AA1182A-16DB-44FD-A524-77906ED229A9}" dt="2025-11-05T16:01:22.831" v="123" actId="26606"/>
          <ac:spMkLst>
            <pc:docMk/>
            <pc:sldMk cId="1859682406" sldId="260"/>
            <ac:spMk id="12" creationId="{E17CBCEC-0039-CF7F-04CF-DB28953136DD}"/>
          </ac:spMkLst>
        </pc:spChg>
        <pc:spChg chg="add del">
          <ac:chgData name="Tiberiu-Cristian Anghel (2422970)" userId="db61db12-e46c-4a1e-a1c3-3a4ae27bbdb7" providerId="ADAL" clId="{7AA1182A-16DB-44FD-A524-77906ED229A9}" dt="2025-11-05T16:01:05.708" v="116" actId="26606"/>
          <ac:spMkLst>
            <pc:docMk/>
            <pc:sldMk cId="1859682406" sldId="260"/>
            <ac:spMk id="19" creationId="{F68B2C62-7648-4430-90D5-AE0F252AF113}"/>
          </ac:spMkLst>
        </pc:spChg>
        <pc:spChg chg="add del">
          <ac:chgData name="Tiberiu-Cristian Anghel (2422970)" userId="db61db12-e46c-4a1e-a1c3-3a4ae27bbdb7" providerId="ADAL" clId="{7AA1182A-16DB-44FD-A524-77906ED229A9}" dt="2025-11-05T16:01:11.736" v="118" actId="26606"/>
          <ac:spMkLst>
            <pc:docMk/>
            <pc:sldMk cId="1859682406" sldId="260"/>
            <ac:spMk id="23" creationId="{F68B2C62-7648-4430-90D5-AE0F252AF113}"/>
          </ac:spMkLst>
        </pc:spChg>
        <pc:spChg chg="add del">
          <ac:chgData name="Tiberiu-Cristian Anghel (2422970)" userId="db61db12-e46c-4a1e-a1c3-3a4ae27bbdb7" providerId="ADAL" clId="{7AA1182A-16DB-44FD-A524-77906ED229A9}" dt="2025-11-05T16:01:19.290" v="120" actId="26606"/>
          <ac:spMkLst>
            <pc:docMk/>
            <pc:sldMk cId="1859682406" sldId="260"/>
            <ac:spMk id="27" creationId="{E17CBCEC-0039-CF7F-04CF-DB28953136DD}"/>
          </ac:spMkLst>
        </pc:spChg>
        <pc:spChg chg="add del">
          <ac:chgData name="Tiberiu-Cristian Anghel (2422970)" userId="db61db12-e46c-4a1e-a1c3-3a4ae27bbdb7" providerId="ADAL" clId="{7AA1182A-16DB-44FD-A524-77906ED229A9}" dt="2025-11-05T16:01:22.795" v="122" actId="26606"/>
          <ac:spMkLst>
            <pc:docMk/>
            <pc:sldMk cId="1859682406" sldId="260"/>
            <ac:spMk id="31" creationId="{F68B2C62-7648-4430-90D5-AE0F252AF113}"/>
          </ac:spMkLst>
        </pc:spChg>
        <pc:spChg chg="add del">
          <ac:chgData name="Tiberiu-Cristian Anghel (2422970)" userId="db61db12-e46c-4a1e-a1c3-3a4ae27bbdb7" providerId="ADAL" clId="{7AA1182A-16DB-44FD-A524-77906ED229A9}" dt="2025-11-05T16:01:22.795" v="122" actId="26606"/>
          <ac:spMkLst>
            <pc:docMk/>
            <pc:sldMk cId="1859682406" sldId="260"/>
            <ac:spMk id="32" creationId="{19604516-F583-413C-8C0B-E7944F332B5A}"/>
          </ac:spMkLst>
        </pc:spChg>
        <pc:spChg chg="add mod">
          <ac:chgData name="Tiberiu-Cristian Anghel (2422970)" userId="db61db12-e46c-4a1e-a1c3-3a4ae27bbdb7" providerId="ADAL" clId="{7AA1182A-16DB-44FD-A524-77906ED229A9}" dt="2025-11-05T16:01:38.860" v="125" actId="1076"/>
          <ac:spMkLst>
            <pc:docMk/>
            <pc:sldMk cId="1859682406" sldId="260"/>
            <ac:spMk id="36" creationId="{F68B2C62-7648-4430-90D5-AE0F252AF113}"/>
          </ac:spMkLst>
        </pc:spChg>
        <pc:graphicFrameChg chg="add del">
          <ac:chgData name="Tiberiu-Cristian Anghel (2422970)" userId="db61db12-e46c-4a1e-a1c3-3a4ae27bbdb7" providerId="ADAL" clId="{7AA1182A-16DB-44FD-A524-77906ED229A9}" dt="2025-11-05T16:01:05.708" v="116" actId="26606"/>
          <ac:graphicFrameMkLst>
            <pc:docMk/>
            <pc:sldMk cId="1859682406" sldId="260"/>
            <ac:graphicFrameMk id="15" creationId="{59A06BE9-1D3F-AD0A-031E-8B58491B9523}"/>
          </ac:graphicFrameMkLst>
        </pc:graphicFrameChg>
        <pc:graphicFrameChg chg="add del">
          <ac:chgData name="Tiberiu-Cristian Anghel (2422970)" userId="db61db12-e46c-4a1e-a1c3-3a4ae27bbdb7" providerId="ADAL" clId="{7AA1182A-16DB-44FD-A524-77906ED229A9}" dt="2025-11-05T16:01:11.736" v="118" actId="26606"/>
          <ac:graphicFrameMkLst>
            <pc:docMk/>
            <pc:sldMk cId="1859682406" sldId="260"/>
            <ac:graphicFrameMk id="25" creationId="{C183DB77-CC60-67D1-7310-83C4D3B09000}"/>
          </ac:graphicFrameMkLst>
        </pc:graphicFrameChg>
        <pc:graphicFrameChg chg="add del">
          <ac:chgData name="Tiberiu-Cristian Anghel (2422970)" userId="db61db12-e46c-4a1e-a1c3-3a4ae27bbdb7" providerId="ADAL" clId="{7AA1182A-16DB-44FD-A524-77906ED229A9}" dt="2025-11-05T16:01:19.290" v="120" actId="26606"/>
          <ac:graphicFrameMkLst>
            <pc:docMk/>
            <pc:sldMk cId="1859682406" sldId="260"/>
            <ac:graphicFrameMk id="28" creationId="{643E0AF3-B156-9000-9C41-43D920F165AB}"/>
          </ac:graphicFrameMkLst>
        </pc:graphicFrameChg>
        <pc:graphicFrameChg chg="add del">
          <ac:chgData name="Tiberiu-Cristian Anghel (2422970)" userId="db61db12-e46c-4a1e-a1c3-3a4ae27bbdb7" providerId="ADAL" clId="{7AA1182A-16DB-44FD-A524-77906ED229A9}" dt="2025-11-05T16:01:22.795" v="122" actId="26606"/>
          <ac:graphicFrameMkLst>
            <pc:docMk/>
            <pc:sldMk cId="1859682406" sldId="260"/>
            <ac:graphicFrameMk id="34" creationId="{8E5CA157-9DD6-63D4-6B1F-A2C3DF76B378}"/>
          </ac:graphicFrameMkLst>
        </pc:graphicFrameChg>
        <pc:graphicFrameChg chg="add mod">
          <ac:chgData name="Tiberiu-Cristian Anghel (2422970)" userId="db61db12-e46c-4a1e-a1c3-3a4ae27bbdb7" providerId="ADAL" clId="{7AA1182A-16DB-44FD-A524-77906ED229A9}" dt="2025-11-05T16:02:08.746" v="131" actId="2711"/>
          <ac:graphicFrameMkLst>
            <pc:docMk/>
            <pc:sldMk cId="1859682406" sldId="260"/>
            <ac:graphicFrameMk id="38" creationId="{AA456237-807B-3A3A-8B17-6F404E9BF31B}"/>
          </ac:graphicFrameMkLst>
        </pc:graphicFrameChg>
        <pc:cxnChg chg="add del">
          <ac:chgData name="Tiberiu-Cristian Anghel (2422970)" userId="db61db12-e46c-4a1e-a1c3-3a4ae27bbdb7" providerId="ADAL" clId="{7AA1182A-16DB-44FD-A524-77906ED229A9}" dt="2025-11-05T16:01:22.831" v="123" actId="26606"/>
          <ac:cxnSpMkLst>
            <pc:docMk/>
            <pc:sldMk cId="1859682406" sldId="260"/>
            <ac:cxnSpMk id="13" creationId="{B665343A-2775-31FB-8453-78593BFB1FDC}"/>
          </ac:cxnSpMkLst>
        </pc:cxnChg>
        <pc:cxnChg chg="add del">
          <ac:chgData name="Tiberiu-Cristian Anghel (2422970)" userId="db61db12-e46c-4a1e-a1c3-3a4ae27bbdb7" providerId="ADAL" clId="{7AA1182A-16DB-44FD-A524-77906ED229A9}" dt="2025-11-05T16:01:05.708" v="116" actId="26606"/>
          <ac:cxnSpMkLst>
            <pc:docMk/>
            <pc:sldMk cId="1859682406" sldId="260"/>
            <ac:cxnSpMk id="21" creationId="{9BB96FAB-CCBF-4D1E-9D0D-B038ACC29BD0}"/>
          </ac:cxnSpMkLst>
        </pc:cxnChg>
        <pc:cxnChg chg="add del">
          <ac:chgData name="Tiberiu-Cristian Anghel (2422970)" userId="db61db12-e46c-4a1e-a1c3-3a4ae27bbdb7" providerId="ADAL" clId="{7AA1182A-16DB-44FD-A524-77906ED229A9}" dt="2025-11-05T16:01:11.736" v="118" actId="26606"/>
          <ac:cxnSpMkLst>
            <pc:docMk/>
            <pc:sldMk cId="1859682406" sldId="260"/>
            <ac:cxnSpMk id="24" creationId="{4BFD5B9F-5FB6-467D-83D5-DF82F1907354}"/>
          </ac:cxnSpMkLst>
        </pc:cxnChg>
        <pc:cxnChg chg="add del">
          <ac:chgData name="Tiberiu-Cristian Anghel (2422970)" userId="db61db12-e46c-4a1e-a1c3-3a4ae27bbdb7" providerId="ADAL" clId="{7AA1182A-16DB-44FD-A524-77906ED229A9}" dt="2025-11-05T16:01:19.290" v="120" actId="26606"/>
          <ac:cxnSpMkLst>
            <pc:docMk/>
            <pc:sldMk cId="1859682406" sldId="260"/>
            <ac:cxnSpMk id="29" creationId="{B665343A-2775-31FB-8453-78593BFB1FDC}"/>
          </ac:cxnSpMkLst>
        </pc:cxnChg>
        <pc:cxnChg chg="add del">
          <ac:chgData name="Tiberiu-Cristian Anghel (2422970)" userId="db61db12-e46c-4a1e-a1c3-3a4ae27bbdb7" providerId="ADAL" clId="{7AA1182A-16DB-44FD-A524-77906ED229A9}" dt="2025-11-05T16:01:22.795" v="122" actId="26606"/>
          <ac:cxnSpMkLst>
            <pc:docMk/>
            <pc:sldMk cId="1859682406" sldId="260"/>
            <ac:cxnSpMk id="33" creationId="{4BFD5B9F-5FB6-467D-83D5-DF82F1907354}"/>
          </ac:cxnSpMkLst>
        </pc:cxnChg>
        <pc:cxnChg chg="add mod">
          <ac:chgData name="Tiberiu-Cristian Anghel (2422970)" userId="db61db12-e46c-4a1e-a1c3-3a4ae27bbdb7" providerId="ADAL" clId="{7AA1182A-16DB-44FD-A524-77906ED229A9}" dt="2025-11-05T16:01:38.860" v="125" actId="1076"/>
          <ac:cxnSpMkLst>
            <pc:docMk/>
            <pc:sldMk cId="1859682406" sldId="260"/>
            <ac:cxnSpMk id="37" creationId="{4BFD5B9F-5FB6-467D-83D5-DF82F1907354}"/>
          </ac:cxnSpMkLst>
        </pc:cxnChg>
      </pc:sldChg>
      <pc:sldChg chg="addSp delSp modSp mod">
        <pc:chgData name="Tiberiu-Cristian Anghel (2422970)" userId="db61db12-e46c-4a1e-a1c3-3a4ae27bbdb7" providerId="ADAL" clId="{7AA1182A-16DB-44FD-A524-77906ED229A9}" dt="2025-11-05T15:59:11.305" v="89" actId="27636"/>
        <pc:sldMkLst>
          <pc:docMk/>
          <pc:sldMk cId="942765585" sldId="261"/>
        </pc:sldMkLst>
        <pc:spChg chg="mod">
          <ac:chgData name="Tiberiu-Cristian Anghel (2422970)" userId="db61db12-e46c-4a1e-a1c3-3a4ae27bbdb7" providerId="ADAL" clId="{7AA1182A-16DB-44FD-A524-77906ED229A9}" dt="2025-11-05T15:59:05.510" v="85" actId="26606"/>
          <ac:spMkLst>
            <pc:docMk/>
            <pc:sldMk cId="942765585" sldId="261"/>
            <ac:spMk id="2" creationId="{D3468E01-283D-7B10-D692-80F6DE908966}"/>
          </ac:spMkLst>
        </pc:spChg>
        <pc:spChg chg="mod">
          <ac:chgData name="Tiberiu-Cristian Anghel (2422970)" userId="db61db12-e46c-4a1e-a1c3-3a4ae27bbdb7" providerId="ADAL" clId="{7AA1182A-16DB-44FD-A524-77906ED229A9}" dt="2025-11-05T15:59:11.305" v="89" actId="27636"/>
          <ac:spMkLst>
            <pc:docMk/>
            <pc:sldMk cId="942765585" sldId="261"/>
            <ac:spMk id="3" creationId="{93EC92CA-ED89-4DC0-ADA6-AC71BCE2E087}"/>
          </ac:spMkLst>
        </pc:spChg>
        <pc:spChg chg="del">
          <ac:chgData name="Tiberiu-Cristian Anghel (2422970)" userId="db61db12-e46c-4a1e-a1c3-3a4ae27bbdb7" providerId="ADAL" clId="{7AA1182A-16DB-44FD-A524-77906ED229A9}" dt="2025-11-05T15:57:06.716" v="54" actId="26606"/>
          <ac:spMkLst>
            <pc:docMk/>
            <pc:sldMk cId="942765585" sldId="261"/>
            <ac:spMk id="8" creationId="{6B3CA38D-7BB0-4D35-BE00-0F487660272C}"/>
          </ac:spMkLst>
        </pc:spChg>
        <pc:spChg chg="add del">
          <ac:chgData name="Tiberiu-Cristian Anghel (2422970)" userId="db61db12-e46c-4a1e-a1c3-3a4ae27bbdb7" providerId="ADAL" clId="{7AA1182A-16DB-44FD-A524-77906ED229A9}" dt="2025-11-05T15:59:05.510" v="85" actId="26606"/>
          <ac:spMkLst>
            <pc:docMk/>
            <pc:sldMk cId="942765585" sldId="261"/>
            <ac:spMk id="19" creationId="{E49D7415-2F11-44C2-B6AA-13A25B6814B9}"/>
          </ac:spMkLst>
        </pc:spChg>
        <pc:spChg chg="add">
          <ac:chgData name="Tiberiu-Cristian Anghel (2422970)" userId="db61db12-e46c-4a1e-a1c3-3a4ae27bbdb7" providerId="ADAL" clId="{7AA1182A-16DB-44FD-A524-77906ED229A9}" dt="2025-11-05T15:59:05.510" v="85" actId="26606"/>
          <ac:spMkLst>
            <pc:docMk/>
            <pc:sldMk cId="942765585" sldId="261"/>
            <ac:spMk id="28" creationId="{E53615EE-C559-4E03-999B-5477F1626FE5}"/>
          </ac:spMkLst>
        </pc:spChg>
        <pc:picChg chg="add del mod modCrop">
          <ac:chgData name="Tiberiu-Cristian Anghel (2422970)" userId="db61db12-e46c-4a1e-a1c3-3a4ae27bbdb7" providerId="ADAL" clId="{7AA1182A-16DB-44FD-A524-77906ED229A9}" dt="2025-11-05T15:59:05.510" v="85" actId="26606"/>
          <ac:picMkLst>
            <pc:docMk/>
            <pc:sldMk cId="942765585" sldId="261"/>
            <ac:picMk id="5" creationId="{635CCC9C-AF1F-9E40-10D8-F84300324915}"/>
          </ac:picMkLst>
        </pc:picChg>
        <pc:picChg chg="add mod">
          <ac:chgData name="Tiberiu-Cristian Anghel (2422970)" userId="db61db12-e46c-4a1e-a1c3-3a4ae27bbdb7" providerId="ADAL" clId="{7AA1182A-16DB-44FD-A524-77906ED229A9}" dt="2025-11-05T15:59:05.510" v="85" actId="26606"/>
          <ac:picMkLst>
            <pc:docMk/>
            <pc:sldMk cId="942765585" sldId="261"/>
            <ac:picMk id="7" creationId="{F79969CB-C4C6-C696-757A-A23B9F51E73D}"/>
          </ac:picMkLst>
        </pc:picChg>
        <pc:picChg chg="add del">
          <ac:chgData name="Tiberiu-Cristian Anghel (2422970)" userId="db61db12-e46c-4a1e-a1c3-3a4ae27bbdb7" providerId="ADAL" clId="{7AA1182A-16DB-44FD-A524-77906ED229A9}" dt="2025-11-05T15:57:18.474" v="55" actId="478"/>
          <ac:picMkLst>
            <pc:docMk/>
            <pc:sldMk cId="942765585" sldId="261"/>
            <ac:picMk id="16" creationId="{6DADE1AA-A8FC-A688-8B6C-DF903C72CCA5}"/>
          </ac:picMkLst>
        </pc:picChg>
        <pc:cxnChg chg="del">
          <ac:chgData name="Tiberiu-Cristian Anghel (2422970)" userId="db61db12-e46c-4a1e-a1c3-3a4ae27bbdb7" providerId="ADAL" clId="{7AA1182A-16DB-44FD-A524-77906ED229A9}" dt="2025-11-05T15:57:06.716" v="54" actId="26606"/>
          <ac:cxnSpMkLst>
            <pc:docMk/>
            <pc:sldMk cId="942765585" sldId="261"/>
            <ac:cxnSpMk id="10" creationId="{4514FD1B-A0BF-4C73-A68E-4B1F7299F6AE}"/>
          </ac:cxnSpMkLst>
        </pc:cxnChg>
        <pc:cxnChg chg="del">
          <ac:chgData name="Tiberiu-Cristian Anghel (2422970)" userId="db61db12-e46c-4a1e-a1c3-3a4ae27bbdb7" providerId="ADAL" clId="{7AA1182A-16DB-44FD-A524-77906ED229A9}" dt="2025-11-05T15:57:06.716" v="54" actId="26606"/>
          <ac:cxnSpMkLst>
            <pc:docMk/>
            <pc:sldMk cId="942765585" sldId="261"/>
            <ac:cxnSpMk id="12" creationId="{18B100A6-1EBC-40AB-BB7E-26807F3CFC31}"/>
          </ac:cxnSpMkLst>
        </pc:cxnChg>
        <pc:cxnChg chg="add del">
          <ac:chgData name="Tiberiu-Cristian Anghel (2422970)" userId="db61db12-e46c-4a1e-a1c3-3a4ae27bbdb7" providerId="ADAL" clId="{7AA1182A-16DB-44FD-A524-77906ED229A9}" dt="2025-11-05T15:59:05.510" v="85" actId="26606"/>
          <ac:cxnSpMkLst>
            <pc:docMk/>
            <pc:sldMk cId="942765585" sldId="261"/>
            <ac:cxnSpMk id="21" creationId="{8E813B4C-6731-0B72-5252-A79AB0E20B58}"/>
          </ac:cxnSpMkLst>
        </pc:cxnChg>
        <pc:cxnChg chg="add del">
          <ac:chgData name="Tiberiu-Cristian Anghel (2422970)" userId="db61db12-e46c-4a1e-a1c3-3a4ae27bbdb7" providerId="ADAL" clId="{7AA1182A-16DB-44FD-A524-77906ED229A9}" dt="2025-11-05T15:59:05.510" v="85" actId="26606"/>
          <ac:cxnSpMkLst>
            <pc:docMk/>
            <pc:sldMk cId="942765585" sldId="261"/>
            <ac:cxnSpMk id="23" creationId="{6E0E8146-6E65-2E6C-0C86-547E3C925406}"/>
          </ac:cxnSpMkLst>
        </pc:cxnChg>
        <pc:cxnChg chg="add">
          <ac:chgData name="Tiberiu-Cristian Anghel (2422970)" userId="db61db12-e46c-4a1e-a1c3-3a4ae27bbdb7" providerId="ADAL" clId="{7AA1182A-16DB-44FD-A524-77906ED229A9}" dt="2025-11-05T15:59:05.510" v="85" actId="26606"/>
          <ac:cxnSpMkLst>
            <pc:docMk/>
            <pc:sldMk cId="942765585" sldId="261"/>
            <ac:cxnSpMk id="30" creationId="{799A8EBD-049C-48E6-97ED-C9102D78FC79}"/>
          </ac:cxnSpMkLst>
        </pc:cxnChg>
        <pc:cxnChg chg="add">
          <ac:chgData name="Tiberiu-Cristian Anghel (2422970)" userId="db61db12-e46c-4a1e-a1c3-3a4ae27bbdb7" providerId="ADAL" clId="{7AA1182A-16DB-44FD-A524-77906ED229A9}" dt="2025-11-05T15:59:05.510" v="85" actId="26606"/>
          <ac:cxnSpMkLst>
            <pc:docMk/>
            <pc:sldMk cId="942765585" sldId="261"/>
            <ac:cxnSpMk id="32" creationId="{07AB7C5C-C091-4C25-B1BD-93E2F6948C92}"/>
          </ac:cxnSpMkLst>
        </pc:cxnChg>
      </pc:sldChg>
      <pc:sldChg chg="modSp new mod">
        <pc:chgData name="Tiberiu-Cristian Anghel (2422970)" userId="db61db12-e46c-4a1e-a1c3-3a4ae27bbdb7" providerId="ADAL" clId="{7AA1182A-16DB-44FD-A524-77906ED229A9}" dt="2025-11-05T15:56:10.376" v="53" actId="2711"/>
        <pc:sldMkLst>
          <pc:docMk/>
          <pc:sldMk cId="4181814410" sldId="262"/>
        </pc:sldMkLst>
        <pc:spChg chg="mod">
          <ac:chgData name="Tiberiu-Cristian Anghel (2422970)" userId="db61db12-e46c-4a1e-a1c3-3a4ae27bbdb7" providerId="ADAL" clId="{7AA1182A-16DB-44FD-A524-77906ED229A9}" dt="2025-11-05T15:54:29.329" v="37" actId="20577"/>
          <ac:spMkLst>
            <pc:docMk/>
            <pc:sldMk cId="4181814410" sldId="262"/>
            <ac:spMk id="2" creationId="{4F55A9A8-B844-03EE-8A21-83614D6AA5C6}"/>
          </ac:spMkLst>
        </pc:spChg>
        <pc:spChg chg="mod">
          <ac:chgData name="Tiberiu-Cristian Anghel (2422970)" userId="db61db12-e46c-4a1e-a1c3-3a4ae27bbdb7" providerId="ADAL" clId="{7AA1182A-16DB-44FD-A524-77906ED229A9}" dt="2025-11-05T15:56:10.376" v="53" actId="2711"/>
          <ac:spMkLst>
            <pc:docMk/>
            <pc:sldMk cId="4181814410" sldId="262"/>
            <ac:spMk id="3" creationId="{05D2F30E-12FD-E844-4AB4-F81A5745E161}"/>
          </ac:spMkLst>
        </pc:spChg>
      </pc:sldChg>
      <pc:sldChg chg="addSp delSp modSp new mod setBg">
        <pc:chgData name="Tiberiu-Cristian Anghel (2422970)" userId="db61db12-e46c-4a1e-a1c3-3a4ae27bbdb7" providerId="ADAL" clId="{7AA1182A-16DB-44FD-A524-77906ED229A9}" dt="2025-11-05T16:13:45.437" v="206" actId="26606"/>
        <pc:sldMkLst>
          <pc:docMk/>
          <pc:sldMk cId="2068009436" sldId="263"/>
        </pc:sldMkLst>
        <pc:spChg chg="mod">
          <ac:chgData name="Tiberiu-Cristian Anghel (2422970)" userId="db61db12-e46c-4a1e-a1c3-3a4ae27bbdb7" providerId="ADAL" clId="{7AA1182A-16DB-44FD-A524-77906ED229A9}" dt="2025-11-05T16:10:45.814" v="143" actId="1076"/>
          <ac:spMkLst>
            <pc:docMk/>
            <pc:sldMk cId="2068009436" sldId="263"/>
            <ac:spMk id="2" creationId="{5D282415-7CB5-1D78-96DB-84FFB0A7C29F}"/>
          </ac:spMkLst>
        </pc:spChg>
        <pc:spChg chg="add del mod">
          <ac:chgData name="Tiberiu-Cristian Anghel (2422970)" userId="db61db12-e46c-4a1e-a1c3-3a4ae27bbdb7" providerId="ADAL" clId="{7AA1182A-16DB-44FD-A524-77906ED229A9}" dt="2025-11-05T16:10:53.537" v="145" actId="5793"/>
          <ac:spMkLst>
            <pc:docMk/>
            <pc:sldMk cId="2068009436" sldId="263"/>
            <ac:spMk id="3" creationId="{81B72729-CF4B-CE56-6E20-5AAD85652542}"/>
          </ac:spMkLst>
        </pc:spChg>
        <pc:spChg chg="add mod">
          <ac:chgData name="Tiberiu-Cristian Anghel (2422970)" userId="db61db12-e46c-4a1e-a1c3-3a4ae27bbdb7" providerId="ADAL" clId="{7AA1182A-16DB-44FD-A524-77906ED229A9}" dt="2025-11-05T16:09:48.350" v="134"/>
          <ac:spMkLst>
            <pc:docMk/>
            <pc:sldMk cId="2068009436" sldId="263"/>
            <ac:spMk id="4" creationId="{4FC66073-DC56-E0B6-C084-D4E1FD7734A8}"/>
          </ac:spMkLst>
        </pc:spChg>
        <pc:spChg chg="add del mod">
          <ac:chgData name="Tiberiu-Cristian Anghel (2422970)" userId="db61db12-e46c-4a1e-a1c3-3a4ae27bbdb7" providerId="ADAL" clId="{7AA1182A-16DB-44FD-A524-77906ED229A9}" dt="2025-11-05T16:13:45.437" v="206" actId="26606"/>
          <ac:spMkLst>
            <pc:docMk/>
            <pc:sldMk cId="2068009436" sldId="263"/>
            <ac:spMk id="5" creationId="{82EC251A-F099-8B1C-DC1A-8D8A44BD5CB2}"/>
          </ac:spMkLst>
        </pc:spChg>
        <pc:spChg chg="add">
          <ac:chgData name="Tiberiu-Cristian Anghel (2422970)" userId="db61db12-e46c-4a1e-a1c3-3a4ae27bbdb7" providerId="ADAL" clId="{7AA1182A-16DB-44FD-A524-77906ED229A9}" dt="2025-11-05T16:11:34.719" v="147"/>
          <ac:spMkLst>
            <pc:docMk/>
            <pc:sldMk cId="2068009436" sldId="263"/>
            <ac:spMk id="6" creationId="{4AB914A1-CCDF-436C-9416-328892985D42}"/>
          </ac:spMkLst>
        </pc:spChg>
        <pc:spChg chg="add">
          <ac:chgData name="Tiberiu-Cristian Anghel (2422970)" userId="db61db12-e46c-4a1e-a1c3-3a4ae27bbdb7" providerId="ADAL" clId="{7AA1182A-16DB-44FD-A524-77906ED229A9}" dt="2025-11-05T16:10:32.484" v="139" actId="26606"/>
          <ac:spMkLst>
            <pc:docMk/>
            <pc:sldMk cId="2068009436" sldId="263"/>
            <ac:spMk id="8" creationId="{5F710FDB-0919-493E-8539-8240C23F1EB2}"/>
          </ac:spMkLst>
        </pc:spChg>
        <pc:graphicFrameChg chg="add del">
          <ac:chgData name="Tiberiu-Cristian Anghel (2422970)" userId="db61db12-e46c-4a1e-a1c3-3a4ae27bbdb7" providerId="ADAL" clId="{7AA1182A-16DB-44FD-A524-77906ED229A9}" dt="2025-11-05T16:13:45.437" v="206" actId="26606"/>
          <ac:graphicFrameMkLst>
            <pc:docMk/>
            <pc:sldMk cId="2068009436" sldId="263"/>
            <ac:graphicFrameMk id="12" creationId="{814889D5-10FA-F2A2-D9DA-6019BA17F7FF}"/>
          </ac:graphicFrameMkLst>
        </pc:graphicFrameChg>
        <pc:cxnChg chg="add">
          <ac:chgData name="Tiberiu-Cristian Anghel (2422970)" userId="db61db12-e46c-4a1e-a1c3-3a4ae27bbdb7" providerId="ADAL" clId="{7AA1182A-16DB-44FD-A524-77906ED229A9}" dt="2025-11-05T16:10:32.484" v="139" actId="26606"/>
          <ac:cxnSpMkLst>
            <pc:docMk/>
            <pc:sldMk cId="2068009436" sldId="263"/>
            <ac:cxnSpMk id="10" creationId="{0AFF0B6C-73E2-4B40-9280-938C14922C87}"/>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E07E58-08CA-48C5-83E5-9A6497CCC94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9575F574-42C6-4191-A15A-03B5A9D284B1}">
      <dgm:prSet/>
      <dgm:spPr/>
      <dgm:t>
        <a:bodyPr/>
        <a:lstStyle/>
        <a:p>
          <a:r>
            <a:rPr lang="en-GB" dirty="0">
              <a:latin typeface="Arial" panose="020B0604020202020204" pitchFamily="34" charset="0"/>
              <a:cs typeface="Arial" panose="020B0604020202020204" pitchFamily="34" charset="0"/>
            </a:rPr>
            <a:t>1.</a:t>
          </a:r>
          <a:r>
            <a:rPr lang="en-GB" b="1" dirty="0">
              <a:latin typeface="Arial" panose="020B0604020202020204" pitchFamily="34" charset="0"/>
              <a:cs typeface="Arial" panose="020B0604020202020204" pitchFamily="34" charset="0"/>
            </a:rPr>
            <a:t> P</a:t>
          </a:r>
          <a:r>
            <a:rPr lang="en-GB" u="sng" dirty="0">
              <a:latin typeface="Arial" panose="020B0604020202020204" pitchFamily="34" charset="0"/>
              <a:cs typeface="Arial" panose="020B0604020202020204" pitchFamily="34" charset="0"/>
            </a:rPr>
            <a:t>olitical Factors</a:t>
          </a:r>
          <a:endParaRPr lang="en-US" dirty="0">
            <a:latin typeface="Arial" panose="020B0604020202020204" pitchFamily="34" charset="0"/>
            <a:cs typeface="Arial" panose="020B0604020202020204" pitchFamily="34" charset="0"/>
          </a:endParaRPr>
        </a:p>
      </dgm:t>
    </dgm:pt>
    <dgm:pt modelId="{A1599939-C14B-4851-9976-449E6A2AFE70}" type="parTrans" cxnId="{B98CA0EE-1C2F-47AE-A4F7-2F067394E31B}">
      <dgm:prSet/>
      <dgm:spPr/>
      <dgm:t>
        <a:bodyPr/>
        <a:lstStyle/>
        <a:p>
          <a:endParaRPr lang="en-US"/>
        </a:p>
      </dgm:t>
    </dgm:pt>
    <dgm:pt modelId="{7087BCD3-DBBC-46C6-92E5-2E7877A94A35}" type="sibTrans" cxnId="{B98CA0EE-1C2F-47AE-A4F7-2F067394E31B}">
      <dgm:prSet/>
      <dgm:spPr/>
      <dgm:t>
        <a:bodyPr/>
        <a:lstStyle/>
        <a:p>
          <a:endParaRPr lang="en-US"/>
        </a:p>
      </dgm:t>
    </dgm:pt>
    <dgm:pt modelId="{8BD9CECC-8F49-4D30-8B3A-5249F32F8E54}">
      <dgm:prSet/>
      <dgm:spPr/>
      <dgm:t>
        <a:bodyPr/>
        <a:lstStyle/>
        <a:p>
          <a:r>
            <a:rPr lang="en-GB" dirty="0">
              <a:latin typeface="Arial" panose="020B0604020202020204" pitchFamily="34" charset="0"/>
              <a:cs typeface="Arial" panose="020B0604020202020204" pitchFamily="34" charset="0"/>
            </a:rPr>
            <a:t>Government support for sustainability: In response to climate change, many governments are implementing green initiatives, prohibiting single-use plastics, and providing financial support to eco-friendly startups. This, in turn, generates a positive atmosphere for </a:t>
          </a:r>
          <a:r>
            <a:rPr lang="en-GB" dirty="0" err="1">
              <a:latin typeface="Arial" panose="020B0604020202020204" pitchFamily="34" charset="0"/>
              <a:cs typeface="Arial" panose="020B0604020202020204" pitchFamily="34" charset="0"/>
            </a:rPr>
            <a:t>RefillHub</a:t>
          </a:r>
          <a:r>
            <a:rPr lang="en-GB" dirty="0"/>
            <a:t>.</a:t>
          </a:r>
          <a:endParaRPr lang="en-US" dirty="0"/>
        </a:p>
      </dgm:t>
    </dgm:pt>
    <dgm:pt modelId="{E0C6E02D-3DB4-4D4B-8158-A62A4A728EC8}" type="parTrans" cxnId="{31A968A7-6362-4ACB-A531-A28D0AA84901}">
      <dgm:prSet/>
      <dgm:spPr/>
      <dgm:t>
        <a:bodyPr/>
        <a:lstStyle/>
        <a:p>
          <a:endParaRPr lang="en-US"/>
        </a:p>
      </dgm:t>
    </dgm:pt>
    <dgm:pt modelId="{7F700F3B-0C6B-47BD-AAEB-44A922A7EA45}" type="sibTrans" cxnId="{31A968A7-6362-4ACB-A531-A28D0AA84901}">
      <dgm:prSet/>
      <dgm:spPr/>
      <dgm:t>
        <a:bodyPr/>
        <a:lstStyle/>
        <a:p>
          <a:endParaRPr lang="en-US"/>
        </a:p>
      </dgm:t>
    </dgm:pt>
    <dgm:pt modelId="{E547C697-A5BF-4821-BA2E-A7F4AFEEC441}">
      <dgm:prSet/>
      <dgm:spPr/>
      <dgm:t>
        <a:bodyPr/>
        <a:lstStyle/>
        <a:p>
          <a:r>
            <a:rPr lang="en-GB" dirty="0">
              <a:latin typeface="Arial" panose="020B0604020202020204" pitchFamily="34" charset="0"/>
              <a:cs typeface="Arial" panose="020B0604020202020204" pitchFamily="34" charset="0"/>
            </a:rPr>
            <a:t>2.</a:t>
          </a:r>
          <a:r>
            <a:rPr lang="en-GB" b="1" dirty="0">
              <a:latin typeface="Arial" panose="020B0604020202020204" pitchFamily="34" charset="0"/>
              <a:cs typeface="Arial" panose="020B0604020202020204" pitchFamily="34" charset="0"/>
            </a:rPr>
            <a:t> E</a:t>
          </a:r>
          <a:r>
            <a:rPr lang="en-GB" u="sng" dirty="0">
              <a:latin typeface="Arial" panose="020B0604020202020204" pitchFamily="34" charset="0"/>
              <a:cs typeface="Arial" panose="020B0604020202020204" pitchFamily="34" charset="0"/>
            </a:rPr>
            <a:t>conomic Factors</a:t>
          </a:r>
          <a:endParaRPr lang="en-US" dirty="0">
            <a:latin typeface="Arial" panose="020B0604020202020204" pitchFamily="34" charset="0"/>
            <a:cs typeface="Arial" panose="020B0604020202020204" pitchFamily="34" charset="0"/>
          </a:endParaRPr>
        </a:p>
      </dgm:t>
    </dgm:pt>
    <dgm:pt modelId="{0F922A44-A5DD-4E98-BBAE-4B87F9EBF632}" type="parTrans" cxnId="{6C7C94BF-1223-450B-94F9-D4BFC2CFF851}">
      <dgm:prSet/>
      <dgm:spPr/>
      <dgm:t>
        <a:bodyPr/>
        <a:lstStyle/>
        <a:p>
          <a:endParaRPr lang="en-US"/>
        </a:p>
      </dgm:t>
    </dgm:pt>
    <dgm:pt modelId="{A432BA40-A904-421B-BF6A-595DFEC9F87D}" type="sibTrans" cxnId="{6C7C94BF-1223-450B-94F9-D4BFC2CFF851}">
      <dgm:prSet/>
      <dgm:spPr/>
      <dgm:t>
        <a:bodyPr/>
        <a:lstStyle/>
        <a:p>
          <a:endParaRPr lang="en-US"/>
        </a:p>
      </dgm:t>
    </dgm:pt>
    <dgm:pt modelId="{65DFC006-8FC2-4DDC-BFA0-FDBE20F1C44C}">
      <dgm:prSet/>
      <dgm:spPr/>
      <dgm:t>
        <a:bodyPr/>
        <a:lstStyle/>
        <a:p>
          <a:r>
            <a:rPr lang="en-GB" dirty="0">
              <a:latin typeface="Arial" panose="020B0604020202020204" pitchFamily="34" charset="0"/>
              <a:cs typeface="Arial" panose="020B0604020202020204" pitchFamily="34" charset="0"/>
            </a:rPr>
            <a:t>Green economy on the rise: Sustainability and ethical products are what consumers are increasingly spending more on.</a:t>
          </a:r>
          <a:endParaRPr lang="en-US" dirty="0">
            <a:latin typeface="Arial" panose="020B0604020202020204" pitchFamily="34" charset="0"/>
            <a:cs typeface="Arial" panose="020B0604020202020204" pitchFamily="34" charset="0"/>
          </a:endParaRPr>
        </a:p>
      </dgm:t>
    </dgm:pt>
    <dgm:pt modelId="{8A9A49ED-ABBD-4192-A0D3-CD6525EA4C2F}" type="parTrans" cxnId="{214D7F46-10BA-4B94-B1EE-D316DFC6960D}">
      <dgm:prSet/>
      <dgm:spPr/>
      <dgm:t>
        <a:bodyPr/>
        <a:lstStyle/>
        <a:p>
          <a:endParaRPr lang="en-US"/>
        </a:p>
      </dgm:t>
    </dgm:pt>
    <dgm:pt modelId="{925C6651-C29A-4447-9E38-2B2AE5FA83DB}" type="sibTrans" cxnId="{214D7F46-10BA-4B94-B1EE-D316DFC6960D}">
      <dgm:prSet/>
      <dgm:spPr/>
      <dgm:t>
        <a:bodyPr/>
        <a:lstStyle/>
        <a:p>
          <a:endParaRPr lang="en-US"/>
        </a:p>
      </dgm:t>
    </dgm:pt>
    <dgm:pt modelId="{E5B764CB-814B-4E0E-BE9B-5760CA376D5F}">
      <dgm:prSet/>
      <dgm:spPr/>
      <dgm:t>
        <a:bodyPr/>
        <a:lstStyle/>
        <a:p>
          <a:r>
            <a:rPr lang="en-GB" dirty="0">
              <a:latin typeface="Arial" panose="020B0604020202020204" pitchFamily="34" charset="0"/>
              <a:cs typeface="Arial" panose="020B0604020202020204" pitchFamily="34" charset="0"/>
            </a:rPr>
            <a:t>Increasing environmental awareness: Consumers, notably the younger generations, are demanding sustainable lifestyles and eco-friendly brands.</a:t>
          </a:r>
          <a:endParaRPr lang="en-US" dirty="0">
            <a:latin typeface="Arial" panose="020B0604020202020204" pitchFamily="34" charset="0"/>
            <a:cs typeface="Arial" panose="020B0604020202020204" pitchFamily="34" charset="0"/>
          </a:endParaRPr>
        </a:p>
      </dgm:t>
    </dgm:pt>
    <dgm:pt modelId="{5A57C611-34EC-48AB-AB11-5F88D0A284A3}" type="parTrans" cxnId="{C9CD9B91-6E00-43D6-BD10-73B25068A1E9}">
      <dgm:prSet/>
      <dgm:spPr/>
      <dgm:t>
        <a:bodyPr/>
        <a:lstStyle/>
        <a:p>
          <a:endParaRPr lang="en-US"/>
        </a:p>
      </dgm:t>
    </dgm:pt>
    <dgm:pt modelId="{4B04F1A0-E8CA-4A71-B141-8DB81228179A}" type="sibTrans" cxnId="{C9CD9B91-6E00-43D6-BD10-73B25068A1E9}">
      <dgm:prSet/>
      <dgm:spPr/>
      <dgm:t>
        <a:bodyPr/>
        <a:lstStyle/>
        <a:p>
          <a:endParaRPr lang="en-US"/>
        </a:p>
      </dgm:t>
    </dgm:pt>
    <dgm:pt modelId="{DB9B0B2C-964D-48F3-8051-3628287A25CB}">
      <dgm:prSet/>
      <dgm:spPr/>
      <dgm:t>
        <a:bodyPr/>
        <a:lstStyle/>
        <a:p>
          <a:r>
            <a:rPr lang="en-GB" dirty="0">
              <a:latin typeface="Arial" panose="020B0604020202020204" pitchFamily="34" charset="0"/>
              <a:cs typeface="Arial" panose="020B0604020202020204" pitchFamily="34" charset="0"/>
            </a:rPr>
            <a:t>3.</a:t>
          </a:r>
          <a:r>
            <a:rPr lang="en-GB" b="1" dirty="0">
              <a:latin typeface="Arial" panose="020B0604020202020204" pitchFamily="34" charset="0"/>
              <a:cs typeface="Arial" panose="020B0604020202020204" pitchFamily="34" charset="0"/>
            </a:rPr>
            <a:t> S</a:t>
          </a:r>
          <a:r>
            <a:rPr lang="en-GB" u="sng" dirty="0">
              <a:latin typeface="Arial" panose="020B0604020202020204" pitchFamily="34" charset="0"/>
              <a:cs typeface="Arial" panose="020B0604020202020204" pitchFamily="34" charset="0"/>
            </a:rPr>
            <a:t>ocial Factors</a:t>
          </a:r>
          <a:endParaRPr lang="en-US" dirty="0">
            <a:latin typeface="Arial" panose="020B0604020202020204" pitchFamily="34" charset="0"/>
            <a:cs typeface="Arial" panose="020B0604020202020204" pitchFamily="34" charset="0"/>
          </a:endParaRPr>
        </a:p>
      </dgm:t>
    </dgm:pt>
    <dgm:pt modelId="{FC964DFE-EE87-4842-947B-069D10C54497}" type="sibTrans" cxnId="{2EEEDC8A-EBDA-4D02-AF70-A475A90F4A8E}">
      <dgm:prSet/>
      <dgm:spPr/>
      <dgm:t>
        <a:bodyPr/>
        <a:lstStyle/>
        <a:p>
          <a:endParaRPr lang="en-US"/>
        </a:p>
      </dgm:t>
    </dgm:pt>
    <dgm:pt modelId="{FCA0DB3A-2E70-4E56-9747-FED2CB780A6C}" type="parTrans" cxnId="{2EEEDC8A-EBDA-4D02-AF70-A475A90F4A8E}">
      <dgm:prSet/>
      <dgm:spPr/>
      <dgm:t>
        <a:bodyPr/>
        <a:lstStyle/>
        <a:p>
          <a:endParaRPr lang="en-US"/>
        </a:p>
      </dgm:t>
    </dgm:pt>
    <dgm:pt modelId="{DB77BC82-E2AA-4880-8162-361735F79392}" type="pres">
      <dgm:prSet presAssocID="{5CE07E58-08CA-48C5-83E5-9A6497CCC941}" presName="diagram" presStyleCnt="0">
        <dgm:presLayoutVars>
          <dgm:dir/>
          <dgm:resizeHandles val="exact"/>
        </dgm:presLayoutVars>
      </dgm:prSet>
      <dgm:spPr/>
    </dgm:pt>
    <dgm:pt modelId="{6AEA9D6D-5FC3-4527-9CBC-814F8582331C}" type="pres">
      <dgm:prSet presAssocID="{9575F574-42C6-4191-A15A-03B5A9D284B1}" presName="node" presStyleLbl="node1" presStyleIdx="0" presStyleCnt="6">
        <dgm:presLayoutVars>
          <dgm:bulletEnabled val="1"/>
        </dgm:presLayoutVars>
      </dgm:prSet>
      <dgm:spPr/>
    </dgm:pt>
    <dgm:pt modelId="{14AFEDE1-E00D-4F07-A2D6-1377D616210E}" type="pres">
      <dgm:prSet presAssocID="{7087BCD3-DBBC-46C6-92E5-2E7877A94A35}" presName="sibTrans" presStyleCnt="0"/>
      <dgm:spPr/>
    </dgm:pt>
    <dgm:pt modelId="{411999BB-3A38-43A6-8405-C2ACABAC619B}" type="pres">
      <dgm:prSet presAssocID="{8BD9CECC-8F49-4D30-8B3A-5249F32F8E54}" presName="node" presStyleLbl="node1" presStyleIdx="1" presStyleCnt="6" custScaleX="171876">
        <dgm:presLayoutVars>
          <dgm:bulletEnabled val="1"/>
        </dgm:presLayoutVars>
      </dgm:prSet>
      <dgm:spPr/>
    </dgm:pt>
    <dgm:pt modelId="{5266E918-F686-4510-B005-ABF601BABB79}" type="pres">
      <dgm:prSet presAssocID="{7F700F3B-0C6B-47BD-AAEB-44A922A7EA45}" presName="sibTrans" presStyleCnt="0"/>
      <dgm:spPr/>
    </dgm:pt>
    <dgm:pt modelId="{C7092660-58A2-4025-B727-C5B80A4DDB24}" type="pres">
      <dgm:prSet presAssocID="{E547C697-A5BF-4821-BA2E-A7F4AFEEC441}" presName="node" presStyleLbl="node1" presStyleIdx="2" presStyleCnt="6">
        <dgm:presLayoutVars>
          <dgm:bulletEnabled val="1"/>
        </dgm:presLayoutVars>
      </dgm:prSet>
      <dgm:spPr/>
    </dgm:pt>
    <dgm:pt modelId="{5CF84984-97A5-4F8A-BA12-575152DB1471}" type="pres">
      <dgm:prSet presAssocID="{A432BA40-A904-421B-BF6A-595DFEC9F87D}" presName="sibTrans" presStyleCnt="0"/>
      <dgm:spPr/>
    </dgm:pt>
    <dgm:pt modelId="{47AB8AB5-9A80-4460-B907-CDC63E3671B0}" type="pres">
      <dgm:prSet presAssocID="{65DFC006-8FC2-4DDC-BFA0-FDBE20F1C44C}" presName="node" presStyleLbl="node1" presStyleIdx="3" presStyleCnt="6" custScaleX="138613">
        <dgm:presLayoutVars>
          <dgm:bulletEnabled val="1"/>
        </dgm:presLayoutVars>
      </dgm:prSet>
      <dgm:spPr/>
    </dgm:pt>
    <dgm:pt modelId="{9D60AAFE-7E8F-46FE-83CB-17CA335536E5}" type="pres">
      <dgm:prSet presAssocID="{925C6651-C29A-4447-9E38-2B2AE5FA83DB}" presName="sibTrans" presStyleCnt="0"/>
      <dgm:spPr/>
    </dgm:pt>
    <dgm:pt modelId="{B754930B-FD96-44E1-AB9A-306B331860C7}" type="pres">
      <dgm:prSet presAssocID="{DB9B0B2C-964D-48F3-8051-3628287A25CB}" presName="node" presStyleLbl="node1" presStyleIdx="4" presStyleCnt="6" custLinFactNeighborX="121" custLinFactNeighborY="-1279">
        <dgm:presLayoutVars>
          <dgm:bulletEnabled val="1"/>
        </dgm:presLayoutVars>
      </dgm:prSet>
      <dgm:spPr/>
    </dgm:pt>
    <dgm:pt modelId="{02C908A2-43D4-4245-9F18-0BF3D1D50877}" type="pres">
      <dgm:prSet presAssocID="{FC964DFE-EE87-4842-947B-069D10C54497}" presName="sibTrans" presStyleCnt="0"/>
      <dgm:spPr/>
    </dgm:pt>
    <dgm:pt modelId="{F84234CB-7DEB-4D00-AA54-BD149763DE27}" type="pres">
      <dgm:prSet presAssocID="{E5B764CB-814B-4E0E-BE9B-5760CA376D5F}" presName="node" presStyleLbl="node1" presStyleIdx="5" presStyleCnt="6" custScaleX="161023">
        <dgm:presLayoutVars>
          <dgm:bulletEnabled val="1"/>
        </dgm:presLayoutVars>
      </dgm:prSet>
      <dgm:spPr/>
    </dgm:pt>
  </dgm:ptLst>
  <dgm:cxnLst>
    <dgm:cxn modelId="{76E47701-92AE-41C3-A6B7-8316482074F7}" type="presOf" srcId="{E5B764CB-814B-4E0E-BE9B-5760CA376D5F}" destId="{F84234CB-7DEB-4D00-AA54-BD149763DE27}" srcOrd="0" destOrd="0" presId="urn:microsoft.com/office/officeart/2005/8/layout/default"/>
    <dgm:cxn modelId="{AF191B5C-B59E-4F09-9EC5-1FA0669AD0C0}" type="presOf" srcId="{9575F574-42C6-4191-A15A-03B5A9D284B1}" destId="{6AEA9D6D-5FC3-4527-9CBC-814F8582331C}" srcOrd="0" destOrd="0" presId="urn:microsoft.com/office/officeart/2005/8/layout/default"/>
    <dgm:cxn modelId="{214D7F46-10BA-4B94-B1EE-D316DFC6960D}" srcId="{5CE07E58-08CA-48C5-83E5-9A6497CCC941}" destId="{65DFC006-8FC2-4DDC-BFA0-FDBE20F1C44C}" srcOrd="3" destOrd="0" parTransId="{8A9A49ED-ABBD-4192-A0D3-CD6525EA4C2F}" sibTransId="{925C6651-C29A-4447-9E38-2B2AE5FA83DB}"/>
    <dgm:cxn modelId="{5995A077-CDB5-41C8-9302-2D054A4BD933}" type="presOf" srcId="{E547C697-A5BF-4821-BA2E-A7F4AFEEC441}" destId="{C7092660-58A2-4025-B727-C5B80A4DDB24}" srcOrd="0" destOrd="0" presId="urn:microsoft.com/office/officeart/2005/8/layout/default"/>
    <dgm:cxn modelId="{2EEEDC8A-EBDA-4D02-AF70-A475A90F4A8E}" srcId="{5CE07E58-08CA-48C5-83E5-9A6497CCC941}" destId="{DB9B0B2C-964D-48F3-8051-3628287A25CB}" srcOrd="4" destOrd="0" parTransId="{FCA0DB3A-2E70-4E56-9747-FED2CB780A6C}" sibTransId="{FC964DFE-EE87-4842-947B-069D10C54497}"/>
    <dgm:cxn modelId="{C9CD9B91-6E00-43D6-BD10-73B25068A1E9}" srcId="{5CE07E58-08CA-48C5-83E5-9A6497CCC941}" destId="{E5B764CB-814B-4E0E-BE9B-5760CA376D5F}" srcOrd="5" destOrd="0" parTransId="{5A57C611-34EC-48AB-AB11-5F88D0A284A3}" sibTransId="{4B04F1A0-E8CA-4A71-B141-8DB81228179A}"/>
    <dgm:cxn modelId="{31A968A7-6362-4ACB-A531-A28D0AA84901}" srcId="{5CE07E58-08CA-48C5-83E5-9A6497CCC941}" destId="{8BD9CECC-8F49-4D30-8B3A-5249F32F8E54}" srcOrd="1" destOrd="0" parTransId="{E0C6E02D-3DB4-4D4B-8158-A62A4A728EC8}" sibTransId="{7F700F3B-0C6B-47BD-AAEB-44A922A7EA45}"/>
    <dgm:cxn modelId="{F79F17A8-2A82-4DC2-805D-8199A6BD4DEB}" type="presOf" srcId="{DB9B0B2C-964D-48F3-8051-3628287A25CB}" destId="{B754930B-FD96-44E1-AB9A-306B331860C7}" srcOrd="0" destOrd="0" presId="urn:microsoft.com/office/officeart/2005/8/layout/default"/>
    <dgm:cxn modelId="{7B63ECA8-0A97-4BE2-BD7F-ADA46AE6567F}" type="presOf" srcId="{65DFC006-8FC2-4DDC-BFA0-FDBE20F1C44C}" destId="{47AB8AB5-9A80-4460-B907-CDC63E3671B0}" srcOrd="0" destOrd="0" presId="urn:microsoft.com/office/officeart/2005/8/layout/default"/>
    <dgm:cxn modelId="{E17C99B6-0909-4786-8481-4B73DE9A2D9E}" type="presOf" srcId="{8BD9CECC-8F49-4D30-8B3A-5249F32F8E54}" destId="{411999BB-3A38-43A6-8405-C2ACABAC619B}" srcOrd="0" destOrd="0" presId="urn:microsoft.com/office/officeart/2005/8/layout/default"/>
    <dgm:cxn modelId="{59F472BD-CAD5-44E8-87F5-7EFF6148CEE0}" type="presOf" srcId="{5CE07E58-08CA-48C5-83E5-9A6497CCC941}" destId="{DB77BC82-E2AA-4880-8162-361735F79392}" srcOrd="0" destOrd="0" presId="urn:microsoft.com/office/officeart/2005/8/layout/default"/>
    <dgm:cxn modelId="{6C7C94BF-1223-450B-94F9-D4BFC2CFF851}" srcId="{5CE07E58-08CA-48C5-83E5-9A6497CCC941}" destId="{E547C697-A5BF-4821-BA2E-A7F4AFEEC441}" srcOrd="2" destOrd="0" parTransId="{0F922A44-A5DD-4E98-BBAE-4B87F9EBF632}" sibTransId="{A432BA40-A904-421B-BF6A-595DFEC9F87D}"/>
    <dgm:cxn modelId="{B98CA0EE-1C2F-47AE-A4F7-2F067394E31B}" srcId="{5CE07E58-08CA-48C5-83E5-9A6497CCC941}" destId="{9575F574-42C6-4191-A15A-03B5A9D284B1}" srcOrd="0" destOrd="0" parTransId="{A1599939-C14B-4851-9976-449E6A2AFE70}" sibTransId="{7087BCD3-DBBC-46C6-92E5-2E7877A94A35}"/>
    <dgm:cxn modelId="{AC99DDF8-0C25-44F4-BA2C-BA2C09DDE144}" type="presParOf" srcId="{DB77BC82-E2AA-4880-8162-361735F79392}" destId="{6AEA9D6D-5FC3-4527-9CBC-814F8582331C}" srcOrd="0" destOrd="0" presId="urn:microsoft.com/office/officeart/2005/8/layout/default"/>
    <dgm:cxn modelId="{634B66B9-BD12-4EC6-A76E-2E45F475B879}" type="presParOf" srcId="{DB77BC82-E2AA-4880-8162-361735F79392}" destId="{14AFEDE1-E00D-4F07-A2D6-1377D616210E}" srcOrd="1" destOrd="0" presId="urn:microsoft.com/office/officeart/2005/8/layout/default"/>
    <dgm:cxn modelId="{5DC092DD-B57F-4D04-B022-71F589FEBE64}" type="presParOf" srcId="{DB77BC82-E2AA-4880-8162-361735F79392}" destId="{411999BB-3A38-43A6-8405-C2ACABAC619B}" srcOrd="2" destOrd="0" presId="urn:microsoft.com/office/officeart/2005/8/layout/default"/>
    <dgm:cxn modelId="{8057D849-F46C-4550-87E2-AA07CB251DE0}" type="presParOf" srcId="{DB77BC82-E2AA-4880-8162-361735F79392}" destId="{5266E918-F686-4510-B005-ABF601BABB79}" srcOrd="3" destOrd="0" presId="urn:microsoft.com/office/officeart/2005/8/layout/default"/>
    <dgm:cxn modelId="{BB42CB74-62FB-492C-8FFF-C78B4B2F1D3D}" type="presParOf" srcId="{DB77BC82-E2AA-4880-8162-361735F79392}" destId="{C7092660-58A2-4025-B727-C5B80A4DDB24}" srcOrd="4" destOrd="0" presId="urn:microsoft.com/office/officeart/2005/8/layout/default"/>
    <dgm:cxn modelId="{3DAF40B6-8C37-4B7D-B0D0-4E023F71C38B}" type="presParOf" srcId="{DB77BC82-E2AA-4880-8162-361735F79392}" destId="{5CF84984-97A5-4F8A-BA12-575152DB1471}" srcOrd="5" destOrd="0" presId="urn:microsoft.com/office/officeart/2005/8/layout/default"/>
    <dgm:cxn modelId="{550EBB66-57EE-4AAB-BBFD-2724105EDA53}" type="presParOf" srcId="{DB77BC82-E2AA-4880-8162-361735F79392}" destId="{47AB8AB5-9A80-4460-B907-CDC63E3671B0}" srcOrd="6" destOrd="0" presId="urn:microsoft.com/office/officeart/2005/8/layout/default"/>
    <dgm:cxn modelId="{DBFC195E-DCCE-4B74-8EB2-B96B5BAFC26D}" type="presParOf" srcId="{DB77BC82-E2AA-4880-8162-361735F79392}" destId="{9D60AAFE-7E8F-46FE-83CB-17CA335536E5}" srcOrd="7" destOrd="0" presId="urn:microsoft.com/office/officeart/2005/8/layout/default"/>
    <dgm:cxn modelId="{A1361675-CA5A-45D1-8AF8-7BC116ECBF9C}" type="presParOf" srcId="{DB77BC82-E2AA-4880-8162-361735F79392}" destId="{B754930B-FD96-44E1-AB9A-306B331860C7}" srcOrd="8" destOrd="0" presId="urn:microsoft.com/office/officeart/2005/8/layout/default"/>
    <dgm:cxn modelId="{CB19A7C2-AFF8-44F2-81C9-BDA305F993E4}" type="presParOf" srcId="{DB77BC82-E2AA-4880-8162-361735F79392}" destId="{02C908A2-43D4-4245-9F18-0BF3D1D50877}" srcOrd="9" destOrd="0" presId="urn:microsoft.com/office/officeart/2005/8/layout/default"/>
    <dgm:cxn modelId="{FF5FE0C9-447A-4611-AC52-61BE2C038015}" type="presParOf" srcId="{DB77BC82-E2AA-4880-8162-361735F79392}" destId="{F84234CB-7DEB-4D00-AA54-BD149763DE2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FACB1D-978C-4CC3-BD30-8B9FEC9220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6B0D6E-1160-4C5A-B0BF-962399F38F9A}">
      <dgm:prSet/>
      <dgm:spPr/>
      <dgm:t>
        <a:bodyPr/>
        <a:lstStyle/>
        <a:p>
          <a:r>
            <a:rPr lang="en-GB" dirty="0">
              <a:latin typeface="Arial" panose="020B0604020202020204" pitchFamily="34" charset="0"/>
              <a:cs typeface="Arial" panose="020B0604020202020204" pitchFamily="34" charset="0"/>
            </a:rPr>
            <a:t>4.</a:t>
          </a:r>
          <a:r>
            <a:rPr lang="en-GB" b="1" dirty="0">
              <a:latin typeface="Arial" panose="020B0604020202020204" pitchFamily="34" charset="0"/>
              <a:cs typeface="Arial" panose="020B0604020202020204" pitchFamily="34" charset="0"/>
            </a:rPr>
            <a:t> T</a:t>
          </a:r>
          <a:r>
            <a:rPr lang="en-GB" u="sng" dirty="0">
              <a:latin typeface="Arial" panose="020B0604020202020204" pitchFamily="34" charset="0"/>
              <a:cs typeface="Arial" panose="020B0604020202020204" pitchFamily="34" charset="0"/>
            </a:rPr>
            <a:t>echnological Factors</a:t>
          </a:r>
          <a:endParaRPr lang="en-US" dirty="0">
            <a:latin typeface="Arial" panose="020B0604020202020204" pitchFamily="34" charset="0"/>
            <a:cs typeface="Arial" panose="020B0604020202020204" pitchFamily="34" charset="0"/>
          </a:endParaRPr>
        </a:p>
      </dgm:t>
    </dgm:pt>
    <dgm:pt modelId="{7ADC03EE-B906-4467-B18A-0C84D4773DA4}" type="parTrans" cxnId="{94DFDBE9-EAB2-4DC8-A9DA-9B68488B6859}">
      <dgm:prSet/>
      <dgm:spPr/>
      <dgm:t>
        <a:bodyPr/>
        <a:lstStyle/>
        <a:p>
          <a:endParaRPr lang="en-US"/>
        </a:p>
      </dgm:t>
    </dgm:pt>
    <dgm:pt modelId="{9E5FCEF6-2D19-4BE0-9037-8E908EAB3304}" type="sibTrans" cxnId="{94DFDBE9-EAB2-4DC8-A9DA-9B68488B6859}">
      <dgm:prSet/>
      <dgm:spPr/>
      <dgm:t>
        <a:bodyPr/>
        <a:lstStyle/>
        <a:p>
          <a:endParaRPr lang="en-US"/>
        </a:p>
      </dgm:t>
    </dgm:pt>
    <dgm:pt modelId="{1874530C-2A83-48B8-B05E-B24329214441}">
      <dgm:prSet/>
      <dgm:spPr/>
      <dgm:t>
        <a:bodyPr/>
        <a:lstStyle/>
        <a:p>
          <a:r>
            <a:rPr lang="en-GB" dirty="0">
              <a:latin typeface="Arial" panose="020B0604020202020204" pitchFamily="34" charset="0"/>
              <a:cs typeface="Arial" panose="020B0604020202020204" pitchFamily="34" charset="0"/>
            </a:rPr>
            <a:t>Mobile integration: The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app makes customer experience delightful through rewards, payments, and sustainability tracking.</a:t>
          </a:r>
          <a:endParaRPr lang="en-US" dirty="0">
            <a:latin typeface="Arial" panose="020B0604020202020204" pitchFamily="34" charset="0"/>
            <a:cs typeface="Arial" panose="020B0604020202020204" pitchFamily="34" charset="0"/>
          </a:endParaRPr>
        </a:p>
      </dgm:t>
    </dgm:pt>
    <dgm:pt modelId="{B2ACDE31-1E05-44F0-BE23-D78A59ADAA3C}" type="parTrans" cxnId="{71B52186-91A0-4D28-A39D-FF1CF03266D6}">
      <dgm:prSet/>
      <dgm:spPr/>
      <dgm:t>
        <a:bodyPr/>
        <a:lstStyle/>
        <a:p>
          <a:endParaRPr lang="en-US"/>
        </a:p>
      </dgm:t>
    </dgm:pt>
    <dgm:pt modelId="{9C5E9FCA-4030-49E0-88D1-D834DE4FD920}" type="sibTrans" cxnId="{71B52186-91A0-4D28-A39D-FF1CF03266D6}">
      <dgm:prSet/>
      <dgm:spPr/>
      <dgm:t>
        <a:bodyPr/>
        <a:lstStyle/>
        <a:p>
          <a:endParaRPr lang="en-US"/>
        </a:p>
      </dgm:t>
    </dgm:pt>
    <dgm:pt modelId="{F41B4FCD-FA8A-459C-A7FC-1F87FEB1550A}">
      <dgm:prSet/>
      <dgm:spPr/>
      <dgm:t>
        <a:bodyPr/>
        <a:lstStyle/>
        <a:p>
          <a:r>
            <a:rPr lang="en-GB" dirty="0">
              <a:latin typeface="Arial" panose="020B0604020202020204" pitchFamily="34" charset="0"/>
              <a:cs typeface="Arial" panose="020B0604020202020204" pitchFamily="34" charset="0"/>
            </a:rPr>
            <a:t>5.</a:t>
          </a:r>
          <a:r>
            <a:rPr lang="en-GB" b="1" dirty="0">
              <a:latin typeface="Arial" panose="020B0604020202020204" pitchFamily="34" charset="0"/>
              <a:cs typeface="Arial" panose="020B0604020202020204" pitchFamily="34" charset="0"/>
            </a:rPr>
            <a:t> E</a:t>
          </a:r>
          <a:r>
            <a:rPr lang="en-GB" u="sng" dirty="0">
              <a:latin typeface="Arial" panose="020B0604020202020204" pitchFamily="34" charset="0"/>
              <a:cs typeface="Arial" panose="020B0604020202020204" pitchFamily="34" charset="0"/>
            </a:rPr>
            <a:t>nvironmental Factors</a:t>
          </a:r>
          <a:endParaRPr lang="en-US" dirty="0">
            <a:latin typeface="Arial" panose="020B0604020202020204" pitchFamily="34" charset="0"/>
            <a:cs typeface="Arial" panose="020B0604020202020204" pitchFamily="34" charset="0"/>
          </a:endParaRPr>
        </a:p>
      </dgm:t>
    </dgm:pt>
    <dgm:pt modelId="{07107ADA-A388-4DFA-AB0E-7708A61A9357}" type="parTrans" cxnId="{481BD34C-EFFE-47CE-9A2F-0182A4C33831}">
      <dgm:prSet/>
      <dgm:spPr/>
      <dgm:t>
        <a:bodyPr/>
        <a:lstStyle/>
        <a:p>
          <a:endParaRPr lang="en-US"/>
        </a:p>
      </dgm:t>
    </dgm:pt>
    <dgm:pt modelId="{DBF21826-DE90-4570-A298-EC639C04573F}" type="sibTrans" cxnId="{481BD34C-EFFE-47CE-9A2F-0182A4C33831}">
      <dgm:prSet/>
      <dgm:spPr/>
      <dgm:t>
        <a:bodyPr/>
        <a:lstStyle/>
        <a:p>
          <a:endParaRPr lang="en-US"/>
        </a:p>
      </dgm:t>
    </dgm:pt>
    <dgm:pt modelId="{6AA1CBA4-398A-4524-B115-D88365AC0EC3}">
      <dgm:prSet/>
      <dgm:spPr/>
      <dgm:t>
        <a:bodyPr/>
        <a:lstStyle/>
        <a:p>
          <a:r>
            <a:rPr lang="en-GB" dirty="0">
              <a:latin typeface="Arial" panose="020B0604020202020204" pitchFamily="34" charset="0"/>
              <a:cs typeface="Arial" panose="020B0604020202020204" pitchFamily="34" charset="0"/>
            </a:rPr>
            <a:t>Plastic pollution crisis: The escalating worldwide alarm about plastic waste is the main reason that makes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environmentally very relevant.</a:t>
          </a:r>
          <a:endParaRPr lang="en-US" dirty="0">
            <a:latin typeface="Arial" panose="020B0604020202020204" pitchFamily="34" charset="0"/>
            <a:cs typeface="Arial" panose="020B0604020202020204" pitchFamily="34" charset="0"/>
          </a:endParaRPr>
        </a:p>
      </dgm:t>
    </dgm:pt>
    <dgm:pt modelId="{90D60A4E-7237-4E82-99FD-8955B201C821}" type="parTrans" cxnId="{FC7E2F40-CF7C-4BF0-B5DA-7F6440C8B5CA}">
      <dgm:prSet/>
      <dgm:spPr/>
      <dgm:t>
        <a:bodyPr/>
        <a:lstStyle/>
        <a:p>
          <a:endParaRPr lang="en-US"/>
        </a:p>
      </dgm:t>
    </dgm:pt>
    <dgm:pt modelId="{48DBAEF8-70A6-46B3-9C93-FDE25E1E5C69}" type="sibTrans" cxnId="{FC7E2F40-CF7C-4BF0-B5DA-7F6440C8B5CA}">
      <dgm:prSet/>
      <dgm:spPr/>
      <dgm:t>
        <a:bodyPr/>
        <a:lstStyle/>
        <a:p>
          <a:endParaRPr lang="en-US"/>
        </a:p>
      </dgm:t>
    </dgm:pt>
    <dgm:pt modelId="{938159E6-AA50-46E9-BF23-E7A2FF31A6F1}">
      <dgm:prSet/>
      <dgm:spPr/>
      <dgm:t>
        <a:bodyPr/>
        <a:lstStyle/>
        <a:p>
          <a:r>
            <a:rPr lang="en-GB" dirty="0">
              <a:latin typeface="Arial" panose="020B0604020202020204" pitchFamily="34" charset="0"/>
              <a:cs typeface="Arial" panose="020B0604020202020204" pitchFamily="34" charset="0"/>
            </a:rPr>
            <a:t>6.</a:t>
          </a:r>
          <a:r>
            <a:rPr lang="en-GB" b="1" dirty="0">
              <a:latin typeface="Arial" panose="020B0604020202020204" pitchFamily="34" charset="0"/>
              <a:cs typeface="Arial" panose="020B0604020202020204" pitchFamily="34" charset="0"/>
            </a:rPr>
            <a:t> L</a:t>
          </a:r>
          <a:r>
            <a:rPr lang="en-GB" u="sng" dirty="0">
              <a:latin typeface="Arial" panose="020B0604020202020204" pitchFamily="34" charset="0"/>
              <a:cs typeface="Arial" panose="020B0604020202020204" pitchFamily="34" charset="0"/>
            </a:rPr>
            <a:t>egal Factors</a:t>
          </a:r>
          <a:endParaRPr lang="en-US" dirty="0">
            <a:latin typeface="Arial" panose="020B0604020202020204" pitchFamily="34" charset="0"/>
            <a:cs typeface="Arial" panose="020B0604020202020204" pitchFamily="34" charset="0"/>
          </a:endParaRPr>
        </a:p>
      </dgm:t>
    </dgm:pt>
    <dgm:pt modelId="{8283DEF2-9D58-4A22-9609-C51D60D82421}" type="parTrans" cxnId="{E2E46EBF-F104-4714-A4D9-053F1C071E48}">
      <dgm:prSet/>
      <dgm:spPr/>
      <dgm:t>
        <a:bodyPr/>
        <a:lstStyle/>
        <a:p>
          <a:endParaRPr lang="en-US"/>
        </a:p>
      </dgm:t>
    </dgm:pt>
    <dgm:pt modelId="{08AFA43B-CE1A-445B-9CED-CC9FB4E4D2D8}" type="sibTrans" cxnId="{E2E46EBF-F104-4714-A4D9-053F1C071E48}">
      <dgm:prSet/>
      <dgm:spPr/>
      <dgm:t>
        <a:bodyPr/>
        <a:lstStyle/>
        <a:p>
          <a:endParaRPr lang="en-US"/>
        </a:p>
      </dgm:t>
    </dgm:pt>
    <dgm:pt modelId="{5AC2F822-24BE-4BA2-89D6-DA143669B4D3}">
      <dgm:prSet/>
      <dgm:spPr/>
      <dgm:t>
        <a:bodyPr/>
        <a:lstStyle/>
        <a:p>
          <a:r>
            <a:rPr lang="en-GB" dirty="0">
              <a:latin typeface="Arial" panose="020B0604020202020204" pitchFamily="34" charset="0"/>
              <a:cs typeface="Arial" panose="020B0604020202020204" pitchFamily="34" charset="0"/>
            </a:rPr>
            <a:t>Packaging and labelling laws: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needs to ensure that products are labelled in a hygienic and safe way, especially if it is a refill of detergents or food-grade liquids.</a:t>
          </a:r>
          <a:endParaRPr lang="en-US" dirty="0">
            <a:latin typeface="Arial" panose="020B0604020202020204" pitchFamily="34" charset="0"/>
            <a:cs typeface="Arial" panose="020B0604020202020204" pitchFamily="34" charset="0"/>
          </a:endParaRPr>
        </a:p>
      </dgm:t>
    </dgm:pt>
    <dgm:pt modelId="{000EAB45-D45C-4496-A521-6A70A0964B45}" type="parTrans" cxnId="{0CB95AB3-2433-4EDE-AE45-47AF201016F2}">
      <dgm:prSet/>
      <dgm:spPr/>
      <dgm:t>
        <a:bodyPr/>
        <a:lstStyle/>
        <a:p>
          <a:endParaRPr lang="en-US"/>
        </a:p>
      </dgm:t>
    </dgm:pt>
    <dgm:pt modelId="{CF574DAC-5A0E-4669-9DF8-C391C20232E7}" type="sibTrans" cxnId="{0CB95AB3-2433-4EDE-AE45-47AF201016F2}">
      <dgm:prSet/>
      <dgm:spPr/>
      <dgm:t>
        <a:bodyPr/>
        <a:lstStyle/>
        <a:p>
          <a:endParaRPr lang="en-US"/>
        </a:p>
      </dgm:t>
    </dgm:pt>
    <dgm:pt modelId="{9A889C30-A2A1-4FE5-BAE5-0392C77154BC}" type="pres">
      <dgm:prSet presAssocID="{14FACB1D-978C-4CC3-BD30-8B9FEC922064}" presName="root" presStyleCnt="0">
        <dgm:presLayoutVars>
          <dgm:dir/>
          <dgm:resizeHandles val="exact"/>
        </dgm:presLayoutVars>
      </dgm:prSet>
      <dgm:spPr/>
    </dgm:pt>
    <dgm:pt modelId="{CFFE48F0-DD3A-4E73-A553-AF7799336E44}" type="pres">
      <dgm:prSet presAssocID="{B26B0D6E-1160-4C5A-B0BF-962399F38F9A}" presName="compNode" presStyleCnt="0"/>
      <dgm:spPr/>
    </dgm:pt>
    <dgm:pt modelId="{464FF6BB-B48C-4787-91F3-BD350E92D91D}" type="pres">
      <dgm:prSet presAssocID="{B26B0D6E-1160-4C5A-B0BF-962399F38F9A}" presName="bgRect" presStyleLbl="bgShp" presStyleIdx="0" presStyleCnt="6"/>
      <dgm:spPr/>
    </dgm:pt>
    <dgm:pt modelId="{8E7F2A17-8964-4A16-81FB-2CC0E865FA4B}" type="pres">
      <dgm:prSet presAssocID="{B26B0D6E-1160-4C5A-B0BF-962399F38F9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95FFFF6E-D136-42BE-B9EF-8874AF045090}" type="pres">
      <dgm:prSet presAssocID="{B26B0D6E-1160-4C5A-B0BF-962399F38F9A}" presName="spaceRect" presStyleCnt="0"/>
      <dgm:spPr/>
    </dgm:pt>
    <dgm:pt modelId="{A3D678DB-F60E-4E8B-897D-CF1463207AB2}" type="pres">
      <dgm:prSet presAssocID="{B26B0D6E-1160-4C5A-B0BF-962399F38F9A}" presName="parTx" presStyleLbl="revTx" presStyleIdx="0" presStyleCnt="6">
        <dgm:presLayoutVars>
          <dgm:chMax val="0"/>
          <dgm:chPref val="0"/>
        </dgm:presLayoutVars>
      </dgm:prSet>
      <dgm:spPr/>
    </dgm:pt>
    <dgm:pt modelId="{31D77F0F-D4A2-4F25-AC09-E84F91B4870B}" type="pres">
      <dgm:prSet presAssocID="{9E5FCEF6-2D19-4BE0-9037-8E908EAB3304}" presName="sibTrans" presStyleCnt="0"/>
      <dgm:spPr/>
    </dgm:pt>
    <dgm:pt modelId="{98E59BAE-5BE4-4377-BCD1-34C821D1FD6C}" type="pres">
      <dgm:prSet presAssocID="{1874530C-2A83-48B8-B05E-B24329214441}" presName="compNode" presStyleCnt="0"/>
      <dgm:spPr/>
    </dgm:pt>
    <dgm:pt modelId="{FC61EC00-755F-4EEE-9D95-6C8A7F92BC8E}" type="pres">
      <dgm:prSet presAssocID="{1874530C-2A83-48B8-B05E-B24329214441}" presName="bgRect" presStyleLbl="bgShp" presStyleIdx="1" presStyleCnt="6"/>
      <dgm:spPr/>
    </dgm:pt>
    <dgm:pt modelId="{27150D28-AB82-47C9-B804-B6E1A140C7B3}" type="pres">
      <dgm:prSet presAssocID="{1874530C-2A83-48B8-B05E-B2432921444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F29173E8-7D0E-4D65-A5E5-E40951C5B86B}" type="pres">
      <dgm:prSet presAssocID="{1874530C-2A83-48B8-B05E-B24329214441}" presName="spaceRect" presStyleCnt="0"/>
      <dgm:spPr/>
    </dgm:pt>
    <dgm:pt modelId="{60B5DEA3-CDF1-4D9C-8EDA-39CA5CD4B1B8}" type="pres">
      <dgm:prSet presAssocID="{1874530C-2A83-48B8-B05E-B24329214441}" presName="parTx" presStyleLbl="revTx" presStyleIdx="1" presStyleCnt="6">
        <dgm:presLayoutVars>
          <dgm:chMax val="0"/>
          <dgm:chPref val="0"/>
        </dgm:presLayoutVars>
      </dgm:prSet>
      <dgm:spPr/>
    </dgm:pt>
    <dgm:pt modelId="{4BC427E8-567E-47FF-BCCC-078E645EC413}" type="pres">
      <dgm:prSet presAssocID="{9C5E9FCA-4030-49E0-88D1-D834DE4FD920}" presName="sibTrans" presStyleCnt="0"/>
      <dgm:spPr/>
    </dgm:pt>
    <dgm:pt modelId="{DE0351EC-F957-4D97-A7E9-E837CF37AA1B}" type="pres">
      <dgm:prSet presAssocID="{F41B4FCD-FA8A-459C-A7FC-1F87FEB1550A}" presName="compNode" presStyleCnt="0"/>
      <dgm:spPr/>
    </dgm:pt>
    <dgm:pt modelId="{1ACCA7F5-0ABB-4B41-AF5E-5C15617E8A3B}" type="pres">
      <dgm:prSet presAssocID="{F41B4FCD-FA8A-459C-A7FC-1F87FEB1550A}" presName="bgRect" presStyleLbl="bgShp" presStyleIdx="2" presStyleCnt="6"/>
      <dgm:spPr/>
    </dgm:pt>
    <dgm:pt modelId="{3BDD1D2D-E3B7-4231-9F8C-E46BD55AD7E8}" type="pres">
      <dgm:prSet presAssocID="{F41B4FCD-FA8A-459C-A7FC-1F87FEB1550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8D993E91-A734-41DA-92F5-777C13D4069A}" type="pres">
      <dgm:prSet presAssocID="{F41B4FCD-FA8A-459C-A7FC-1F87FEB1550A}" presName="spaceRect" presStyleCnt="0"/>
      <dgm:spPr/>
    </dgm:pt>
    <dgm:pt modelId="{3ABFF378-6384-432D-9606-E68DEEE293D7}" type="pres">
      <dgm:prSet presAssocID="{F41B4FCD-FA8A-459C-A7FC-1F87FEB1550A}" presName="parTx" presStyleLbl="revTx" presStyleIdx="2" presStyleCnt="6">
        <dgm:presLayoutVars>
          <dgm:chMax val="0"/>
          <dgm:chPref val="0"/>
        </dgm:presLayoutVars>
      </dgm:prSet>
      <dgm:spPr/>
    </dgm:pt>
    <dgm:pt modelId="{FA9A9F2B-0DEC-4E12-8BC8-8431459DE04D}" type="pres">
      <dgm:prSet presAssocID="{DBF21826-DE90-4570-A298-EC639C04573F}" presName="sibTrans" presStyleCnt="0"/>
      <dgm:spPr/>
    </dgm:pt>
    <dgm:pt modelId="{23D34F22-4358-4071-9543-8754A644230A}" type="pres">
      <dgm:prSet presAssocID="{6AA1CBA4-398A-4524-B115-D88365AC0EC3}" presName="compNode" presStyleCnt="0"/>
      <dgm:spPr/>
    </dgm:pt>
    <dgm:pt modelId="{7427AD67-2AEB-4842-850F-F3B418514C26}" type="pres">
      <dgm:prSet presAssocID="{6AA1CBA4-398A-4524-B115-D88365AC0EC3}" presName="bgRect" presStyleLbl="bgShp" presStyleIdx="3" presStyleCnt="6"/>
      <dgm:spPr/>
    </dgm:pt>
    <dgm:pt modelId="{BA6644F1-3E5F-43FA-88DB-BFDE100F0B37}" type="pres">
      <dgm:prSet presAssocID="{6AA1CBA4-398A-4524-B115-D88365AC0EC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14B85ECE-2D38-43F9-A6C8-F377361C74B2}" type="pres">
      <dgm:prSet presAssocID="{6AA1CBA4-398A-4524-B115-D88365AC0EC3}" presName="spaceRect" presStyleCnt="0"/>
      <dgm:spPr/>
    </dgm:pt>
    <dgm:pt modelId="{FA40DF95-4582-4A12-A3EF-45A9A182BD56}" type="pres">
      <dgm:prSet presAssocID="{6AA1CBA4-398A-4524-B115-D88365AC0EC3}" presName="parTx" presStyleLbl="revTx" presStyleIdx="3" presStyleCnt="6">
        <dgm:presLayoutVars>
          <dgm:chMax val="0"/>
          <dgm:chPref val="0"/>
        </dgm:presLayoutVars>
      </dgm:prSet>
      <dgm:spPr/>
    </dgm:pt>
    <dgm:pt modelId="{FD7E4EF8-3A2A-4C5D-AF04-E084A936A948}" type="pres">
      <dgm:prSet presAssocID="{48DBAEF8-70A6-46B3-9C93-FDE25E1E5C69}" presName="sibTrans" presStyleCnt="0"/>
      <dgm:spPr/>
    </dgm:pt>
    <dgm:pt modelId="{ACB1F83A-3B9B-44B2-940A-1DD142D5651A}" type="pres">
      <dgm:prSet presAssocID="{938159E6-AA50-46E9-BF23-E7A2FF31A6F1}" presName="compNode" presStyleCnt="0"/>
      <dgm:spPr/>
    </dgm:pt>
    <dgm:pt modelId="{C5286BD9-2E5C-481B-8463-C33020966B40}" type="pres">
      <dgm:prSet presAssocID="{938159E6-AA50-46E9-BF23-E7A2FF31A6F1}" presName="bgRect" presStyleLbl="bgShp" presStyleIdx="4" presStyleCnt="6"/>
      <dgm:spPr/>
    </dgm:pt>
    <dgm:pt modelId="{9E50F14B-3D73-4CEF-9495-070B39A15876}" type="pres">
      <dgm:prSet presAssocID="{938159E6-AA50-46E9-BF23-E7A2FF31A6F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256EB0D1-6F48-4F39-90A5-8899090FFE44}" type="pres">
      <dgm:prSet presAssocID="{938159E6-AA50-46E9-BF23-E7A2FF31A6F1}" presName="spaceRect" presStyleCnt="0"/>
      <dgm:spPr/>
    </dgm:pt>
    <dgm:pt modelId="{D0BD1456-683E-4319-A9D4-DAD92D497C22}" type="pres">
      <dgm:prSet presAssocID="{938159E6-AA50-46E9-BF23-E7A2FF31A6F1}" presName="parTx" presStyleLbl="revTx" presStyleIdx="4" presStyleCnt="6">
        <dgm:presLayoutVars>
          <dgm:chMax val="0"/>
          <dgm:chPref val="0"/>
        </dgm:presLayoutVars>
      </dgm:prSet>
      <dgm:spPr/>
    </dgm:pt>
    <dgm:pt modelId="{F36408E3-B611-45A1-8233-5BA75853F2C7}" type="pres">
      <dgm:prSet presAssocID="{08AFA43B-CE1A-445B-9CED-CC9FB4E4D2D8}" presName="sibTrans" presStyleCnt="0"/>
      <dgm:spPr/>
    </dgm:pt>
    <dgm:pt modelId="{41023C29-5201-4E2B-9991-F73E1AD1E82F}" type="pres">
      <dgm:prSet presAssocID="{5AC2F822-24BE-4BA2-89D6-DA143669B4D3}" presName="compNode" presStyleCnt="0"/>
      <dgm:spPr/>
    </dgm:pt>
    <dgm:pt modelId="{8A39C91C-D9DC-4A8D-8AD2-0A9B74A0A6ED}" type="pres">
      <dgm:prSet presAssocID="{5AC2F822-24BE-4BA2-89D6-DA143669B4D3}" presName="bgRect" presStyleLbl="bgShp" presStyleIdx="5" presStyleCnt="6"/>
      <dgm:spPr/>
    </dgm:pt>
    <dgm:pt modelId="{28A6E26B-8442-4511-A8AE-426DC8BDC338}" type="pres">
      <dgm:prSet presAssocID="{5AC2F822-24BE-4BA2-89D6-DA143669B4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owel"/>
        </a:ext>
      </dgm:extLst>
    </dgm:pt>
    <dgm:pt modelId="{A4C6B1C1-6066-47A2-A470-40498F14C809}" type="pres">
      <dgm:prSet presAssocID="{5AC2F822-24BE-4BA2-89D6-DA143669B4D3}" presName="spaceRect" presStyleCnt="0"/>
      <dgm:spPr/>
    </dgm:pt>
    <dgm:pt modelId="{C85F0014-B384-4199-814D-1977E31DBAAC}" type="pres">
      <dgm:prSet presAssocID="{5AC2F822-24BE-4BA2-89D6-DA143669B4D3}" presName="parTx" presStyleLbl="revTx" presStyleIdx="5" presStyleCnt="6">
        <dgm:presLayoutVars>
          <dgm:chMax val="0"/>
          <dgm:chPref val="0"/>
        </dgm:presLayoutVars>
      </dgm:prSet>
      <dgm:spPr/>
    </dgm:pt>
  </dgm:ptLst>
  <dgm:cxnLst>
    <dgm:cxn modelId="{D6CD0916-7829-4DFC-A3CA-C2C1CD8D9BBF}" type="presOf" srcId="{B26B0D6E-1160-4C5A-B0BF-962399F38F9A}" destId="{A3D678DB-F60E-4E8B-897D-CF1463207AB2}" srcOrd="0" destOrd="0" presId="urn:microsoft.com/office/officeart/2018/2/layout/IconVerticalSolidList"/>
    <dgm:cxn modelId="{B089663C-7A41-4B85-93C6-A7775EDE0A0B}" type="presOf" srcId="{938159E6-AA50-46E9-BF23-E7A2FF31A6F1}" destId="{D0BD1456-683E-4319-A9D4-DAD92D497C22}" srcOrd="0" destOrd="0" presId="urn:microsoft.com/office/officeart/2018/2/layout/IconVerticalSolidList"/>
    <dgm:cxn modelId="{3FC61A40-AF76-4B73-BAFF-FFE519FA98EB}" type="presOf" srcId="{1874530C-2A83-48B8-B05E-B24329214441}" destId="{60B5DEA3-CDF1-4D9C-8EDA-39CA5CD4B1B8}" srcOrd="0" destOrd="0" presId="urn:microsoft.com/office/officeart/2018/2/layout/IconVerticalSolidList"/>
    <dgm:cxn modelId="{FC7E2F40-CF7C-4BF0-B5DA-7F6440C8B5CA}" srcId="{14FACB1D-978C-4CC3-BD30-8B9FEC922064}" destId="{6AA1CBA4-398A-4524-B115-D88365AC0EC3}" srcOrd="3" destOrd="0" parTransId="{90D60A4E-7237-4E82-99FD-8955B201C821}" sibTransId="{48DBAEF8-70A6-46B3-9C93-FDE25E1E5C69}"/>
    <dgm:cxn modelId="{481BD34C-EFFE-47CE-9A2F-0182A4C33831}" srcId="{14FACB1D-978C-4CC3-BD30-8B9FEC922064}" destId="{F41B4FCD-FA8A-459C-A7FC-1F87FEB1550A}" srcOrd="2" destOrd="0" parTransId="{07107ADA-A388-4DFA-AB0E-7708A61A9357}" sibTransId="{DBF21826-DE90-4570-A298-EC639C04573F}"/>
    <dgm:cxn modelId="{0BDC4550-DC34-4575-B4E3-225C1270C997}" type="presOf" srcId="{5AC2F822-24BE-4BA2-89D6-DA143669B4D3}" destId="{C85F0014-B384-4199-814D-1977E31DBAAC}" srcOrd="0" destOrd="0" presId="urn:microsoft.com/office/officeart/2018/2/layout/IconVerticalSolidList"/>
    <dgm:cxn modelId="{15CF667D-C380-4F43-8A59-AE9345A08E8C}" type="presOf" srcId="{6AA1CBA4-398A-4524-B115-D88365AC0EC3}" destId="{FA40DF95-4582-4A12-A3EF-45A9A182BD56}" srcOrd="0" destOrd="0" presId="urn:microsoft.com/office/officeart/2018/2/layout/IconVerticalSolidList"/>
    <dgm:cxn modelId="{71B52186-91A0-4D28-A39D-FF1CF03266D6}" srcId="{14FACB1D-978C-4CC3-BD30-8B9FEC922064}" destId="{1874530C-2A83-48B8-B05E-B24329214441}" srcOrd="1" destOrd="0" parTransId="{B2ACDE31-1E05-44F0-BE23-D78A59ADAA3C}" sibTransId="{9C5E9FCA-4030-49E0-88D1-D834DE4FD920}"/>
    <dgm:cxn modelId="{55754DA8-3177-4BEF-931F-F5FC50339733}" type="presOf" srcId="{F41B4FCD-FA8A-459C-A7FC-1F87FEB1550A}" destId="{3ABFF378-6384-432D-9606-E68DEEE293D7}" srcOrd="0" destOrd="0" presId="urn:microsoft.com/office/officeart/2018/2/layout/IconVerticalSolidList"/>
    <dgm:cxn modelId="{0CB95AB3-2433-4EDE-AE45-47AF201016F2}" srcId="{14FACB1D-978C-4CC3-BD30-8B9FEC922064}" destId="{5AC2F822-24BE-4BA2-89D6-DA143669B4D3}" srcOrd="5" destOrd="0" parTransId="{000EAB45-D45C-4496-A521-6A70A0964B45}" sibTransId="{CF574DAC-5A0E-4669-9DF8-C391C20232E7}"/>
    <dgm:cxn modelId="{E2E46EBF-F104-4714-A4D9-053F1C071E48}" srcId="{14FACB1D-978C-4CC3-BD30-8B9FEC922064}" destId="{938159E6-AA50-46E9-BF23-E7A2FF31A6F1}" srcOrd="4" destOrd="0" parTransId="{8283DEF2-9D58-4A22-9609-C51D60D82421}" sibTransId="{08AFA43B-CE1A-445B-9CED-CC9FB4E4D2D8}"/>
    <dgm:cxn modelId="{94DFDBE9-EAB2-4DC8-A9DA-9B68488B6859}" srcId="{14FACB1D-978C-4CC3-BD30-8B9FEC922064}" destId="{B26B0D6E-1160-4C5A-B0BF-962399F38F9A}" srcOrd="0" destOrd="0" parTransId="{7ADC03EE-B906-4467-B18A-0C84D4773DA4}" sibTransId="{9E5FCEF6-2D19-4BE0-9037-8E908EAB3304}"/>
    <dgm:cxn modelId="{00F7C4F4-C0CD-4B6D-88E9-B71D4B23B931}" type="presOf" srcId="{14FACB1D-978C-4CC3-BD30-8B9FEC922064}" destId="{9A889C30-A2A1-4FE5-BAE5-0392C77154BC}" srcOrd="0" destOrd="0" presId="urn:microsoft.com/office/officeart/2018/2/layout/IconVerticalSolidList"/>
    <dgm:cxn modelId="{ED77A398-E951-4B44-BA58-899CFEA9989A}" type="presParOf" srcId="{9A889C30-A2A1-4FE5-BAE5-0392C77154BC}" destId="{CFFE48F0-DD3A-4E73-A553-AF7799336E44}" srcOrd="0" destOrd="0" presId="urn:microsoft.com/office/officeart/2018/2/layout/IconVerticalSolidList"/>
    <dgm:cxn modelId="{3DD6EB16-23AE-473F-BAEC-BED8790D5D72}" type="presParOf" srcId="{CFFE48F0-DD3A-4E73-A553-AF7799336E44}" destId="{464FF6BB-B48C-4787-91F3-BD350E92D91D}" srcOrd="0" destOrd="0" presId="urn:microsoft.com/office/officeart/2018/2/layout/IconVerticalSolidList"/>
    <dgm:cxn modelId="{CCE70C0C-9BBA-4694-96CF-B4ECF8ACDDEA}" type="presParOf" srcId="{CFFE48F0-DD3A-4E73-A553-AF7799336E44}" destId="{8E7F2A17-8964-4A16-81FB-2CC0E865FA4B}" srcOrd="1" destOrd="0" presId="urn:microsoft.com/office/officeart/2018/2/layout/IconVerticalSolidList"/>
    <dgm:cxn modelId="{9072246A-0143-49DA-8206-8972C4FBB00F}" type="presParOf" srcId="{CFFE48F0-DD3A-4E73-A553-AF7799336E44}" destId="{95FFFF6E-D136-42BE-B9EF-8874AF045090}" srcOrd="2" destOrd="0" presId="urn:microsoft.com/office/officeart/2018/2/layout/IconVerticalSolidList"/>
    <dgm:cxn modelId="{F3E60A11-5767-495C-98B7-6AA1B4107DFE}" type="presParOf" srcId="{CFFE48F0-DD3A-4E73-A553-AF7799336E44}" destId="{A3D678DB-F60E-4E8B-897D-CF1463207AB2}" srcOrd="3" destOrd="0" presId="urn:microsoft.com/office/officeart/2018/2/layout/IconVerticalSolidList"/>
    <dgm:cxn modelId="{CEA17C5B-7C6C-40C4-860E-1F5258D1FF7F}" type="presParOf" srcId="{9A889C30-A2A1-4FE5-BAE5-0392C77154BC}" destId="{31D77F0F-D4A2-4F25-AC09-E84F91B4870B}" srcOrd="1" destOrd="0" presId="urn:microsoft.com/office/officeart/2018/2/layout/IconVerticalSolidList"/>
    <dgm:cxn modelId="{2B338A6C-2D42-412F-9A90-3C0F5A3EFB74}" type="presParOf" srcId="{9A889C30-A2A1-4FE5-BAE5-0392C77154BC}" destId="{98E59BAE-5BE4-4377-BCD1-34C821D1FD6C}" srcOrd="2" destOrd="0" presId="urn:microsoft.com/office/officeart/2018/2/layout/IconVerticalSolidList"/>
    <dgm:cxn modelId="{3E1AFDE4-B8B5-41A0-A98D-2766FF8DB873}" type="presParOf" srcId="{98E59BAE-5BE4-4377-BCD1-34C821D1FD6C}" destId="{FC61EC00-755F-4EEE-9D95-6C8A7F92BC8E}" srcOrd="0" destOrd="0" presId="urn:microsoft.com/office/officeart/2018/2/layout/IconVerticalSolidList"/>
    <dgm:cxn modelId="{A854CCBC-D775-4710-BE68-E852146E7E2C}" type="presParOf" srcId="{98E59BAE-5BE4-4377-BCD1-34C821D1FD6C}" destId="{27150D28-AB82-47C9-B804-B6E1A140C7B3}" srcOrd="1" destOrd="0" presId="urn:microsoft.com/office/officeart/2018/2/layout/IconVerticalSolidList"/>
    <dgm:cxn modelId="{16452F38-5727-42B2-A4DD-0C709079A1D2}" type="presParOf" srcId="{98E59BAE-5BE4-4377-BCD1-34C821D1FD6C}" destId="{F29173E8-7D0E-4D65-A5E5-E40951C5B86B}" srcOrd="2" destOrd="0" presId="urn:microsoft.com/office/officeart/2018/2/layout/IconVerticalSolidList"/>
    <dgm:cxn modelId="{4FE78FCE-C3B5-4E11-AAC5-72A95A5252C2}" type="presParOf" srcId="{98E59BAE-5BE4-4377-BCD1-34C821D1FD6C}" destId="{60B5DEA3-CDF1-4D9C-8EDA-39CA5CD4B1B8}" srcOrd="3" destOrd="0" presId="urn:microsoft.com/office/officeart/2018/2/layout/IconVerticalSolidList"/>
    <dgm:cxn modelId="{5E018BAF-FE31-4739-A85D-241253C65948}" type="presParOf" srcId="{9A889C30-A2A1-4FE5-BAE5-0392C77154BC}" destId="{4BC427E8-567E-47FF-BCCC-078E645EC413}" srcOrd="3" destOrd="0" presId="urn:microsoft.com/office/officeart/2018/2/layout/IconVerticalSolidList"/>
    <dgm:cxn modelId="{29F944D8-1D34-4229-B061-B3DADDBE34AA}" type="presParOf" srcId="{9A889C30-A2A1-4FE5-BAE5-0392C77154BC}" destId="{DE0351EC-F957-4D97-A7E9-E837CF37AA1B}" srcOrd="4" destOrd="0" presId="urn:microsoft.com/office/officeart/2018/2/layout/IconVerticalSolidList"/>
    <dgm:cxn modelId="{BC6A4146-E440-467E-B9E8-AA901C521665}" type="presParOf" srcId="{DE0351EC-F957-4D97-A7E9-E837CF37AA1B}" destId="{1ACCA7F5-0ABB-4B41-AF5E-5C15617E8A3B}" srcOrd="0" destOrd="0" presId="urn:microsoft.com/office/officeart/2018/2/layout/IconVerticalSolidList"/>
    <dgm:cxn modelId="{38E16E6B-87EC-44E4-9A00-D1BCEDD22E2F}" type="presParOf" srcId="{DE0351EC-F957-4D97-A7E9-E837CF37AA1B}" destId="{3BDD1D2D-E3B7-4231-9F8C-E46BD55AD7E8}" srcOrd="1" destOrd="0" presId="urn:microsoft.com/office/officeart/2018/2/layout/IconVerticalSolidList"/>
    <dgm:cxn modelId="{1EF79428-A6BA-4EAC-87CE-12C56EAD0846}" type="presParOf" srcId="{DE0351EC-F957-4D97-A7E9-E837CF37AA1B}" destId="{8D993E91-A734-41DA-92F5-777C13D4069A}" srcOrd="2" destOrd="0" presId="urn:microsoft.com/office/officeart/2018/2/layout/IconVerticalSolidList"/>
    <dgm:cxn modelId="{7D706571-00A5-43E9-8474-F7E663354441}" type="presParOf" srcId="{DE0351EC-F957-4D97-A7E9-E837CF37AA1B}" destId="{3ABFF378-6384-432D-9606-E68DEEE293D7}" srcOrd="3" destOrd="0" presId="urn:microsoft.com/office/officeart/2018/2/layout/IconVerticalSolidList"/>
    <dgm:cxn modelId="{AA1DE861-2A24-44CE-A6E8-3A52FE7D6D13}" type="presParOf" srcId="{9A889C30-A2A1-4FE5-BAE5-0392C77154BC}" destId="{FA9A9F2B-0DEC-4E12-8BC8-8431459DE04D}" srcOrd="5" destOrd="0" presId="urn:microsoft.com/office/officeart/2018/2/layout/IconVerticalSolidList"/>
    <dgm:cxn modelId="{778877A2-89AD-4F0E-8EFF-B5175C44A8DA}" type="presParOf" srcId="{9A889C30-A2A1-4FE5-BAE5-0392C77154BC}" destId="{23D34F22-4358-4071-9543-8754A644230A}" srcOrd="6" destOrd="0" presId="urn:microsoft.com/office/officeart/2018/2/layout/IconVerticalSolidList"/>
    <dgm:cxn modelId="{BF12DF19-6338-4FE4-AFB0-E6967E5933EA}" type="presParOf" srcId="{23D34F22-4358-4071-9543-8754A644230A}" destId="{7427AD67-2AEB-4842-850F-F3B418514C26}" srcOrd="0" destOrd="0" presId="urn:microsoft.com/office/officeart/2018/2/layout/IconVerticalSolidList"/>
    <dgm:cxn modelId="{3165E1C8-11A9-4BAA-BA1C-907356DAD626}" type="presParOf" srcId="{23D34F22-4358-4071-9543-8754A644230A}" destId="{BA6644F1-3E5F-43FA-88DB-BFDE100F0B37}" srcOrd="1" destOrd="0" presId="urn:microsoft.com/office/officeart/2018/2/layout/IconVerticalSolidList"/>
    <dgm:cxn modelId="{D46F4AE8-6408-43C0-9A50-6257DD8C5094}" type="presParOf" srcId="{23D34F22-4358-4071-9543-8754A644230A}" destId="{14B85ECE-2D38-43F9-A6C8-F377361C74B2}" srcOrd="2" destOrd="0" presId="urn:microsoft.com/office/officeart/2018/2/layout/IconVerticalSolidList"/>
    <dgm:cxn modelId="{EBA1E351-9E70-4AC6-9B6D-F0F0C8875036}" type="presParOf" srcId="{23D34F22-4358-4071-9543-8754A644230A}" destId="{FA40DF95-4582-4A12-A3EF-45A9A182BD56}" srcOrd="3" destOrd="0" presId="urn:microsoft.com/office/officeart/2018/2/layout/IconVerticalSolidList"/>
    <dgm:cxn modelId="{92F870E9-E294-4BB3-9ABE-CF94D5211811}" type="presParOf" srcId="{9A889C30-A2A1-4FE5-BAE5-0392C77154BC}" destId="{FD7E4EF8-3A2A-4C5D-AF04-E084A936A948}" srcOrd="7" destOrd="0" presId="urn:microsoft.com/office/officeart/2018/2/layout/IconVerticalSolidList"/>
    <dgm:cxn modelId="{D8F6566A-0C37-4C0D-ACC2-BBB6BA245CA1}" type="presParOf" srcId="{9A889C30-A2A1-4FE5-BAE5-0392C77154BC}" destId="{ACB1F83A-3B9B-44B2-940A-1DD142D5651A}" srcOrd="8" destOrd="0" presId="urn:microsoft.com/office/officeart/2018/2/layout/IconVerticalSolidList"/>
    <dgm:cxn modelId="{2DF0957A-1FC5-4F22-9B92-07E043B61E76}" type="presParOf" srcId="{ACB1F83A-3B9B-44B2-940A-1DD142D5651A}" destId="{C5286BD9-2E5C-481B-8463-C33020966B40}" srcOrd="0" destOrd="0" presId="urn:microsoft.com/office/officeart/2018/2/layout/IconVerticalSolidList"/>
    <dgm:cxn modelId="{98F01C09-20A5-4AD6-BBCC-84550358F4EE}" type="presParOf" srcId="{ACB1F83A-3B9B-44B2-940A-1DD142D5651A}" destId="{9E50F14B-3D73-4CEF-9495-070B39A15876}" srcOrd="1" destOrd="0" presId="urn:microsoft.com/office/officeart/2018/2/layout/IconVerticalSolidList"/>
    <dgm:cxn modelId="{69842F22-7465-49BF-BA88-4E4F47CA49F9}" type="presParOf" srcId="{ACB1F83A-3B9B-44B2-940A-1DD142D5651A}" destId="{256EB0D1-6F48-4F39-90A5-8899090FFE44}" srcOrd="2" destOrd="0" presId="urn:microsoft.com/office/officeart/2018/2/layout/IconVerticalSolidList"/>
    <dgm:cxn modelId="{5B229585-A13E-4158-A405-7ED464980048}" type="presParOf" srcId="{ACB1F83A-3B9B-44B2-940A-1DD142D5651A}" destId="{D0BD1456-683E-4319-A9D4-DAD92D497C22}" srcOrd="3" destOrd="0" presId="urn:microsoft.com/office/officeart/2018/2/layout/IconVerticalSolidList"/>
    <dgm:cxn modelId="{8A972D34-0E12-4C9D-9660-B19C39779042}" type="presParOf" srcId="{9A889C30-A2A1-4FE5-BAE5-0392C77154BC}" destId="{F36408E3-B611-45A1-8233-5BA75853F2C7}" srcOrd="9" destOrd="0" presId="urn:microsoft.com/office/officeart/2018/2/layout/IconVerticalSolidList"/>
    <dgm:cxn modelId="{E62EE0B9-E370-4909-906E-581482E20273}" type="presParOf" srcId="{9A889C30-A2A1-4FE5-BAE5-0392C77154BC}" destId="{41023C29-5201-4E2B-9991-F73E1AD1E82F}" srcOrd="10" destOrd="0" presId="urn:microsoft.com/office/officeart/2018/2/layout/IconVerticalSolidList"/>
    <dgm:cxn modelId="{9EFB55FC-50CF-4EFF-958E-5F3C0B372E99}" type="presParOf" srcId="{41023C29-5201-4E2B-9991-F73E1AD1E82F}" destId="{8A39C91C-D9DC-4A8D-8AD2-0A9B74A0A6ED}" srcOrd="0" destOrd="0" presId="urn:microsoft.com/office/officeart/2018/2/layout/IconVerticalSolidList"/>
    <dgm:cxn modelId="{E0230617-F9E9-4AB3-8F6F-7CC5533D8577}" type="presParOf" srcId="{41023C29-5201-4E2B-9991-F73E1AD1E82F}" destId="{28A6E26B-8442-4511-A8AE-426DC8BDC338}" srcOrd="1" destOrd="0" presId="urn:microsoft.com/office/officeart/2018/2/layout/IconVerticalSolidList"/>
    <dgm:cxn modelId="{AE9B3917-BB9E-4FD9-86DC-AA39D19214B2}" type="presParOf" srcId="{41023C29-5201-4E2B-9991-F73E1AD1E82F}" destId="{A4C6B1C1-6066-47A2-A470-40498F14C809}" srcOrd="2" destOrd="0" presId="urn:microsoft.com/office/officeart/2018/2/layout/IconVerticalSolidList"/>
    <dgm:cxn modelId="{B9EF9386-ACEE-418F-B704-61BE302538F9}" type="presParOf" srcId="{41023C29-5201-4E2B-9991-F73E1AD1E82F}" destId="{C85F0014-B384-4199-814D-1977E31DBA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A9D6D-5FC3-4527-9CBC-814F8582331C}">
      <dsp:nvSpPr>
        <dsp:cNvPr id="0" name=""/>
        <dsp:cNvSpPr/>
      </dsp:nvSpPr>
      <dsp:spPr>
        <a:xfrm>
          <a:off x="363439" y="2799"/>
          <a:ext cx="2435601" cy="14613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1.</a:t>
          </a:r>
          <a:r>
            <a:rPr lang="en-GB" sz="1500" b="1" kern="1200" dirty="0">
              <a:latin typeface="Arial" panose="020B0604020202020204" pitchFamily="34" charset="0"/>
              <a:cs typeface="Arial" panose="020B0604020202020204" pitchFamily="34" charset="0"/>
            </a:rPr>
            <a:t> P</a:t>
          </a:r>
          <a:r>
            <a:rPr lang="en-GB" sz="1500" u="sng" kern="1200" dirty="0">
              <a:latin typeface="Arial" panose="020B0604020202020204" pitchFamily="34" charset="0"/>
              <a:cs typeface="Arial" panose="020B0604020202020204" pitchFamily="34" charset="0"/>
            </a:rPr>
            <a:t>olitical Factors</a:t>
          </a:r>
          <a:endParaRPr lang="en-US" sz="1500" kern="1200" dirty="0">
            <a:latin typeface="Arial" panose="020B0604020202020204" pitchFamily="34" charset="0"/>
            <a:cs typeface="Arial" panose="020B0604020202020204" pitchFamily="34" charset="0"/>
          </a:endParaRPr>
        </a:p>
      </dsp:txBody>
      <dsp:txXfrm>
        <a:off x="363439" y="2799"/>
        <a:ext cx="2435601" cy="1461360"/>
      </dsp:txXfrm>
    </dsp:sp>
    <dsp:sp modelId="{411999BB-3A38-43A6-8405-C2ACABAC619B}">
      <dsp:nvSpPr>
        <dsp:cNvPr id="0" name=""/>
        <dsp:cNvSpPr/>
      </dsp:nvSpPr>
      <dsp:spPr>
        <a:xfrm>
          <a:off x="3042600" y="2799"/>
          <a:ext cx="4186213" cy="1461360"/>
        </a:xfrm>
        <a:prstGeom prst="rect">
          <a:avLst/>
        </a:prstGeom>
        <a:solidFill>
          <a:schemeClr val="accent5">
            <a:hueOff val="3801788"/>
            <a:satOff val="-5332"/>
            <a:lumOff val="-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Government support for sustainability: In response to climate change, many governments are implementing green initiatives, prohibiting single-use plastics, and providing financial support to eco-friendly startups. This, in turn, generates a positive atmosphere for </a:t>
          </a:r>
          <a:r>
            <a:rPr lang="en-GB" sz="1500" kern="1200" dirty="0" err="1">
              <a:latin typeface="Arial" panose="020B0604020202020204" pitchFamily="34" charset="0"/>
              <a:cs typeface="Arial" panose="020B0604020202020204" pitchFamily="34" charset="0"/>
            </a:rPr>
            <a:t>RefillHub</a:t>
          </a:r>
          <a:r>
            <a:rPr lang="en-GB" sz="1500" kern="1200" dirty="0"/>
            <a:t>.</a:t>
          </a:r>
          <a:endParaRPr lang="en-US" sz="1500" kern="1200" dirty="0"/>
        </a:p>
      </dsp:txBody>
      <dsp:txXfrm>
        <a:off x="3042600" y="2799"/>
        <a:ext cx="4186213" cy="1461360"/>
      </dsp:txXfrm>
    </dsp:sp>
    <dsp:sp modelId="{C7092660-58A2-4025-B727-C5B80A4DDB24}">
      <dsp:nvSpPr>
        <dsp:cNvPr id="0" name=""/>
        <dsp:cNvSpPr/>
      </dsp:nvSpPr>
      <dsp:spPr>
        <a:xfrm>
          <a:off x="768516" y="1707720"/>
          <a:ext cx="2435601" cy="1461360"/>
        </a:xfrm>
        <a:prstGeom prst="rect">
          <a:avLst/>
        </a:prstGeom>
        <a:solidFill>
          <a:schemeClr val="accent5">
            <a:hueOff val="7603576"/>
            <a:satOff val="-10664"/>
            <a:lumOff val="-1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2.</a:t>
          </a:r>
          <a:r>
            <a:rPr lang="en-GB" sz="1500" b="1" kern="1200" dirty="0">
              <a:latin typeface="Arial" panose="020B0604020202020204" pitchFamily="34" charset="0"/>
              <a:cs typeface="Arial" panose="020B0604020202020204" pitchFamily="34" charset="0"/>
            </a:rPr>
            <a:t> E</a:t>
          </a:r>
          <a:r>
            <a:rPr lang="en-GB" sz="1500" u="sng" kern="1200" dirty="0">
              <a:latin typeface="Arial" panose="020B0604020202020204" pitchFamily="34" charset="0"/>
              <a:cs typeface="Arial" panose="020B0604020202020204" pitchFamily="34" charset="0"/>
            </a:rPr>
            <a:t>conomic Factors</a:t>
          </a:r>
          <a:endParaRPr lang="en-US" sz="1500" kern="1200" dirty="0">
            <a:latin typeface="Arial" panose="020B0604020202020204" pitchFamily="34" charset="0"/>
            <a:cs typeface="Arial" panose="020B0604020202020204" pitchFamily="34" charset="0"/>
          </a:endParaRPr>
        </a:p>
      </dsp:txBody>
      <dsp:txXfrm>
        <a:off x="768516" y="1707720"/>
        <a:ext cx="2435601" cy="1461360"/>
      </dsp:txXfrm>
    </dsp:sp>
    <dsp:sp modelId="{47AB8AB5-9A80-4460-B907-CDC63E3671B0}">
      <dsp:nvSpPr>
        <dsp:cNvPr id="0" name=""/>
        <dsp:cNvSpPr/>
      </dsp:nvSpPr>
      <dsp:spPr>
        <a:xfrm>
          <a:off x="3447677" y="1707720"/>
          <a:ext cx="3376059" cy="1461360"/>
        </a:xfrm>
        <a:prstGeom prst="rect">
          <a:avLst/>
        </a:prstGeom>
        <a:solidFill>
          <a:schemeClr val="accent5">
            <a:hueOff val="11405365"/>
            <a:satOff val="-15996"/>
            <a:lumOff val="-16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Green economy on the rise: Sustainability and ethical products are what consumers are increasingly spending more on.</a:t>
          </a:r>
          <a:endParaRPr lang="en-US" sz="1500" kern="1200" dirty="0">
            <a:latin typeface="Arial" panose="020B0604020202020204" pitchFamily="34" charset="0"/>
            <a:cs typeface="Arial" panose="020B0604020202020204" pitchFamily="34" charset="0"/>
          </a:endParaRPr>
        </a:p>
      </dsp:txBody>
      <dsp:txXfrm>
        <a:off x="3447677" y="1707720"/>
        <a:ext cx="3376059" cy="1461360"/>
      </dsp:txXfrm>
    </dsp:sp>
    <dsp:sp modelId="{B754930B-FD96-44E1-AB9A-306B331860C7}">
      <dsp:nvSpPr>
        <dsp:cNvPr id="0" name=""/>
        <dsp:cNvSpPr/>
      </dsp:nvSpPr>
      <dsp:spPr>
        <a:xfrm>
          <a:off x="498554" y="3393950"/>
          <a:ext cx="2435601" cy="1461360"/>
        </a:xfrm>
        <a:prstGeom prst="rect">
          <a:avLst/>
        </a:prstGeom>
        <a:solidFill>
          <a:schemeClr val="accent5">
            <a:hueOff val="15207153"/>
            <a:satOff val="-21328"/>
            <a:lumOff val="-2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3.</a:t>
          </a:r>
          <a:r>
            <a:rPr lang="en-GB" sz="1500" b="1" kern="1200" dirty="0">
              <a:latin typeface="Arial" panose="020B0604020202020204" pitchFamily="34" charset="0"/>
              <a:cs typeface="Arial" panose="020B0604020202020204" pitchFamily="34" charset="0"/>
            </a:rPr>
            <a:t> S</a:t>
          </a:r>
          <a:r>
            <a:rPr lang="en-GB" sz="1500" u="sng" kern="1200" dirty="0">
              <a:latin typeface="Arial" panose="020B0604020202020204" pitchFamily="34" charset="0"/>
              <a:cs typeface="Arial" panose="020B0604020202020204" pitchFamily="34" charset="0"/>
            </a:rPr>
            <a:t>ocial Factors</a:t>
          </a:r>
          <a:endParaRPr lang="en-US" sz="1500" kern="1200" dirty="0">
            <a:latin typeface="Arial" panose="020B0604020202020204" pitchFamily="34" charset="0"/>
            <a:cs typeface="Arial" panose="020B0604020202020204" pitchFamily="34" charset="0"/>
          </a:endParaRPr>
        </a:p>
      </dsp:txBody>
      <dsp:txXfrm>
        <a:off x="498554" y="3393950"/>
        <a:ext cx="2435601" cy="1461360"/>
      </dsp:txXfrm>
    </dsp:sp>
    <dsp:sp modelId="{F84234CB-7DEB-4D00-AA54-BD149763DE27}">
      <dsp:nvSpPr>
        <dsp:cNvPr id="0" name=""/>
        <dsp:cNvSpPr/>
      </dsp:nvSpPr>
      <dsp:spPr>
        <a:xfrm>
          <a:off x="3174768" y="3412640"/>
          <a:ext cx="3921877" cy="1461360"/>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Increasing environmental awareness: Consumers, notably the younger generations, are demanding sustainable lifestyles and eco-friendly brands.</a:t>
          </a:r>
          <a:endParaRPr lang="en-US" sz="1500" kern="1200" dirty="0">
            <a:latin typeface="Arial" panose="020B0604020202020204" pitchFamily="34" charset="0"/>
            <a:cs typeface="Arial" panose="020B0604020202020204" pitchFamily="34" charset="0"/>
          </a:endParaRPr>
        </a:p>
      </dsp:txBody>
      <dsp:txXfrm>
        <a:off x="3174768" y="3412640"/>
        <a:ext cx="3921877" cy="1461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FF6BB-B48C-4787-91F3-BD350E92D91D}">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F2A17-8964-4A16-81FB-2CC0E865FA4B}">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678DB-F60E-4E8B-897D-CF1463207AB2}">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4.</a:t>
          </a:r>
          <a:r>
            <a:rPr lang="en-GB" sz="1500" b="1" kern="1200" dirty="0">
              <a:latin typeface="Arial" panose="020B0604020202020204" pitchFamily="34" charset="0"/>
              <a:cs typeface="Arial" panose="020B0604020202020204" pitchFamily="34" charset="0"/>
            </a:rPr>
            <a:t> T</a:t>
          </a:r>
          <a:r>
            <a:rPr lang="en-GB" sz="1500" u="sng" kern="1200" dirty="0">
              <a:latin typeface="Arial" panose="020B0604020202020204" pitchFamily="34" charset="0"/>
              <a:cs typeface="Arial" panose="020B0604020202020204" pitchFamily="34" charset="0"/>
            </a:rPr>
            <a:t>echnological Factors</a:t>
          </a:r>
          <a:endParaRPr lang="en-US" sz="1500" kern="1200" dirty="0">
            <a:latin typeface="Arial" panose="020B0604020202020204" pitchFamily="34" charset="0"/>
            <a:cs typeface="Arial" panose="020B0604020202020204" pitchFamily="34" charset="0"/>
          </a:endParaRPr>
        </a:p>
      </dsp:txBody>
      <dsp:txXfrm>
        <a:off x="875496" y="1778"/>
        <a:ext cx="5296451" cy="758005"/>
      </dsp:txXfrm>
    </dsp:sp>
    <dsp:sp modelId="{FC61EC00-755F-4EEE-9D95-6C8A7F92BC8E}">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50D28-AB82-47C9-B804-B6E1A140C7B3}">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5DEA3-CDF1-4D9C-8EDA-39CA5CD4B1B8}">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Mobile integration: The </a:t>
          </a:r>
          <a:r>
            <a:rPr lang="en-GB" sz="1500" kern="1200" dirty="0" err="1">
              <a:latin typeface="Arial" panose="020B0604020202020204" pitchFamily="34" charset="0"/>
              <a:cs typeface="Arial" panose="020B0604020202020204" pitchFamily="34" charset="0"/>
            </a:rPr>
            <a:t>RefillHub</a:t>
          </a:r>
          <a:r>
            <a:rPr lang="en-GB" sz="1500" kern="1200" dirty="0">
              <a:latin typeface="Arial" panose="020B0604020202020204" pitchFamily="34" charset="0"/>
              <a:cs typeface="Arial" panose="020B0604020202020204" pitchFamily="34" charset="0"/>
            </a:rPr>
            <a:t> app makes customer experience delightful through rewards, payments, and sustainability tracking.</a:t>
          </a:r>
          <a:endParaRPr lang="en-US" sz="1500" kern="1200" dirty="0">
            <a:latin typeface="Arial" panose="020B0604020202020204" pitchFamily="34" charset="0"/>
            <a:cs typeface="Arial" panose="020B0604020202020204" pitchFamily="34" charset="0"/>
          </a:endParaRPr>
        </a:p>
      </dsp:txBody>
      <dsp:txXfrm>
        <a:off x="875496" y="949286"/>
        <a:ext cx="5296451" cy="758005"/>
      </dsp:txXfrm>
    </dsp:sp>
    <dsp:sp modelId="{1ACCA7F5-0ABB-4B41-AF5E-5C15617E8A3B}">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D1D2D-E3B7-4231-9F8C-E46BD55AD7E8}">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BFF378-6384-432D-9606-E68DEEE293D7}">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5.</a:t>
          </a:r>
          <a:r>
            <a:rPr lang="en-GB" sz="1500" b="1" kern="1200" dirty="0">
              <a:latin typeface="Arial" panose="020B0604020202020204" pitchFamily="34" charset="0"/>
              <a:cs typeface="Arial" panose="020B0604020202020204" pitchFamily="34" charset="0"/>
            </a:rPr>
            <a:t> E</a:t>
          </a:r>
          <a:r>
            <a:rPr lang="en-GB" sz="1500" u="sng" kern="1200" dirty="0">
              <a:latin typeface="Arial" panose="020B0604020202020204" pitchFamily="34" charset="0"/>
              <a:cs typeface="Arial" panose="020B0604020202020204" pitchFamily="34" charset="0"/>
            </a:rPr>
            <a:t>nvironmental Factors</a:t>
          </a:r>
          <a:endParaRPr lang="en-US" sz="1500" kern="1200" dirty="0">
            <a:latin typeface="Arial" panose="020B0604020202020204" pitchFamily="34" charset="0"/>
            <a:cs typeface="Arial" panose="020B0604020202020204" pitchFamily="34" charset="0"/>
          </a:endParaRPr>
        </a:p>
      </dsp:txBody>
      <dsp:txXfrm>
        <a:off x="875496" y="1896793"/>
        <a:ext cx="5296451" cy="758005"/>
      </dsp:txXfrm>
    </dsp:sp>
    <dsp:sp modelId="{7427AD67-2AEB-4842-850F-F3B418514C26}">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644F1-3E5F-43FA-88DB-BFDE100F0B37}">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40DF95-4582-4A12-A3EF-45A9A182BD56}">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Plastic pollution crisis: The escalating worldwide alarm about plastic waste is the main reason that makes </a:t>
          </a:r>
          <a:r>
            <a:rPr lang="en-GB" sz="1500" kern="1200" dirty="0" err="1">
              <a:latin typeface="Arial" panose="020B0604020202020204" pitchFamily="34" charset="0"/>
              <a:cs typeface="Arial" panose="020B0604020202020204" pitchFamily="34" charset="0"/>
            </a:rPr>
            <a:t>RefillHub</a:t>
          </a:r>
          <a:r>
            <a:rPr lang="en-GB" sz="1500" kern="1200" dirty="0">
              <a:latin typeface="Arial" panose="020B0604020202020204" pitchFamily="34" charset="0"/>
              <a:cs typeface="Arial" panose="020B0604020202020204" pitchFamily="34" charset="0"/>
            </a:rPr>
            <a:t> environmentally very relevant.</a:t>
          </a:r>
          <a:endParaRPr lang="en-US" sz="1500" kern="1200" dirty="0">
            <a:latin typeface="Arial" panose="020B0604020202020204" pitchFamily="34" charset="0"/>
            <a:cs typeface="Arial" panose="020B0604020202020204" pitchFamily="34" charset="0"/>
          </a:endParaRPr>
        </a:p>
      </dsp:txBody>
      <dsp:txXfrm>
        <a:off x="875496" y="2844300"/>
        <a:ext cx="5296451" cy="758005"/>
      </dsp:txXfrm>
    </dsp:sp>
    <dsp:sp modelId="{C5286BD9-2E5C-481B-8463-C33020966B40}">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0F14B-3D73-4CEF-9495-070B39A15876}">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D1456-683E-4319-A9D4-DAD92D497C22}">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6.</a:t>
          </a:r>
          <a:r>
            <a:rPr lang="en-GB" sz="1500" b="1" kern="1200" dirty="0">
              <a:latin typeface="Arial" panose="020B0604020202020204" pitchFamily="34" charset="0"/>
              <a:cs typeface="Arial" panose="020B0604020202020204" pitchFamily="34" charset="0"/>
            </a:rPr>
            <a:t> L</a:t>
          </a:r>
          <a:r>
            <a:rPr lang="en-GB" sz="1500" u="sng" kern="1200" dirty="0">
              <a:latin typeface="Arial" panose="020B0604020202020204" pitchFamily="34" charset="0"/>
              <a:cs typeface="Arial" panose="020B0604020202020204" pitchFamily="34" charset="0"/>
            </a:rPr>
            <a:t>egal Factors</a:t>
          </a:r>
          <a:endParaRPr lang="en-US" sz="1500" kern="1200" dirty="0">
            <a:latin typeface="Arial" panose="020B0604020202020204" pitchFamily="34" charset="0"/>
            <a:cs typeface="Arial" panose="020B0604020202020204" pitchFamily="34" charset="0"/>
          </a:endParaRPr>
        </a:p>
      </dsp:txBody>
      <dsp:txXfrm>
        <a:off x="875496" y="3791808"/>
        <a:ext cx="5296451" cy="758005"/>
      </dsp:txXfrm>
    </dsp:sp>
    <dsp:sp modelId="{8A39C91C-D9DC-4A8D-8AD2-0A9B74A0A6E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6E26B-8442-4511-A8AE-426DC8BDC338}">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5F0014-B384-4199-814D-1977E31DBAAC}">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Packaging and labelling laws: </a:t>
          </a:r>
          <a:r>
            <a:rPr lang="en-GB" sz="1500" kern="1200" dirty="0" err="1">
              <a:latin typeface="Arial" panose="020B0604020202020204" pitchFamily="34" charset="0"/>
              <a:cs typeface="Arial" panose="020B0604020202020204" pitchFamily="34" charset="0"/>
            </a:rPr>
            <a:t>RefillHub</a:t>
          </a:r>
          <a:r>
            <a:rPr lang="en-GB" sz="1500" kern="1200" dirty="0">
              <a:latin typeface="Arial" panose="020B0604020202020204" pitchFamily="34" charset="0"/>
              <a:cs typeface="Arial" panose="020B0604020202020204" pitchFamily="34" charset="0"/>
            </a:rPr>
            <a:t> needs to ensure that products are labelled in a hygienic and safe way, especially if it is a refill of detergents or food-grade liquids.</a:t>
          </a:r>
          <a:endParaRPr lang="en-US" sz="1500" kern="1200" dirty="0">
            <a:latin typeface="Arial" panose="020B0604020202020204" pitchFamily="34" charset="0"/>
            <a:cs typeface="Arial" panose="020B0604020202020204" pitchFamily="34" charset="0"/>
          </a:endParaRPr>
        </a:p>
      </dsp:txBody>
      <dsp:txXfrm>
        <a:off x="875496" y="4739315"/>
        <a:ext cx="5296451" cy="75800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D2044-E16F-4468-AF3A-BFADCFB77FD6}"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0BD6A-AC53-4DAE-BD39-F15995E4CA9F}" type="slidenum">
              <a:rPr lang="en-GB" smtClean="0"/>
              <a:t>‹#›</a:t>
            </a:fld>
            <a:endParaRPr lang="en-GB"/>
          </a:p>
        </p:txBody>
      </p:sp>
    </p:spTree>
    <p:extLst>
      <p:ext uri="{BB962C8B-B14F-4D97-AF65-F5344CB8AC3E}">
        <p14:creationId xmlns:p14="http://schemas.microsoft.com/office/powerpoint/2010/main" val="2043624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0BD6A-AC53-4DAE-BD39-F15995E4CA9F}" type="slidenum">
              <a:rPr lang="en-GB" smtClean="0"/>
              <a:t>4</a:t>
            </a:fld>
            <a:endParaRPr lang="en-GB"/>
          </a:p>
        </p:txBody>
      </p:sp>
    </p:spTree>
    <p:extLst>
      <p:ext uri="{BB962C8B-B14F-4D97-AF65-F5344CB8AC3E}">
        <p14:creationId xmlns:p14="http://schemas.microsoft.com/office/powerpoint/2010/main" val="988978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E8C08-0767-4937-2B78-B1C42BA7D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CAE36-CD0D-2F94-5561-8A7ED77A5C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982EF-353A-ACB6-9F08-29A2AB048F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6655E7-5FDF-98A9-1B91-2F4C046CE69F}"/>
              </a:ext>
            </a:extLst>
          </p:cNvPr>
          <p:cNvSpPr>
            <a:spLocks noGrp="1"/>
          </p:cNvSpPr>
          <p:nvPr>
            <p:ph type="sldNum" sz="quarter" idx="5"/>
          </p:nvPr>
        </p:nvSpPr>
        <p:spPr/>
        <p:txBody>
          <a:bodyPr/>
          <a:lstStyle/>
          <a:p>
            <a:fld id="{F330BD6A-AC53-4DAE-BD39-F15995E4CA9F}" type="slidenum">
              <a:rPr lang="en-GB" smtClean="0"/>
              <a:t>5</a:t>
            </a:fld>
            <a:endParaRPr lang="en-GB"/>
          </a:p>
        </p:txBody>
      </p:sp>
    </p:spTree>
    <p:extLst>
      <p:ext uri="{BB962C8B-B14F-4D97-AF65-F5344CB8AC3E}">
        <p14:creationId xmlns:p14="http://schemas.microsoft.com/office/powerpoint/2010/main" val="3413368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612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8192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8524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35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9476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8789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82289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29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33774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7624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1575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7634817"/>
      </p:ext>
    </p:extLst>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87" r:id="rId9"/>
    <p:sldLayoutId id="2147483686" r:id="rId10"/>
    <p:sldLayoutId id="214748368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eb of dots connected">
            <a:extLst>
              <a:ext uri="{FF2B5EF4-FFF2-40B4-BE49-F238E27FC236}">
                <a16:creationId xmlns:a16="http://schemas.microsoft.com/office/drawing/2014/main" id="{C06E5251-4BCD-8CE6-CCEA-49D07EA685BA}"/>
              </a:ext>
            </a:extLst>
          </p:cNvPr>
          <p:cNvPicPr>
            <a:picLocks noChangeAspect="1"/>
          </p:cNvPicPr>
          <p:nvPr/>
        </p:nvPicPr>
        <p:blipFill>
          <a:blip r:embed="rId2"/>
          <a:srcRect l="20444" r="1" b="1"/>
          <a:stretch>
            <a:fillRect/>
          </a:stretch>
        </p:blipFill>
        <p:spPr>
          <a:xfrm>
            <a:off x="1" y="10"/>
            <a:ext cx="12192000" cy="6857989"/>
          </a:xfrm>
          <a:prstGeom prst="rect">
            <a:avLst/>
          </a:prstGeom>
        </p:spPr>
      </p:pic>
      <p:sp>
        <p:nvSpPr>
          <p:cNvPr id="10" name="Rectangle 9">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D0333D0-C994-87F2-D709-E6F49F414182}"/>
              </a:ext>
            </a:extLst>
          </p:cNvPr>
          <p:cNvSpPr>
            <a:spLocks noGrp="1"/>
          </p:cNvSpPr>
          <p:nvPr>
            <p:ph type="subTitle" idx="1"/>
          </p:nvPr>
        </p:nvSpPr>
        <p:spPr>
          <a:xfrm>
            <a:off x="8712865" y="1447799"/>
            <a:ext cx="2368905" cy="4076699"/>
          </a:xfrm>
        </p:spPr>
        <p:txBody>
          <a:bodyPr anchor="ctr">
            <a:normAutofit/>
          </a:bodyPr>
          <a:lstStyle/>
          <a:p>
            <a:pPr>
              <a:lnSpc>
                <a:spcPct val="100000"/>
              </a:lnSpc>
            </a:pPr>
            <a:r>
              <a:rPr lang="en-GB" sz="1600" dirty="0"/>
              <a:t> </a:t>
            </a:r>
          </a:p>
          <a:p>
            <a:pPr>
              <a:lnSpc>
                <a:spcPct val="100000"/>
              </a:lnSpc>
            </a:pPr>
            <a:r>
              <a:rPr lang="en-GB" sz="1600" dirty="0">
                <a:latin typeface="Arial" panose="020B0604020202020204" pitchFamily="34" charset="0"/>
                <a:cs typeface="Arial" panose="020B0604020202020204" pitchFamily="34" charset="0"/>
              </a:rPr>
              <a:t>Individual Business Plan</a:t>
            </a:r>
          </a:p>
          <a:p>
            <a:pPr>
              <a:lnSpc>
                <a:spcPct val="100000"/>
              </a:lnSpc>
            </a:pPr>
            <a:r>
              <a:rPr lang="en-GB" sz="1600" dirty="0">
                <a:latin typeface="Arial" panose="020B0604020202020204" pitchFamily="34" charset="0"/>
                <a:cs typeface="Arial" panose="020B0604020202020204" pitchFamily="34" charset="0"/>
              </a:rPr>
              <a:t>Student : Tiberiu Anghel</a:t>
            </a:r>
          </a:p>
          <a:p>
            <a:pPr>
              <a:lnSpc>
                <a:spcPct val="100000"/>
              </a:lnSpc>
            </a:pPr>
            <a:r>
              <a:rPr lang="en-GB" sz="1600" dirty="0">
                <a:latin typeface="Arial" panose="020B0604020202020204" pitchFamily="34" charset="0"/>
                <a:cs typeface="Arial" panose="020B0604020202020204" pitchFamily="34" charset="0"/>
              </a:rPr>
              <a:t>Student Number : 2422970</a:t>
            </a:r>
          </a:p>
          <a:p>
            <a:pPr>
              <a:lnSpc>
                <a:spcPct val="100000"/>
              </a:lnSpc>
            </a:pPr>
            <a:r>
              <a:rPr lang="en-GB" sz="1600" dirty="0">
                <a:latin typeface="Arial" panose="020B0604020202020204" pitchFamily="34" charset="0"/>
                <a:cs typeface="Arial" panose="020B0604020202020204" pitchFamily="34" charset="0"/>
              </a:rPr>
              <a:t>Lecturer: Trinh Nguyen </a:t>
            </a:r>
            <a:r>
              <a:rPr lang="en-GB" sz="1600" dirty="0" err="1">
                <a:latin typeface="Arial" panose="020B0604020202020204" pitchFamily="34" charset="0"/>
                <a:cs typeface="Arial" panose="020B0604020202020204" pitchFamily="34" charset="0"/>
              </a:rPr>
              <a:t>Thi</a:t>
            </a:r>
            <a:r>
              <a:rPr lang="en-GB" sz="1600" dirty="0">
                <a:latin typeface="Arial" panose="020B0604020202020204" pitchFamily="34" charset="0"/>
                <a:cs typeface="Arial" panose="020B0604020202020204" pitchFamily="34" charset="0"/>
              </a:rPr>
              <a:t> Ngoc</a:t>
            </a:r>
          </a:p>
          <a:p>
            <a:pPr>
              <a:lnSpc>
                <a:spcPct val="100000"/>
              </a:lnSpc>
            </a:pPr>
            <a:endParaRPr lang="en-GB" sz="1600" dirty="0">
              <a:solidFill>
                <a:srgbClr val="FFFFFF"/>
              </a:solidFill>
            </a:endParaRPr>
          </a:p>
        </p:txBody>
      </p:sp>
      <p:cxnSp>
        <p:nvCxnSpPr>
          <p:cNvPr id="12" name="Straight Connector 11">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0EEF817-D4CB-36D9-14B4-FE48A2F990E5}"/>
              </a:ext>
            </a:extLst>
          </p:cNvPr>
          <p:cNvSpPr txBox="1"/>
          <p:nvPr/>
        </p:nvSpPr>
        <p:spPr>
          <a:xfrm>
            <a:off x="1036203" y="1366683"/>
            <a:ext cx="6927926" cy="2246769"/>
          </a:xfrm>
          <a:prstGeom prst="rect">
            <a:avLst/>
          </a:prstGeom>
          <a:noFill/>
        </p:spPr>
        <p:txBody>
          <a:bodyPr wrap="square" rtlCol="0">
            <a:spAutoFit/>
          </a:bodyPr>
          <a:lstStyle/>
          <a:p>
            <a:r>
              <a:rPr lang="en-GB" sz="4000" dirty="0">
                <a:solidFill>
                  <a:srgbClr val="FFFFFF"/>
                </a:solidFill>
                <a:latin typeface="Arial" panose="020B0604020202020204" pitchFamily="34" charset="0"/>
                <a:cs typeface="Arial" panose="020B0604020202020204" pitchFamily="34" charset="0"/>
              </a:rPr>
              <a:t>LCLM4006 – Enterprise &amp; Entrepreneurship (Level 4)</a:t>
            </a:r>
          </a:p>
          <a:p>
            <a:endParaRPr lang="en-GB" sz="6000" dirty="0"/>
          </a:p>
        </p:txBody>
      </p:sp>
      <p:sp>
        <p:nvSpPr>
          <p:cNvPr id="6" name="TextBox 5">
            <a:extLst>
              <a:ext uri="{FF2B5EF4-FFF2-40B4-BE49-F238E27FC236}">
                <a16:creationId xmlns:a16="http://schemas.microsoft.com/office/drawing/2014/main" id="{FF887C4E-FE62-EE2F-2020-CB30E8465F40}"/>
              </a:ext>
            </a:extLst>
          </p:cNvPr>
          <p:cNvSpPr txBox="1"/>
          <p:nvPr/>
        </p:nvSpPr>
        <p:spPr>
          <a:xfrm>
            <a:off x="1030122" y="2659345"/>
            <a:ext cx="6652623"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Individual Business Plan</a:t>
            </a:r>
          </a:p>
          <a:p>
            <a:endParaRPr lang="en-GB" sz="2800" dirty="0"/>
          </a:p>
        </p:txBody>
      </p:sp>
    </p:spTree>
    <p:extLst>
      <p:ext uri="{BB962C8B-B14F-4D97-AF65-F5344CB8AC3E}">
        <p14:creationId xmlns:p14="http://schemas.microsoft.com/office/powerpoint/2010/main" val="808609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3839C-06C7-4ACA-A1B4-CD3AC8450843}"/>
              </a:ext>
            </a:extLst>
          </p:cNvPr>
          <p:cNvSpPr>
            <a:spLocks noGrp="1"/>
          </p:cNvSpPr>
          <p:nvPr>
            <p:ph type="title"/>
          </p:nvPr>
        </p:nvSpPr>
        <p:spPr>
          <a:xfrm>
            <a:off x="5248656" y="914400"/>
            <a:ext cx="6236208" cy="1307592"/>
          </a:xfrm>
        </p:spPr>
        <p:txBody>
          <a:bodyPr>
            <a:normAutofit/>
          </a:bodyPr>
          <a:lstStyle/>
          <a:p>
            <a:r>
              <a:rPr lang="en-GB" dirty="0"/>
              <a:t>CONCEPT SUMMARY</a:t>
            </a:r>
          </a:p>
        </p:txBody>
      </p:sp>
      <p:pic>
        <p:nvPicPr>
          <p:cNvPr id="5" name="Picture 4" descr="White utensils and bowls">
            <a:extLst>
              <a:ext uri="{FF2B5EF4-FFF2-40B4-BE49-F238E27FC236}">
                <a16:creationId xmlns:a16="http://schemas.microsoft.com/office/drawing/2014/main" id="{C60ACB33-E84F-B7E4-7ECD-A04CA6783602}"/>
              </a:ext>
            </a:extLst>
          </p:cNvPr>
          <p:cNvPicPr>
            <a:picLocks noChangeAspect="1"/>
          </p:cNvPicPr>
          <p:nvPr/>
        </p:nvPicPr>
        <p:blipFill>
          <a:blip r:embed="rId2"/>
          <a:srcRect l="30046" r="19634"/>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A52B33-B976-779B-3E85-1444AC498BC1}"/>
              </a:ext>
            </a:extLst>
          </p:cNvPr>
          <p:cNvSpPr>
            <a:spLocks noGrp="1"/>
          </p:cNvSpPr>
          <p:nvPr>
            <p:ph idx="1"/>
          </p:nvPr>
        </p:nvSpPr>
        <p:spPr>
          <a:xfrm>
            <a:off x="5158409" y="1709530"/>
            <a:ext cx="6326455" cy="4453526"/>
          </a:xfrm>
        </p:spPr>
        <p:txBody>
          <a:bodyPr>
            <a:normAutofit lnSpcReduction="10000"/>
          </a:bodyPr>
          <a:lstStyle/>
          <a:p>
            <a:pPr>
              <a:lnSpc>
                <a:spcPct val="100000"/>
              </a:lnSpc>
            </a:pPr>
            <a:r>
              <a:rPr lang="en-GB" sz="1800" dirty="0" err="1">
                <a:latin typeface="Arial" panose="020B0604020202020204" pitchFamily="34" charset="0"/>
                <a:cs typeface="Arial" panose="020B0604020202020204" pitchFamily="34" charset="0"/>
              </a:rPr>
              <a:t>RefillHub</a:t>
            </a:r>
            <a:r>
              <a:rPr lang="en-GB" sz="1800" dirty="0">
                <a:latin typeface="Arial" panose="020B0604020202020204" pitchFamily="34" charset="0"/>
                <a:cs typeface="Arial" panose="020B0604020202020204" pitchFamily="34" charset="0"/>
              </a:rPr>
              <a:t> is a new, environmentally friendly company that is meant to change the way people purchase the most common household products. Our goal is to completely remove single-use plastic packaging by offering environmentally friendly, intelligent refill stations at which customers can refill items such as shampoo, laundry detergent, dish soap, and cleaning liquids by using their own reusable containers.</a:t>
            </a:r>
          </a:p>
          <a:p>
            <a:pPr>
              <a:lnSpc>
                <a:spcPct val="100000"/>
              </a:lnSpc>
            </a:pPr>
            <a:r>
              <a:rPr lang="en-GB" sz="1800" dirty="0">
                <a:latin typeface="Arial" panose="020B0604020202020204" pitchFamily="34" charset="0"/>
                <a:cs typeface="Arial" panose="020B0604020202020204" pitchFamily="34" charset="0"/>
              </a:rPr>
              <a:t>These refill stations with a high level of automation will be available in supermarkets, shopping centres, universities, and residential areas, thus making it very easy, fairly priced, and accessible to all people to shop sustainably. Customers just take their empty containers, choose the product they want either through the touchscreen or the mobile app, and then the amount of the product is dispensed.</a:t>
            </a:r>
          </a:p>
          <a:p>
            <a:pPr>
              <a:lnSpc>
                <a:spcPct val="100000"/>
              </a:lnSpc>
            </a:pPr>
            <a:endParaRPr lang="en-GB" sz="1600" dirty="0"/>
          </a:p>
        </p:txBody>
      </p:sp>
    </p:spTree>
    <p:extLst>
      <p:ext uri="{BB962C8B-B14F-4D97-AF65-F5344CB8AC3E}">
        <p14:creationId xmlns:p14="http://schemas.microsoft.com/office/powerpoint/2010/main" val="259353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82415-7CB5-1D78-96DB-84FFB0A7C29F}"/>
              </a:ext>
            </a:extLst>
          </p:cNvPr>
          <p:cNvSpPr>
            <a:spLocks noGrp="1"/>
          </p:cNvSpPr>
          <p:nvPr>
            <p:ph type="title"/>
          </p:nvPr>
        </p:nvSpPr>
        <p:spPr>
          <a:xfrm>
            <a:off x="704087" y="382082"/>
            <a:ext cx="3306747" cy="5256025"/>
          </a:xfrm>
        </p:spPr>
        <p:txBody>
          <a:bodyPr>
            <a:normAutofit/>
          </a:bodyPr>
          <a:lstStyle/>
          <a:p>
            <a:r>
              <a:rPr lang="en-GB" sz="3600" b="1" dirty="0"/>
              <a:t>Structure: Limited Company (LTD)</a:t>
            </a:r>
          </a:p>
        </p:txBody>
      </p:sp>
      <p:sp>
        <p:nvSpPr>
          <p:cNvPr id="3" name="Content Placeholder 2">
            <a:extLst>
              <a:ext uri="{FF2B5EF4-FFF2-40B4-BE49-F238E27FC236}">
                <a16:creationId xmlns:a16="http://schemas.microsoft.com/office/drawing/2014/main" id="{81B72729-CF4B-CE56-6E20-5AAD85652542}"/>
              </a:ext>
            </a:extLst>
          </p:cNvPr>
          <p:cNvSpPr>
            <a:spLocks noGrp="1"/>
          </p:cNvSpPr>
          <p:nvPr>
            <p:ph idx="1"/>
          </p:nvPr>
        </p:nvSpPr>
        <p:spPr>
          <a:xfrm>
            <a:off x="434816" y="2274068"/>
            <a:ext cx="3576018" cy="5639712"/>
          </a:xfrm>
        </p:spPr>
        <p:txBody>
          <a:bodyPr>
            <a:normAutofit/>
          </a:bodyPr>
          <a:lstStyle/>
          <a:p>
            <a:pPr marL="0" indent="0">
              <a:buNone/>
            </a:pPr>
            <a:r>
              <a:rPr lang="en-GB" dirty="0">
                <a:latin typeface="Arial" panose="020B0604020202020204" pitchFamily="34" charset="0"/>
                <a:cs typeface="Arial" panose="020B0604020202020204" pitchFamily="34" charset="0"/>
              </a:rPr>
              <a:t>Why LTD: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Because of its growth potential, operations in several locations, and the need for a capital injection, it would be the most appropriate way for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to operate as a Limited Company. The structure of a sole trader would not provide the necessary scale and protection.</a:t>
            </a:r>
          </a:p>
          <a:p>
            <a:endParaRPr lang="en-GB" dirty="0"/>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2EC251A-F099-8B1C-DC1A-8D8A44BD5CB2}"/>
              </a:ext>
            </a:extLst>
          </p:cNvPr>
          <p:cNvSpPr txBox="1"/>
          <p:nvPr/>
        </p:nvSpPr>
        <p:spPr>
          <a:xfrm>
            <a:off x="5204930" y="651730"/>
            <a:ext cx="6778143" cy="6032421"/>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Key Benefits: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Limited Liability – Owners’ personal assets are protected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Separate Legal Entity – Company is a distinct legal entity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Professional Image – Attracts and convinces investors and partners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Easy Fund Access – Allows start-up and growth funds by issuing shares to investors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Continuity – Business is not disrupted by change of owners</a:t>
            </a:r>
          </a:p>
          <a:p>
            <a:r>
              <a:rPr lang="en-GB" sz="2000" b="1" u="sng" dirty="0">
                <a:latin typeface="Arial" panose="020B0604020202020204" pitchFamily="34" charset="0"/>
                <a:cs typeface="Arial" panose="020B0604020202020204" pitchFamily="34" charset="0"/>
              </a:rPr>
              <a:t>Cons: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More compliance and paperwork requirements Financial information available to the public Increased set-up and accounting costs</a:t>
            </a:r>
          </a:p>
          <a:p>
            <a:r>
              <a:rPr lang="en-GB" sz="2000" b="1" u="sng" dirty="0">
                <a:latin typeface="Arial" panose="020B0604020202020204" pitchFamily="34" charset="0"/>
                <a:cs typeface="Arial" panose="020B0604020202020204" pitchFamily="34" charset="0"/>
              </a:rPr>
              <a:t>Summary: </a:t>
            </a:r>
          </a:p>
          <a:p>
            <a:r>
              <a:rPr lang="en-GB" dirty="0">
                <a:latin typeface="Arial" panose="020B0604020202020204" pitchFamily="34" charset="0"/>
                <a:cs typeface="Arial" panose="020B0604020202020204" pitchFamily="34" charset="0"/>
              </a:rPr>
              <a:t>By functioning as an LTD,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has all the necessary features such as credibility, protection, and scalability to be able to grow in a responsible and sustainable fashion.</a:t>
            </a:r>
          </a:p>
          <a:p>
            <a:r>
              <a:rPr lang="en-GB" sz="2000" b="1" u="sng" dirty="0">
                <a:latin typeface="Arial" panose="020B0604020202020204" pitchFamily="34" charset="0"/>
                <a:cs typeface="Arial" panose="020B0604020202020204" pitchFamily="34" charset="0"/>
              </a:rPr>
              <a:t>Conclusion: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LTD structure provides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with the credibility, protection, and scalability necessary for a sustainable and responsible ​‍​‌‍​‍‌growth.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8009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E4589-21F8-2D4A-6FBB-147EAC7AD8E4}"/>
              </a:ext>
            </a:extLst>
          </p:cNvPr>
          <p:cNvSpPr>
            <a:spLocks noGrp="1"/>
          </p:cNvSpPr>
          <p:nvPr>
            <p:ph type="title"/>
          </p:nvPr>
        </p:nvSpPr>
        <p:spPr>
          <a:xfrm>
            <a:off x="704088" y="914400"/>
            <a:ext cx="3660776" cy="4404064"/>
          </a:xfrm>
        </p:spPr>
        <p:txBody>
          <a:bodyPr>
            <a:normAutofit/>
          </a:bodyPr>
          <a:lstStyle/>
          <a:p>
            <a:r>
              <a:rPr lang="en-GB" dirty="0"/>
              <a:t>Pestel analysis – Refill hub</a:t>
            </a:r>
          </a:p>
        </p:txBody>
      </p:sp>
      <p:cxnSp>
        <p:nvCxnSpPr>
          <p:cNvPr id="21" name="Straight Connector 2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48F094E2-989D-6681-6F64-1862A4A47E2C}"/>
              </a:ext>
            </a:extLst>
          </p:cNvPr>
          <p:cNvGraphicFramePr>
            <a:graphicFrameLocks noGrp="1"/>
          </p:cNvGraphicFramePr>
          <p:nvPr>
            <p:ph idx="1"/>
            <p:extLst>
              <p:ext uri="{D42A27DB-BD31-4B8C-83A1-F6EECF244321}">
                <p14:modId xmlns:p14="http://schemas.microsoft.com/office/powerpoint/2010/main" val="3331333131"/>
              </p:ext>
            </p:extLst>
          </p:nvPr>
        </p:nvGraphicFramePr>
        <p:xfrm>
          <a:off x="3866322" y="914400"/>
          <a:ext cx="7592254" cy="4876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1940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84846F-773F-0615-EAFB-DE991A987FC1}"/>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24EC-6C8A-C0CE-B57F-F000EE628709}"/>
              </a:ext>
            </a:extLst>
          </p:cNvPr>
          <p:cNvSpPr>
            <a:spLocks noGrp="1"/>
          </p:cNvSpPr>
          <p:nvPr>
            <p:ph type="title"/>
          </p:nvPr>
        </p:nvSpPr>
        <p:spPr>
          <a:xfrm>
            <a:off x="664759" y="869950"/>
            <a:ext cx="3914776" cy="3977269"/>
          </a:xfrm>
        </p:spPr>
        <p:txBody>
          <a:bodyPr>
            <a:normAutofit/>
          </a:bodyPr>
          <a:lstStyle/>
          <a:p>
            <a:r>
              <a:rPr lang="en-GB"/>
              <a:t>Pestel analysis – Refill hub</a:t>
            </a:r>
            <a:endParaRPr lang="en-GB" dirty="0"/>
          </a:p>
        </p:txBody>
      </p:sp>
      <p:cxnSp>
        <p:nvCxnSpPr>
          <p:cNvPr id="37" name="Straight Connector 3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8" name="Content Placeholder 2">
            <a:extLst>
              <a:ext uri="{FF2B5EF4-FFF2-40B4-BE49-F238E27FC236}">
                <a16:creationId xmlns:a16="http://schemas.microsoft.com/office/drawing/2014/main" id="{AA456237-807B-3A3A-8B17-6F404E9BF31B}"/>
              </a:ext>
            </a:extLst>
          </p:cNvPr>
          <p:cNvGraphicFramePr>
            <a:graphicFrameLocks noGrp="1"/>
          </p:cNvGraphicFramePr>
          <p:nvPr>
            <p:ph idx="1"/>
            <p:extLst>
              <p:ext uri="{D42A27DB-BD31-4B8C-83A1-F6EECF244321}">
                <p14:modId xmlns:p14="http://schemas.microsoft.com/office/powerpoint/2010/main" val="3774911263"/>
              </p:ext>
            </p:extLst>
          </p:nvPr>
        </p:nvGraphicFramePr>
        <p:xfrm>
          <a:off x="5180623" y="67945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9682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68E01-283D-7B10-D692-80F6DE908966}"/>
              </a:ext>
            </a:extLst>
          </p:cNvPr>
          <p:cNvSpPr>
            <a:spLocks noGrp="1"/>
          </p:cNvSpPr>
          <p:nvPr>
            <p:ph type="title"/>
          </p:nvPr>
        </p:nvSpPr>
        <p:spPr>
          <a:xfrm>
            <a:off x="700088" y="909637"/>
            <a:ext cx="5958216" cy="1316736"/>
          </a:xfrm>
        </p:spPr>
        <p:txBody>
          <a:bodyPr>
            <a:normAutofit/>
          </a:bodyPr>
          <a:lstStyle/>
          <a:p>
            <a:r>
              <a:rPr lang="en-GB" dirty="0"/>
              <a:t>MARKETING STRATEGY FOR REFILL HUB</a:t>
            </a:r>
            <a:endParaRPr lang="en-GB"/>
          </a:p>
        </p:txBody>
      </p:sp>
      <p:cxnSp>
        <p:nvCxnSpPr>
          <p:cNvPr id="30" name="Straight Connector 29">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EC92CA-ED89-4DC0-ADA6-AC71BCE2E087}"/>
              </a:ext>
            </a:extLst>
          </p:cNvPr>
          <p:cNvSpPr>
            <a:spLocks noGrp="1"/>
          </p:cNvSpPr>
          <p:nvPr>
            <p:ph idx="1"/>
          </p:nvPr>
        </p:nvSpPr>
        <p:spPr>
          <a:xfrm>
            <a:off x="700088" y="2235251"/>
            <a:ext cx="5958216" cy="3713109"/>
          </a:xfrm>
        </p:spPr>
        <p:txBody>
          <a:bodyPr>
            <a:normAutofit fontScale="92500" lnSpcReduction="20000"/>
          </a:bodyPr>
          <a:lstStyle/>
          <a:p>
            <a:pPr lvl="0">
              <a:lnSpc>
                <a:spcPct val="100000"/>
              </a:lnSpc>
            </a:pPr>
            <a:r>
              <a:rPr lang="en-GB" sz="1700" dirty="0">
                <a:latin typeface="Arial" panose="020B0604020202020204" pitchFamily="34" charset="0"/>
                <a:cs typeface="Arial" panose="020B0604020202020204" pitchFamily="34" charset="0"/>
              </a:rPr>
              <a:t>Digital Marketing: Social media campaigns, influencer collaborations, and targeted ads can be used to attract the target audience with the themes of sustainability and convenience of the </a:t>
            </a:r>
            <a:r>
              <a:rPr lang="en-GB" sz="1700" dirty="0" err="1">
                <a:latin typeface="Arial" panose="020B0604020202020204" pitchFamily="34" charset="0"/>
                <a:cs typeface="Arial" panose="020B0604020202020204" pitchFamily="34" charset="0"/>
              </a:rPr>
              <a:t>RefillHub</a:t>
            </a:r>
            <a:r>
              <a:rPr lang="en-GB" sz="1700" dirty="0">
                <a:latin typeface="Arial" panose="020B0604020202020204" pitchFamily="34" charset="0"/>
                <a:cs typeface="Arial" panose="020B0604020202020204" pitchFamily="34" charset="0"/>
              </a:rPr>
              <a:t>. Community Engagement: Take "Refill Days" to malls and schools to give people an idea of innovative shopping and the rewards of using the </a:t>
            </a:r>
            <a:r>
              <a:rPr lang="en-GB" sz="1700" dirty="0" err="1">
                <a:latin typeface="Arial" panose="020B0604020202020204" pitchFamily="34" charset="0"/>
                <a:cs typeface="Arial" panose="020B0604020202020204" pitchFamily="34" charset="0"/>
              </a:rPr>
              <a:t>RefillHub</a:t>
            </a:r>
            <a:r>
              <a:rPr lang="en-GB" sz="1700" dirty="0">
                <a:latin typeface="Arial" panose="020B0604020202020204" pitchFamily="34" charset="0"/>
                <a:cs typeface="Arial" panose="020B0604020202020204" pitchFamily="34" charset="0"/>
              </a:rPr>
              <a:t> app can be pointed out to the participants to encourage their loyalty.</a:t>
            </a:r>
          </a:p>
          <a:p>
            <a:pPr lvl="0">
              <a:lnSpc>
                <a:spcPct val="100000"/>
              </a:lnSpc>
            </a:pPr>
            <a:r>
              <a:rPr lang="en-GB" sz="1700" dirty="0">
                <a:latin typeface="Arial" panose="020B0604020202020204" pitchFamily="34" charset="0"/>
                <a:cs typeface="Arial" panose="020B0604020202020204" pitchFamily="34" charset="0"/>
              </a:rPr>
              <a:t>Retail Partnerships: Locate refill stations where popular supermarkets, and co-brand with eco-friendly product companies can bring in more customers. Public Relations Collaborate with green projects or NGOs and outline the environmental impact of </a:t>
            </a:r>
            <a:r>
              <a:rPr lang="en-GB" sz="1700" dirty="0" err="1">
                <a:latin typeface="Arial" panose="020B0604020202020204" pitchFamily="34" charset="0"/>
                <a:cs typeface="Arial" panose="020B0604020202020204" pitchFamily="34" charset="0"/>
              </a:rPr>
              <a:t>RefillHub</a:t>
            </a:r>
            <a:r>
              <a:rPr lang="en-GB" sz="1700" dirty="0">
                <a:latin typeface="Arial" panose="020B0604020202020204" pitchFamily="34" charset="0"/>
                <a:cs typeface="Arial" panose="020B0604020202020204" pitchFamily="34" charset="0"/>
              </a:rPr>
              <a:t> by press releases to the media.</a:t>
            </a:r>
          </a:p>
          <a:p>
            <a:pPr marL="0" indent="0">
              <a:lnSpc>
                <a:spcPct val="100000"/>
              </a:lnSpc>
              <a:buNone/>
            </a:pPr>
            <a:r>
              <a:rPr lang="en-GB" sz="1700" dirty="0">
                <a:latin typeface="Arial" panose="020B0604020202020204" pitchFamily="34" charset="0"/>
                <a:cs typeface="Arial" panose="020B0604020202020204" pitchFamily="34" charset="0"/>
              </a:rPr>
              <a:t>The company also targets malls, and eco-stores looking to reduce waste and attract environmentally aware customers with the help of their ecosystem.</a:t>
            </a:r>
          </a:p>
          <a:p>
            <a:pPr marL="0" indent="0">
              <a:lnSpc>
                <a:spcPct val="100000"/>
              </a:lnSpc>
              <a:buNone/>
            </a:pPr>
            <a:endParaRPr lang="en-GB" sz="1400" dirty="0"/>
          </a:p>
        </p:txBody>
      </p:sp>
      <p:pic>
        <p:nvPicPr>
          <p:cNvPr id="5" name="Picture 4" descr="A person sitting at a computer">
            <a:extLst>
              <a:ext uri="{FF2B5EF4-FFF2-40B4-BE49-F238E27FC236}">
                <a16:creationId xmlns:a16="http://schemas.microsoft.com/office/drawing/2014/main" id="{635CCC9C-AF1F-9E40-10D8-F84300324915}"/>
              </a:ext>
            </a:extLst>
          </p:cNvPr>
          <p:cNvPicPr>
            <a:picLocks noChangeAspect="1"/>
          </p:cNvPicPr>
          <p:nvPr/>
        </p:nvPicPr>
        <p:blipFill>
          <a:blip r:embed="rId2">
            <a:extLst>
              <a:ext uri="{28A0092B-C50C-407E-A947-70E740481C1C}">
                <a14:useLocalDpi xmlns:a14="http://schemas.microsoft.com/office/drawing/2010/main" val="0"/>
              </a:ext>
            </a:extLst>
          </a:blip>
          <a:srcRect l="6154" r="4508" b="8551"/>
          <a:stretch>
            <a:fillRect/>
          </a:stretch>
        </p:blipFill>
        <p:spPr>
          <a:xfrm>
            <a:off x="7453461" y="719455"/>
            <a:ext cx="3800177" cy="2596557"/>
          </a:xfrm>
          <a:prstGeom prst="rect">
            <a:avLst/>
          </a:prstGeom>
        </p:spPr>
      </p:pic>
      <p:cxnSp>
        <p:nvCxnSpPr>
          <p:cNvPr id="32" name="Straight Connector 31">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person using a tablet&#10;&#10;AI-generated content may be incorrect.">
            <a:extLst>
              <a:ext uri="{FF2B5EF4-FFF2-40B4-BE49-F238E27FC236}">
                <a16:creationId xmlns:a16="http://schemas.microsoft.com/office/drawing/2014/main" id="{F79969CB-C4C6-C696-757A-A23B9F51E7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4036" y="3602695"/>
            <a:ext cx="3799027" cy="2535851"/>
          </a:xfrm>
          <a:prstGeom prst="rect">
            <a:avLst/>
          </a:prstGeom>
        </p:spPr>
      </p:pic>
    </p:spTree>
    <p:extLst>
      <p:ext uri="{BB962C8B-B14F-4D97-AF65-F5344CB8AC3E}">
        <p14:creationId xmlns:p14="http://schemas.microsoft.com/office/powerpoint/2010/main" val="942765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AI-generated content may be incorrect.">
            <a:extLst>
              <a:ext uri="{FF2B5EF4-FFF2-40B4-BE49-F238E27FC236}">
                <a16:creationId xmlns:a16="http://schemas.microsoft.com/office/drawing/2014/main" id="{CE1F2968-F2C0-067F-FF03-789E1BE7E902}"/>
              </a:ext>
            </a:extLst>
          </p:cNvPr>
          <p:cNvPicPr>
            <a:picLocks noGrp="1" noChangeAspect="1"/>
          </p:cNvPicPr>
          <p:nvPr>
            <p:ph idx="1"/>
          </p:nvPr>
        </p:nvPicPr>
        <p:blipFill>
          <a:blip r:embed="rId2"/>
          <a:stretch>
            <a:fillRect/>
          </a:stretch>
        </p:blipFill>
        <p:spPr>
          <a:xfrm>
            <a:off x="517480" y="217422"/>
            <a:ext cx="5578520" cy="6423155"/>
          </a:xfrm>
          <a:prstGeom prst="rect">
            <a:avLst/>
          </a:prstGeom>
        </p:spPr>
      </p:pic>
      <p:sp>
        <p:nvSpPr>
          <p:cNvPr id="5" name="TextBox 4">
            <a:extLst>
              <a:ext uri="{FF2B5EF4-FFF2-40B4-BE49-F238E27FC236}">
                <a16:creationId xmlns:a16="http://schemas.microsoft.com/office/drawing/2014/main" id="{20172D8E-DBE6-F541-9834-B435B4F89BEC}"/>
              </a:ext>
            </a:extLst>
          </p:cNvPr>
          <p:cNvSpPr txBox="1"/>
          <p:nvPr/>
        </p:nvSpPr>
        <p:spPr>
          <a:xfrm>
            <a:off x="6341807" y="1443841"/>
            <a:ext cx="4945626" cy="3970318"/>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	Private Investors (70%) – £66,500 Impact investors and sustainability-driven venture funds will provide the money in exchange for equity.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Government Green Grant (20%) – £19,000 Getting grants like Innovate UK Smart Grant, or Green Innovation Fund to support eco-friendly enterprises.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Owner Contribution (10%) – £9,500 A personal investment to demonstrate the owner's commitment and get the trust of other investors</a:t>
            </a:r>
            <a:r>
              <a:rPr lang="en-GB" dirty="0"/>
              <a:t>. </a:t>
            </a:r>
          </a:p>
        </p:txBody>
      </p:sp>
      <p:sp>
        <p:nvSpPr>
          <p:cNvPr id="2" name="TextBox 1">
            <a:extLst>
              <a:ext uri="{FF2B5EF4-FFF2-40B4-BE49-F238E27FC236}">
                <a16:creationId xmlns:a16="http://schemas.microsoft.com/office/drawing/2014/main" id="{BA3606CD-0E91-27B1-EFFB-E28EF1F884AE}"/>
              </a:ext>
            </a:extLst>
          </p:cNvPr>
          <p:cNvSpPr txBox="1"/>
          <p:nvPr/>
        </p:nvSpPr>
        <p:spPr>
          <a:xfrm>
            <a:off x="6341807" y="937480"/>
            <a:ext cx="49456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CASH FLOW</a:t>
            </a:r>
          </a:p>
        </p:txBody>
      </p:sp>
    </p:spTree>
    <p:extLst>
      <p:ext uri="{BB962C8B-B14F-4D97-AF65-F5344CB8AC3E}">
        <p14:creationId xmlns:p14="http://schemas.microsoft.com/office/powerpoint/2010/main" val="2962672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A9A8-B844-03EE-8A21-83614D6AA5C6}"/>
              </a:ext>
            </a:extLst>
          </p:cNvPr>
          <p:cNvSpPr>
            <a:spLocks noGrp="1"/>
          </p:cNvSpPr>
          <p:nvPr>
            <p:ph type="title"/>
          </p:nvPr>
        </p:nvSpPr>
        <p:spPr/>
        <p:txBody>
          <a:bodyPr/>
          <a:lstStyle/>
          <a:p>
            <a:r>
              <a:rPr lang="en-GB" dirty="0" err="1"/>
              <a:t>rEFERENCES</a:t>
            </a:r>
            <a:endParaRPr lang="en-GB" dirty="0"/>
          </a:p>
        </p:txBody>
      </p:sp>
      <p:sp>
        <p:nvSpPr>
          <p:cNvPr id="3" name="Content Placeholder 2">
            <a:extLst>
              <a:ext uri="{FF2B5EF4-FFF2-40B4-BE49-F238E27FC236}">
                <a16:creationId xmlns:a16="http://schemas.microsoft.com/office/drawing/2014/main" id="{05D2F30E-12FD-E844-4AB4-F81A5745E161}"/>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Hooper, G., 2022. Refillable packaging, providing a sustainable solution. Sustainability Magazine, 28 December.</a:t>
            </a:r>
          </a:p>
          <a:p>
            <a:r>
              <a:rPr lang="en-GB" dirty="0">
                <a:latin typeface="Arial" panose="020B0604020202020204" pitchFamily="34" charset="0"/>
                <a:cs typeface="Arial" panose="020B0604020202020204" pitchFamily="34" charset="0"/>
              </a:rPr>
              <a:t>Kurniawan, A. &amp; </a:t>
            </a:r>
            <a:r>
              <a:rPr lang="en-GB" dirty="0" err="1">
                <a:latin typeface="Arial" panose="020B0604020202020204" pitchFamily="34" charset="0"/>
                <a:cs typeface="Arial" panose="020B0604020202020204" pitchFamily="34" charset="0"/>
              </a:rPr>
              <a:t>Sunitiyoso</a:t>
            </a:r>
            <a:r>
              <a:rPr lang="en-GB" dirty="0">
                <a:latin typeface="Arial" panose="020B0604020202020204" pitchFamily="34" charset="0"/>
                <a:cs typeface="Arial" panose="020B0604020202020204" pitchFamily="34" charset="0"/>
              </a:rPr>
              <a:t>, Y., 2024. New business model for sustainable retail company using design thinking concept. International Research Journal of Economics and Management Studies, 3(4), pp.287-296.</a:t>
            </a:r>
          </a:p>
          <a:p>
            <a:r>
              <a:rPr lang="en-GB" dirty="0">
                <a:latin typeface="Arial" panose="020B0604020202020204" pitchFamily="34" charset="0"/>
                <a:cs typeface="Arial" panose="020B0604020202020204" pitchFamily="34" charset="0"/>
              </a:rPr>
              <a:t>López-Nicolás, C., Ruiz-Nicolás, J. &amp; Mateo-Ortuño, E., 2021. Towards sustainable innovative business models. Sustainability, 13(11), p.5804.</a:t>
            </a:r>
          </a:p>
          <a:p>
            <a:r>
              <a:rPr lang="en-GB" dirty="0">
                <a:latin typeface="Arial" panose="020B0604020202020204" pitchFamily="34" charset="0"/>
                <a:cs typeface="Arial" panose="020B0604020202020204" pitchFamily="34" charset="0"/>
              </a:rPr>
              <a:t>Siahaan, G., </a:t>
            </a:r>
            <a:r>
              <a:rPr lang="en-GB" dirty="0" err="1">
                <a:latin typeface="Arial" panose="020B0604020202020204" pitchFamily="34" charset="0"/>
                <a:cs typeface="Arial" panose="020B0604020202020204" pitchFamily="34" charset="0"/>
              </a:rPr>
              <a:t>Junianto</a:t>
            </a:r>
            <a:r>
              <a:rPr lang="en-GB" dirty="0">
                <a:latin typeface="Arial" panose="020B0604020202020204" pitchFamily="34" charset="0"/>
                <a:cs typeface="Arial" panose="020B0604020202020204" pitchFamily="34" charset="0"/>
              </a:rPr>
              <a:t>, P., Tenri Pada, A., </a:t>
            </a:r>
            <a:r>
              <a:rPr lang="en-GB" dirty="0" err="1">
                <a:latin typeface="Arial" panose="020B0604020202020204" pitchFamily="34" charset="0"/>
                <a:cs typeface="Arial" panose="020B0604020202020204" pitchFamily="34" charset="0"/>
              </a:rPr>
              <a:t>Sembiring</a:t>
            </a:r>
            <a:r>
              <a:rPr lang="en-GB" dirty="0">
                <a:latin typeface="Arial" panose="020B0604020202020204" pitchFamily="34" charset="0"/>
                <a:cs typeface="Arial" panose="020B0604020202020204" pitchFamily="34" charset="0"/>
              </a:rPr>
              <a:t>, C.F. &amp; Regina, D., 2023. Zero waste business model: Building a regenerative business model through innovation and collaboration. International Journal of Science and Society, 5(4), p.795.</a:t>
            </a:r>
          </a:p>
          <a:p>
            <a:r>
              <a:rPr lang="en-GB" dirty="0">
                <a:latin typeface="Arial" panose="020B0604020202020204" pitchFamily="34" charset="0"/>
                <a:cs typeface="Arial" panose="020B0604020202020204" pitchFamily="34" charset="0"/>
              </a:rPr>
              <a:t>Morgan, S., 2024. Food for thought – refillable packaging. IOM3 Resource, 8 April.</a:t>
            </a:r>
          </a:p>
          <a:p>
            <a:r>
              <a:rPr lang="en-GB" dirty="0" err="1">
                <a:latin typeface="Arial" panose="020B0604020202020204" pitchFamily="34" charset="0"/>
                <a:cs typeface="Arial" panose="020B0604020202020204" pitchFamily="34" charset="0"/>
              </a:rPr>
              <a:t>Gawale</a:t>
            </a:r>
            <a:r>
              <a:rPr lang="en-GB" dirty="0">
                <a:latin typeface="Arial" panose="020B0604020202020204" pitchFamily="34" charset="0"/>
                <a:cs typeface="Arial" panose="020B0604020202020204" pitchFamily="34" charset="0"/>
              </a:rPr>
              <a:t>, S., 2024. The rise of refillable packaging in the global sustainability movement. Packaging Technology Today, 11 April.</a:t>
            </a:r>
          </a:p>
          <a:p>
            <a:r>
              <a:rPr lang="en-GB" dirty="0">
                <a:latin typeface="Arial" panose="020B0604020202020204" pitchFamily="34" charset="0"/>
                <a:cs typeface="Arial" panose="020B0604020202020204" pitchFamily="34" charset="0"/>
              </a:rPr>
              <a:t>Kurniawan, A. &amp; </a:t>
            </a:r>
            <a:r>
              <a:rPr lang="en-GB" dirty="0" err="1">
                <a:latin typeface="Arial" panose="020B0604020202020204" pitchFamily="34" charset="0"/>
                <a:cs typeface="Arial" panose="020B0604020202020204" pitchFamily="34" charset="0"/>
              </a:rPr>
              <a:t>Sunitiyoso</a:t>
            </a:r>
            <a:r>
              <a:rPr lang="en-GB" dirty="0">
                <a:latin typeface="Arial" panose="020B0604020202020204" pitchFamily="34" charset="0"/>
                <a:cs typeface="Arial" panose="020B0604020202020204" pitchFamily="34" charset="0"/>
              </a:rPr>
              <a:t>, Y., 2024. New business model for sustainable retail company using design thinking concept. International Research Journal of Economics and Management Studies, 3(4), pp.287-296</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181441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94</TotalTime>
  <Words>1006</Words>
  <Application>Microsoft Office PowerPoint</Application>
  <PresentationFormat>Widescreen</PresentationFormat>
  <Paragraphs>56</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Calisto MT</vt:lpstr>
      <vt:lpstr>Univers Condensed</vt:lpstr>
      <vt:lpstr>ChronicleVTI</vt:lpstr>
      <vt:lpstr>PowerPoint Presentation</vt:lpstr>
      <vt:lpstr>CONCEPT SUMMARY</vt:lpstr>
      <vt:lpstr>Structure: Limited Company (LTD)</vt:lpstr>
      <vt:lpstr>Pestel analysis – Refill hub</vt:lpstr>
      <vt:lpstr>Pestel analysis – Refill hub</vt:lpstr>
      <vt:lpstr>MARKETING STRATEGY FOR REFILL HUB</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Tiberiu-Cristian Anghel (2422970)</dc:creator>
  <cp:lastModifiedBy>Tiberiu-Cristian Anghel (2422970)</cp:lastModifiedBy>
  <cp:revision>1</cp:revision>
  <dcterms:created xsi:type="dcterms:W3CDTF">2025-11-05T14:32:33Z</dcterms:created>
  <dcterms:modified xsi:type="dcterms:W3CDTF">2025-11-05T16:13:47Z</dcterms:modified>
</cp:coreProperties>
</file>