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modernComment_196_5F819424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9A_66E9DBA9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24"/>
  </p:notesMasterIdLst>
  <p:handoutMasterIdLst>
    <p:handoutMasterId r:id="rId25"/>
  </p:handoutMasterIdLst>
  <p:sldIdLst>
    <p:sldId id="257" r:id="rId5"/>
    <p:sldId id="406" r:id="rId6"/>
    <p:sldId id="410" r:id="rId7"/>
    <p:sldId id="425" r:id="rId8"/>
    <p:sldId id="426" r:id="rId9"/>
    <p:sldId id="411" r:id="rId10"/>
    <p:sldId id="412" r:id="rId11"/>
    <p:sldId id="413" r:id="rId12"/>
    <p:sldId id="414" r:id="rId13"/>
    <p:sldId id="415" r:id="rId14"/>
    <p:sldId id="416" r:id="rId15"/>
    <p:sldId id="417" r:id="rId16"/>
    <p:sldId id="418" r:id="rId17"/>
    <p:sldId id="419" r:id="rId18"/>
    <p:sldId id="420" r:id="rId19"/>
    <p:sldId id="421" r:id="rId20"/>
    <p:sldId id="422" r:id="rId21"/>
    <p:sldId id="423" r:id="rId22"/>
    <p:sldId id="405" r:id="rId2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180A3D2-B448-2CC3-1AEB-B2CBBA728B93}" name="Elena Liliana Chitoranu" initials="EC" userId="c12a98db6d6fde23" providerId="Windows Live"/>
  <p188:author id="{A3DAC6DA-CB82-BD71-EDFA-DE6F4D780FE2}" name="Elena-Liliana Chitoranu (2431894)" initials="E(" userId="S::2431894@student.uwtsd.ac.uk::d78a98ce-c4c8-417b-8c45-76f78a851fc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3840"/>
        <p:guide orient="horz" pos="216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-Liliana Chitoranu (2431894)" userId="S::2431894@student.uwtsd.ac.uk::d78a98ce-c4c8-417b-8c45-76f78a851fc0" providerId="AD" clId="Web-{89FAD54E-9777-760A-D091-4565B31904F2}"/>
    <pc:docChg chg="modSld">
      <pc:chgData name="Elena-Liliana Chitoranu (2431894)" userId="S::2431894@student.uwtsd.ac.uk::d78a98ce-c4c8-417b-8c45-76f78a851fc0" providerId="AD" clId="Web-{89FAD54E-9777-760A-D091-4565B31904F2}" dt="2025-10-27T12:50:29.385" v="9" actId="20577"/>
      <pc:docMkLst>
        <pc:docMk/>
      </pc:docMkLst>
      <pc:sldChg chg="modSp">
        <pc:chgData name="Elena-Liliana Chitoranu (2431894)" userId="S::2431894@student.uwtsd.ac.uk::d78a98ce-c4c8-417b-8c45-76f78a851fc0" providerId="AD" clId="Web-{89FAD54E-9777-760A-D091-4565B31904F2}" dt="2025-10-27T12:50:29.385" v="9" actId="20577"/>
        <pc:sldMkLst>
          <pc:docMk/>
          <pc:sldMk cId="3181436727" sldId="416"/>
        </pc:sldMkLst>
        <pc:graphicFrameChg chg="modGraphic">
          <ac:chgData name="Elena-Liliana Chitoranu (2431894)" userId="S::2431894@student.uwtsd.ac.uk::d78a98ce-c4c8-417b-8c45-76f78a851fc0" providerId="AD" clId="Web-{89FAD54E-9777-760A-D091-4565B31904F2}" dt="2025-10-27T12:50:29.385" v="9" actId="20577"/>
          <ac:graphicFrameMkLst>
            <pc:docMk/>
            <pc:sldMk cId="3181436727" sldId="416"/>
            <ac:graphicFrameMk id="5" creationId="{DD978537-044A-CC4D-B618-2FD67799BA3A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A91AC14F-3F49-3FB2-5AFF-8B3B4D4F0065}"/>
    <pc:docChg chg="addSld delSld modSld">
      <pc:chgData name="Elena-Liliana Chitoranu (2431894)" userId="S::2431894@student.uwtsd.ac.uk::d78a98ce-c4c8-417b-8c45-76f78a851fc0" providerId="AD" clId="Web-{A91AC14F-3F49-3FB2-5AFF-8B3B4D4F0065}" dt="2025-10-26T22:13:20.351" v="118" actId="14100"/>
      <pc:docMkLst>
        <pc:docMk/>
      </pc:docMkLst>
      <pc:sldChg chg="addSp delSp modSp">
        <pc:chgData name="Elena-Liliana Chitoranu (2431894)" userId="S::2431894@student.uwtsd.ac.uk::d78a98ce-c4c8-417b-8c45-76f78a851fc0" providerId="AD" clId="Web-{A91AC14F-3F49-3FB2-5AFF-8B3B4D4F0065}" dt="2025-10-26T22:00:38.127" v="12" actId="14100"/>
        <pc:sldMkLst>
          <pc:docMk/>
          <pc:sldMk cId="3515494443" sldId="411"/>
        </pc:sldMkLst>
        <pc:spChg chg="mod">
          <ac:chgData name="Elena-Liliana Chitoranu (2431894)" userId="S::2431894@student.uwtsd.ac.uk::d78a98ce-c4c8-417b-8c45-76f78a851fc0" providerId="AD" clId="Web-{A91AC14F-3F49-3FB2-5AFF-8B3B4D4F0065}" dt="2025-10-26T21:59:36.624" v="6" actId="14100"/>
          <ac:spMkLst>
            <pc:docMk/>
            <pc:sldMk cId="3515494443" sldId="411"/>
            <ac:spMk id="303" creationId="{60090B0E-F621-E7A7-18FC-0A19BEAFA41A}"/>
          </ac:spMkLst>
        </pc:spChg>
        <pc:spChg chg="mod">
          <ac:chgData name="Elena-Liliana Chitoranu (2431894)" userId="S::2431894@student.uwtsd.ac.uk::d78a98ce-c4c8-417b-8c45-76f78a851fc0" providerId="AD" clId="Web-{A91AC14F-3F49-3FB2-5AFF-8B3B4D4F0065}" dt="2025-10-26T22:00:38.127" v="12" actId="14100"/>
          <ac:spMkLst>
            <pc:docMk/>
            <pc:sldMk cId="3515494443" sldId="411"/>
            <ac:spMk id="305" creationId="{0DF2DEBA-EA52-4403-2C21-DFFA34426FEC}"/>
          </ac:spMkLst>
        </pc:spChg>
        <pc:picChg chg="mod">
          <ac:chgData name="Elena-Liliana Chitoranu (2431894)" userId="S::2431894@student.uwtsd.ac.uk::d78a98ce-c4c8-417b-8c45-76f78a851fc0" providerId="AD" clId="Web-{A91AC14F-3F49-3FB2-5AFF-8B3B4D4F0065}" dt="2025-10-26T21:59:32.890" v="5" actId="14100"/>
          <ac:picMkLst>
            <pc:docMk/>
            <pc:sldMk cId="3515494443" sldId="411"/>
            <ac:picMk id="302" creationId="{10DF6D3C-7A89-F125-499E-90221BA6F46C}"/>
          </ac:picMkLst>
        </pc:picChg>
        <pc:picChg chg="mod">
          <ac:chgData name="Elena-Liliana Chitoranu (2431894)" userId="S::2431894@student.uwtsd.ac.uk::d78a98ce-c4c8-417b-8c45-76f78a851fc0" providerId="AD" clId="Web-{A91AC14F-3F49-3FB2-5AFF-8B3B4D4F0065}" dt="2025-10-26T22:00:32.158" v="11" actId="14100"/>
          <ac:picMkLst>
            <pc:docMk/>
            <pc:sldMk cId="3515494443" sldId="411"/>
            <ac:picMk id="304" creationId="{9CC008D4-FEF2-19D6-CCB0-EC46B047A8EF}"/>
          </ac:picMkLst>
        </pc:picChg>
      </pc:sldChg>
      <pc:sldChg chg="addSp delSp modSp new">
        <pc:chgData name="Elena-Liliana Chitoranu (2431894)" userId="S::2431894@student.uwtsd.ac.uk::d78a98ce-c4c8-417b-8c45-76f78a851fc0" providerId="AD" clId="Web-{A91AC14F-3F49-3FB2-5AFF-8B3B4D4F0065}" dt="2025-10-26T22:13:20.351" v="118" actId="14100"/>
        <pc:sldMkLst>
          <pc:docMk/>
          <pc:sldMk cId="343932068" sldId="412"/>
        </pc:sldMkLst>
        <pc:spChg chg="add mod">
          <ac:chgData name="Elena-Liliana Chitoranu (2431894)" userId="S::2431894@student.uwtsd.ac.uk::d78a98ce-c4c8-417b-8c45-76f78a851fc0" providerId="AD" clId="Web-{A91AC14F-3F49-3FB2-5AFF-8B3B4D4F0065}" dt="2025-10-26T22:10:52.992" v="109" actId="20577"/>
          <ac:spMkLst>
            <pc:docMk/>
            <pc:sldMk cId="343932068" sldId="412"/>
            <ac:spMk id="11" creationId="{8B3A65B5-7395-B2A2-C53D-2FC7C3DAACEC}"/>
          </ac:spMkLst>
        </pc:spChg>
        <pc:spChg chg="add mod">
          <ac:chgData name="Elena-Liliana Chitoranu (2431894)" userId="S::2431894@student.uwtsd.ac.uk::d78a98ce-c4c8-417b-8c45-76f78a851fc0" providerId="AD" clId="Web-{A91AC14F-3F49-3FB2-5AFF-8B3B4D4F0065}" dt="2025-10-26T22:13:15.883" v="117" actId="1076"/>
          <ac:spMkLst>
            <pc:docMk/>
            <pc:sldMk cId="343932068" sldId="412"/>
            <ac:spMk id="12" creationId="{ADAA6AE9-A3B5-1B70-87AE-A88AF3C801CF}"/>
          </ac:spMkLst>
        </pc:spChg>
        <pc:picChg chg="add mod">
          <ac:chgData name="Elena-Liliana Chitoranu (2431894)" userId="S::2431894@student.uwtsd.ac.uk::d78a98ce-c4c8-417b-8c45-76f78a851fc0" providerId="AD" clId="Web-{A91AC14F-3F49-3FB2-5AFF-8B3B4D4F0065}" dt="2025-10-26T22:05:11.579" v="39" actId="14100"/>
          <ac:picMkLst>
            <pc:docMk/>
            <pc:sldMk cId="343932068" sldId="412"/>
            <ac:picMk id="9" creationId="{C808BA07-F3EF-BAEE-9CD2-C699196038A4}"/>
          </ac:picMkLst>
        </pc:picChg>
        <pc:picChg chg="add mod">
          <ac:chgData name="Elena-Liliana Chitoranu (2431894)" userId="S::2431894@student.uwtsd.ac.uk::d78a98ce-c4c8-417b-8c45-76f78a851fc0" providerId="AD" clId="Web-{A91AC14F-3F49-3FB2-5AFF-8B3B4D4F0065}" dt="2025-10-26T22:13:20.351" v="118" actId="14100"/>
          <ac:picMkLst>
            <pc:docMk/>
            <pc:sldMk cId="343932068" sldId="412"/>
            <ac:picMk id="10" creationId="{A7940A1F-591C-1B1A-ABFA-9FC9A95172BE}"/>
          </ac:picMkLst>
        </pc:picChg>
      </pc:sldChg>
      <pc:sldChg chg="new">
        <pc:chgData name="Elena-Liliana Chitoranu (2431894)" userId="S::2431894@student.uwtsd.ac.uk::d78a98ce-c4c8-417b-8c45-76f78a851fc0" providerId="AD" clId="Web-{A91AC14F-3F49-3FB2-5AFF-8B3B4D4F0065}" dt="2025-10-26T22:12:22.711" v="116"/>
        <pc:sldMkLst>
          <pc:docMk/>
          <pc:sldMk cId="1654868749" sldId="413"/>
        </pc:sldMkLst>
      </pc:sldChg>
    </pc:docChg>
  </pc:docChgLst>
  <pc:docChgLst>
    <pc:chgData name="Elena-Liliana Chitoranu (2431894)" userId="S::2431894@student.uwtsd.ac.uk::d78a98ce-c4c8-417b-8c45-76f78a851fc0" providerId="AD" clId="Web-{D6E8D134-E0E0-2731-C0B6-0EF7D5C2C6C5}"/>
    <pc:docChg chg="modSld">
      <pc:chgData name="Elena-Liliana Chitoranu (2431894)" userId="S::2431894@student.uwtsd.ac.uk::d78a98ce-c4c8-417b-8c45-76f78a851fc0" providerId="AD" clId="Web-{D6E8D134-E0E0-2731-C0B6-0EF7D5C2C6C5}" dt="2025-10-23T16:22:07.340" v="6" actId="20577"/>
      <pc:docMkLst>
        <pc:docMk/>
      </pc:docMkLst>
      <pc:sldChg chg="modSp">
        <pc:chgData name="Elena-Liliana Chitoranu (2431894)" userId="S::2431894@student.uwtsd.ac.uk::d78a98ce-c4c8-417b-8c45-76f78a851fc0" providerId="AD" clId="Web-{D6E8D134-E0E0-2731-C0B6-0EF7D5C2C6C5}" dt="2025-10-23T16:22:07.340" v="6" actId="20577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D6E8D134-E0E0-2731-C0B6-0EF7D5C2C6C5}" dt="2025-10-23T16:22:07.340" v="6" actId="20577"/>
          <ac:spMkLst>
            <pc:docMk/>
            <pc:sldMk cId="752814286" sldId="257"/>
            <ac:spMk id="3" creationId="{D9A11267-FC52-4990-8D98-010AFABA5544}"/>
          </ac:spMkLst>
        </pc:spChg>
      </pc:sldChg>
    </pc:docChg>
  </pc:docChgLst>
  <pc:docChgLst>
    <pc:chgData name="Elena-Liliana Chitoranu (2431894)" userId="S::2431894@student.uwtsd.ac.uk::d78a98ce-c4c8-417b-8c45-76f78a851fc0" providerId="AD" clId="Web-{38403E6D-594A-5921-9607-7A333A5E3D2B}"/>
    <pc:docChg chg="modSld">
      <pc:chgData name="Elena-Liliana Chitoranu (2431894)" userId="S::2431894@student.uwtsd.ac.uk::d78a98ce-c4c8-417b-8c45-76f78a851fc0" providerId="AD" clId="Web-{38403E6D-594A-5921-9607-7A333A5E3D2B}" dt="2025-11-06T09:43:16.824" v="33" actId="1076"/>
      <pc:docMkLst>
        <pc:docMk/>
      </pc:docMkLst>
      <pc:sldChg chg="modSp">
        <pc:chgData name="Elena-Liliana Chitoranu (2431894)" userId="S::2431894@student.uwtsd.ac.uk::d78a98ce-c4c8-417b-8c45-76f78a851fc0" providerId="AD" clId="Web-{38403E6D-594A-5921-9607-7A333A5E3D2B}" dt="2025-11-06T09:43:16.824" v="33" actId="1076"/>
        <pc:sldMkLst>
          <pc:docMk/>
          <pc:sldMk cId="1602327588" sldId="406"/>
        </pc:sldMkLst>
        <pc:graphicFrameChg chg="mod">
          <ac:chgData name="Elena-Liliana Chitoranu (2431894)" userId="S::2431894@student.uwtsd.ac.uk::d78a98ce-c4c8-417b-8c45-76f78a851fc0" providerId="AD" clId="Web-{38403E6D-594A-5921-9607-7A333A5E3D2B}" dt="2025-11-06T09:43:16.824" v="33" actId="1076"/>
          <ac:graphicFrameMkLst>
            <pc:docMk/>
            <pc:sldMk cId="1602327588" sldId="406"/>
            <ac:graphicFrameMk id="6" creationId="{4CF5271A-8270-5EE0-0BB4-FB66DB5A2B4B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38403E6D-594A-5921-9607-7A333A5E3D2B}" dt="2025-11-06T09:32:03.321" v="32" actId="1076"/>
        <pc:sldMkLst>
          <pc:docMk/>
          <pc:sldMk cId="2847854710" sldId="425"/>
        </pc:sldMkLst>
        <pc:graphicFrameChg chg="mod modGraphic">
          <ac:chgData name="Elena-Liliana Chitoranu (2431894)" userId="S::2431894@student.uwtsd.ac.uk::d78a98ce-c4c8-417b-8c45-76f78a851fc0" providerId="AD" clId="Web-{38403E6D-594A-5921-9607-7A333A5E3D2B}" dt="2025-11-06T09:32:03.321" v="32" actId="1076"/>
          <ac:graphicFrameMkLst>
            <pc:docMk/>
            <pc:sldMk cId="2847854710" sldId="425"/>
            <ac:graphicFrameMk id="5" creationId="{EF64D871-31EE-F47A-D65A-A77C914BD96E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D1F1789F-FF5E-B6F8-E5E0-259A1AE6C364}"/>
    <pc:docChg chg="addSld delSld modSld">
      <pc:chgData name="Elena-Liliana Chitoranu (2431894)" userId="S::2431894@student.uwtsd.ac.uk::d78a98ce-c4c8-417b-8c45-76f78a851fc0" providerId="AD" clId="Web-{D1F1789F-FF5E-B6F8-E5E0-259A1AE6C364}" dt="2025-10-30T10:15:18.682" v="115" actId="1076"/>
      <pc:docMkLst>
        <pc:docMk/>
      </pc:docMkLst>
      <pc:sldChg chg="addSp delSp modSp new">
        <pc:chgData name="Elena-Liliana Chitoranu (2431894)" userId="S::2431894@student.uwtsd.ac.uk::d78a98ce-c4c8-417b-8c45-76f78a851fc0" providerId="AD" clId="Web-{D1F1789F-FF5E-B6F8-E5E0-259A1AE6C364}" dt="2025-10-30T10:15:04.353" v="113" actId="1076"/>
        <pc:sldMkLst>
          <pc:docMk/>
          <pc:sldMk cId="2847854710" sldId="425"/>
        </pc:sldMkLst>
        <pc:spChg chg="add mod">
          <ac:chgData name="Elena-Liliana Chitoranu (2431894)" userId="S::2431894@student.uwtsd.ac.uk::d78a98ce-c4c8-417b-8c45-76f78a851fc0" providerId="AD" clId="Web-{D1F1789F-FF5E-B6F8-E5E0-259A1AE6C364}" dt="2025-10-30T10:12:37.519" v="100" actId="20577"/>
          <ac:spMkLst>
            <pc:docMk/>
            <pc:sldMk cId="2847854710" sldId="425"/>
            <ac:spMk id="193" creationId="{8C629EDC-7189-379F-6E3E-E6D67AB71149}"/>
          </ac:spMkLst>
        </pc:spChg>
        <pc:graphicFrameChg chg="add mod modGraphic">
          <ac:chgData name="Elena-Liliana Chitoranu (2431894)" userId="S::2431894@student.uwtsd.ac.uk::d78a98ce-c4c8-417b-8c45-76f78a851fc0" providerId="AD" clId="Web-{D1F1789F-FF5E-B6F8-E5E0-259A1AE6C364}" dt="2025-10-30T10:15:04.353" v="113" actId="1076"/>
          <ac:graphicFrameMkLst>
            <pc:docMk/>
            <pc:sldMk cId="2847854710" sldId="425"/>
            <ac:graphicFrameMk id="5" creationId="{EF64D871-31EE-F47A-D65A-A77C914BD96E}"/>
          </ac:graphicFrameMkLst>
        </pc:graphicFrameChg>
      </pc:sldChg>
      <pc:sldChg chg="addSp modSp new">
        <pc:chgData name="Elena-Liliana Chitoranu (2431894)" userId="S::2431894@student.uwtsd.ac.uk::d78a98ce-c4c8-417b-8c45-76f78a851fc0" providerId="AD" clId="Web-{D1F1789F-FF5E-B6F8-E5E0-259A1AE6C364}" dt="2025-10-30T10:15:18.682" v="115" actId="1076"/>
        <pc:sldMkLst>
          <pc:docMk/>
          <pc:sldMk cId="4266397378" sldId="426"/>
        </pc:sldMkLst>
        <pc:spChg chg="add mod">
          <ac:chgData name="Elena-Liliana Chitoranu (2431894)" userId="S::2431894@student.uwtsd.ac.uk::d78a98ce-c4c8-417b-8c45-76f78a851fc0" providerId="AD" clId="Web-{D1F1789F-FF5E-B6F8-E5E0-259A1AE6C364}" dt="2025-10-30T10:15:18.682" v="115" actId="1076"/>
          <ac:spMkLst>
            <pc:docMk/>
            <pc:sldMk cId="4266397378" sldId="426"/>
            <ac:spMk id="173" creationId="{BA5CAB90-EBEF-11F4-0874-59E1EBF4E275}"/>
          </ac:spMkLst>
        </pc:spChg>
        <pc:graphicFrameChg chg="add mod modGraphic">
          <ac:chgData name="Elena-Liliana Chitoranu (2431894)" userId="S::2431894@student.uwtsd.ac.uk::d78a98ce-c4c8-417b-8c45-76f78a851fc0" providerId="AD" clId="Web-{D1F1789F-FF5E-B6F8-E5E0-259A1AE6C364}" dt="2025-10-30T10:15:13.213" v="114" actId="1076"/>
          <ac:graphicFrameMkLst>
            <pc:docMk/>
            <pc:sldMk cId="4266397378" sldId="426"/>
            <ac:graphicFrameMk id="5" creationId="{69A2CC6D-47BD-2D99-81B2-FFB3A680EDA7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424C22B8-AD4C-C2B8-716A-71537D09A654}"/>
    <pc:docChg chg="modSld">
      <pc:chgData name="Elena-Liliana Chitoranu (2431894)" userId="S::2431894@student.uwtsd.ac.uk::d78a98ce-c4c8-417b-8c45-76f78a851fc0" providerId="AD" clId="Web-{424C22B8-AD4C-C2B8-716A-71537D09A654}" dt="2025-10-30T12:26:57.477" v="181" actId="1076"/>
      <pc:docMkLst>
        <pc:docMk/>
      </pc:docMkLst>
      <pc:sldChg chg="modSp">
        <pc:chgData name="Elena-Liliana Chitoranu (2431894)" userId="S::2431894@student.uwtsd.ac.uk::d78a98ce-c4c8-417b-8c45-76f78a851fc0" providerId="AD" clId="Web-{424C22B8-AD4C-C2B8-716A-71537D09A654}" dt="2025-10-30T12:26:57.477" v="181" actId="1076"/>
        <pc:sldMkLst>
          <pc:docMk/>
          <pc:sldMk cId="1602327588" sldId="406"/>
        </pc:sldMkLst>
        <pc:spChg chg="mod">
          <ac:chgData name="Elena-Liliana Chitoranu (2431894)" userId="S::2431894@student.uwtsd.ac.uk::d78a98ce-c4c8-417b-8c45-76f78a851fc0" providerId="AD" clId="Web-{424C22B8-AD4C-C2B8-716A-71537D09A654}" dt="2025-10-30T12:26:55.586" v="180" actId="1076"/>
          <ac:spMkLst>
            <pc:docMk/>
            <pc:sldMk cId="1602327588" sldId="406"/>
            <ac:spMk id="1330" creationId="{659668B9-A484-9A3D-386B-3B8ADD6B6B94}"/>
          </ac:spMkLst>
        </pc:spChg>
        <pc:graphicFrameChg chg="mod modGraphic">
          <ac:chgData name="Elena-Liliana Chitoranu (2431894)" userId="S::2431894@student.uwtsd.ac.uk::d78a98ce-c4c8-417b-8c45-76f78a851fc0" providerId="AD" clId="Web-{424C22B8-AD4C-C2B8-716A-71537D09A654}" dt="2025-10-30T12:26:57.477" v="181" actId="1076"/>
          <ac:graphicFrameMkLst>
            <pc:docMk/>
            <pc:sldMk cId="1602327588" sldId="406"/>
            <ac:graphicFrameMk id="6" creationId="{4CF5271A-8270-5EE0-0BB4-FB66DB5A2B4B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424C22B8-AD4C-C2B8-716A-71537D09A654}" dt="2025-10-30T12:19:13.285" v="164" actId="20577"/>
        <pc:sldMkLst>
          <pc:docMk/>
          <pc:sldMk cId="1726602153" sldId="410"/>
        </pc:sldMkLst>
        <pc:graphicFrameChg chg="modGraphic">
          <ac:chgData name="Elena-Liliana Chitoranu (2431894)" userId="S::2431894@student.uwtsd.ac.uk::d78a98ce-c4c8-417b-8c45-76f78a851fc0" providerId="AD" clId="Web-{424C22B8-AD4C-C2B8-716A-71537D09A654}" dt="2025-10-30T12:19:13.285" v="164" actId="20577"/>
          <ac:graphicFrameMkLst>
            <pc:docMk/>
            <pc:sldMk cId="1726602153" sldId="410"/>
            <ac:graphicFrameMk id="6" creationId="{6EBF8D10-AF66-B840-53BA-AFFFB28E1892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26B70F6A-65DE-06AE-E861-33DEC8E5DED8}"/>
    <pc:docChg chg="mod addSld delSld modSld">
      <pc:chgData name="Elena-Liliana Chitoranu (2431894)" userId="S::2431894@student.uwtsd.ac.uk::d78a98ce-c4c8-417b-8c45-76f78a851fc0" providerId="AD" clId="Web-{26B70F6A-65DE-06AE-E861-33DEC8E5DED8}" dt="2025-10-26T21:58:23.565" v="1278"/>
      <pc:docMkLst>
        <pc:docMk/>
      </pc:docMkLst>
      <pc:sldChg chg="modSp">
        <pc:chgData name="Elena-Liliana Chitoranu (2431894)" userId="S::2431894@student.uwtsd.ac.uk::d78a98ce-c4c8-417b-8c45-76f78a851fc0" providerId="AD" clId="Web-{26B70F6A-65DE-06AE-E861-33DEC8E5DED8}" dt="2025-10-26T19:51:48.643" v="28" actId="20577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26B70F6A-65DE-06AE-E861-33DEC8E5DED8}" dt="2025-10-26T19:51:48.643" v="28" actId="20577"/>
          <ac:spMkLst>
            <pc:docMk/>
            <pc:sldMk cId="752814286" sldId="257"/>
            <ac:spMk id="3" creationId="{D9A11267-FC52-4990-8D98-010AFABA5544}"/>
          </ac:spMkLst>
        </pc:spChg>
      </pc:sldChg>
      <pc:sldChg chg="addSp modSp new">
        <pc:chgData name="Elena-Liliana Chitoranu (2431894)" userId="S::2431894@student.uwtsd.ac.uk::d78a98ce-c4c8-417b-8c45-76f78a851fc0" providerId="AD" clId="Web-{26B70F6A-65DE-06AE-E861-33DEC8E5DED8}" dt="2025-10-26T20:16:50.658" v="49" actId="1076"/>
        <pc:sldMkLst>
          <pc:docMk/>
          <pc:sldMk cId="2393667050" sldId="405"/>
        </pc:sldMkLst>
        <pc:spChg chg="add mod">
          <ac:chgData name="Elena-Liliana Chitoranu (2431894)" userId="S::2431894@student.uwtsd.ac.uk::d78a98ce-c4c8-417b-8c45-76f78a851fc0" providerId="AD" clId="Web-{26B70F6A-65DE-06AE-E861-33DEC8E5DED8}" dt="2025-10-26T20:16:50.658" v="49" actId="1076"/>
          <ac:spMkLst>
            <pc:docMk/>
            <pc:sldMk cId="2393667050" sldId="405"/>
            <ac:spMk id="5" creationId="{9FA92045-26D3-7FE5-93EC-8AB956F97C32}"/>
          </ac:spMkLst>
        </pc:spChg>
      </pc:sldChg>
      <pc:sldChg chg="addSp delSp modSp new">
        <pc:chgData name="Elena-Liliana Chitoranu (2431894)" userId="S::2431894@student.uwtsd.ac.uk::d78a98ce-c4c8-417b-8c45-76f78a851fc0" providerId="AD" clId="Web-{26B70F6A-65DE-06AE-E861-33DEC8E5DED8}" dt="2025-10-26T21:38:23.210" v="1153" actId="20577"/>
        <pc:sldMkLst>
          <pc:docMk/>
          <pc:sldMk cId="1602327588" sldId="406"/>
        </pc:sldMkLst>
        <pc:spChg chg="add mod">
          <ac:chgData name="Elena-Liliana Chitoranu (2431894)" userId="S::2431894@student.uwtsd.ac.uk::d78a98ce-c4c8-417b-8c45-76f78a851fc0" providerId="AD" clId="Web-{26B70F6A-65DE-06AE-E861-33DEC8E5DED8}" dt="2025-10-26T20:57:55.289" v="474" actId="14100"/>
          <ac:spMkLst>
            <pc:docMk/>
            <pc:sldMk cId="1602327588" sldId="406"/>
            <ac:spMk id="1330" creationId="{659668B9-A484-9A3D-386B-3B8ADD6B6B94}"/>
          </ac:spMkLst>
        </pc:spChg>
        <pc:graphicFrameChg chg="add del mod modGraphic">
          <ac:chgData name="Elena-Liliana Chitoranu (2431894)" userId="S::2431894@student.uwtsd.ac.uk::d78a98ce-c4c8-417b-8c45-76f78a851fc0" providerId="AD" clId="Web-{26B70F6A-65DE-06AE-E861-33DEC8E5DED8}" dt="2025-10-26T21:38:23.210" v="1153" actId="20577"/>
          <ac:graphicFrameMkLst>
            <pc:docMk/>
            <pc:sldMk cId="1602327588" sldId="406"/>
            <ac:graphicFrameMk id="6" creationId="{4CF5271A-8270-5EE0-0BB4-FB66DB5A2B4B}"/>
          </ac:graphicFrameMkLst>
        </pc:graphicFrameChg>
      </pc:sldChg>
      <pc:sldChg chg="addSp delSp modSp add replId">
        <pc:chgData name="Elena-Liliana Chitoranu (2431894)" userId="S::2431894@student.uwtsd.ac.uk::d78a98ce-c4c8-417b-8c45-76f78a851fc0" providerId="AD" clId="Web-{26B70F6A-65DE-06AE-E861-33DEC8E5DED8}" dt="2025-10-26T21:38:00.491" v="1109" actId="20577"/>
        <pc:sldMkLst>
          <pc:docMk/>
          <pc:sldMk cId="1726602153" sldId="410"/>
        </pc:sldMkLst>
        <pc:graphicFrameChg chg="add del modGraphic">
          <ac:chgData name="Elena-Liliana Chitoranu (2431894)" userId="S::2431894@student.uwtsd.ac.uk::d78a98ce-c4c8-417b-8c45-76f78a851fc0" providerId="AD" clId="Web-{26B70F6A-65DE-06AE-E861-33DEC8E5DED8}" dt="2025-10-26T21:38:00.491" v="1109" actId="20577"/>
          <ac:graphicFrameMkLst>
            <pc:docMk/>
            <pc:sldMk cId="1726602153" sldId="410"/>
            <ac:graphicFrameMk id="6" creationId="{6EBF8D10-AF66-B840-53BA-AFFFB28E1892}"/>
          </ac:graphicFrameMkLst>
        </pc:graphicFrameChg>
      </pc:sldChg>
      <pc:sldChg chg="addSp delSp modSp new">
        <pc:chgData name="Elena-Liliana Chitoranu (2431894)" userId="S::2431894@student.uwtsd.ac.uk::d78a98ce-c4c8-417b-8c45-76f78a851fc0" providerId="AD" clId="Web-{26B70F6A-65DE-06AE-E861-33DEC8E5DED8}" dt="2025-10-26T21:58:23.565" v="1278"/>
        <pc:sldMkLst>
          <pc:docMk/>
          <pc:sldMk cId="3515494443" sldId="411"/>
        </pc:sldMkLst>
        <pc:spChg chg="add mod">
          <ac:chgData name="Elena-Liliana Chitoranu (2431894)" userId="S::2431894@student.uwtsd.ac.uk::d78a98ce-c4c8-417b-8c45-76f78a851fc0" providerId="AD" clId="Web-{26B70F6A-65DE-06AE-E861-33DEC8E5DED8}" dt="2025-10-26T21:48:10.809" v="1226" actId="14100"/>
          <ac:spMkLst>
            <pc:docMk/>
            <pc:sldMk cId="3515494443" sldId="411"/>
            <ac:spMk id="199" creationId="{1929F59A-E1B0-B03F-93B0-BEC37E2D04BE}"/>
          </ac:spMkLst>
        </pc:spChg>
        <pc:spChg chg="add mod">
          <ac:chgData name="Elena-Liliana Chitoranu (2431894)" userId="S::2431894@student.uwtsd.ac.uk::d78a98ce-c4c8-417b-8c45-76f78a851fc0" providerId="AD" clId="Web-{26B70F6A-65DE-06AE-E861-33DEC8E5DED8}" dt="2025-10-26T21:57:41.424" v="1272" actId="14100"/>
          <ac:spMkLst>
            <pc:docMk/>
            <pc:sldMk cId="3515494443" sldId="411"/>
            <ac:spMk id="303" creationId="{60090B0E-F621-E7A7-18FC-0A19BEAFA41A}"/>
          </ac:spMkLst>
        </pc:spChg>
        <pc:spChg chg="add mod">
          <ac:chgData name="Elena-Liliana Chitoranu (2431894)" userId="S::2431894@student.uwtsd.ac.uk::d78a98ce-c4c8-417b-8c45-76f78a851fc0" providerId="AD" clId="Web-{26B70F6A-65DE-06AE-E861-33DEC8E5DED8}" dt="2025-10-26T21:58:06.268" v="1275" actId="14100"/>
          <ac:spMkLst>
            <pc:docMk/>
            <pc:sldMk cId="3515494443" sldId="411"/>
            <ac:spMk id="305" creationId="{0DF2DEBA-EA52-4403-2C21-DFFA34426FEC}"/>
          </ac:spMkLst>
        </pc:spChg>
        <pc:picChg chg="add mod">
          <ac:chgData name="Elena-Liliana Chitoranu (2431894)" userId="S::2431894@student.uwtsd.ac.uk::d78a98ce-c4c8-417b-8c45-76f78a851fc0" providerId="AD" clId="Web-{26B70F6A-65DE-06AE-E861-33DEC8E5DED8}" dt="2025-10-26T21:57:34.330" v="1271" actId="1076"/>
          <ac:picMkLst>
            <pc:docMk/>
            <pc:sldMk cId="3515494443" sldId="411"/>
            <ac:picMk id="302" creationId="{10DF6D3C-7A89-F125-499E-90221BA6F46C}"/>
          </ac:picMkLst>
        </pc:picChg>
        <pc:picChg chg="add mod">
          <ac:chgData name="Elena-Liliana Chitoranu (2431894)" userId="S::2431894@student.uwtsd.ac.uk::d78a98ce-c4c8-417b-8c45-76f78a851fc0" providerId="AD" clId="Web-{26B70F6A-65DE-06AE-E861-33DEC8E5DED8}" dt="2025-10-26T21:58:09.565" v="1276" actId="14100"/>
          <ac:picMkLst>
            <pc:docMk/>
            <pc:sldMk cId="3515494443" sldId="411"/>
            <ac:picMk id="304" creationId="{9CC008D4-FEF2-19D6-CCB0-EC46B047A8EF}"/>
          </ac:picMkLst>
        </pc:picChg>
      </pc:sldChg>
    </pc:docChg>
  </pc:docChgLst>
  <pc:docChgLst>
    <pc:chgData name="Elena-Liliana Chitoranu (2431894)" userId="S::2431894@student.uwtsd.ac.uk::d78a98ce-c4c8-417b-8c45-76f78a851fc0" providerId="AD" clId="Web-{C495AE87-D225-7D48-2001-A72BE42797DE}"/>
    <pc:docChg chg="modSld">
      <pc:chgData name="Elena-Liliana Chitoranu (2431894)" userId="S::2431894@student.uwtsd.ac.uk::d78a98ce-c4c8-417b-8c45-76f78a851fc0" providerId="AD" clId="Web-{C495AE87-D225-7D48-2001-A72BE42797DE}" dt="2025-10-23T16:20:37.982" v="2" actId="20577"/>
      <pc:docMkLst>
        <pc:docMk/>
      </pc:docMkLst>
      <pc:sldChg chg="modSp">
        <pc:chgData name="Elena-Liliana Chitoranu (2431894)" userId="S::2431894@student.uwtsd.ac.uk::d78a98ce-c4c8-417b-8c45-76f78a851fc0" providerId="AD" clId="Web-{C495AE87-D225-7D48-2001-A72BE42797DE}" dt="2025-10-23T16:20:37.982" v="2" actId="20577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C495AE87-D225-7D48-2001-A72BE42797DE}" dt="2025-10-23T16:20:37.982" v="2" actId="20577"/>
          <ac:spMkLst>
            <pc:docMk/>
            <pc:sldMk cId="752814286" sldId="257"/>
            <ac:spMk id="3" creationId="{D9A11267-FC52-4990-8D98-010AFABA5544}"/>
          </ac:spMkLst>
        </pc:spChg>
      </pc:sldChg>
    </pc:docChg>
  </pc:docChgLst>
  <pc:docChgLst>
    <pc:chgData name="Elena-Liliana Chitoranu (2431894)" userId="d78a98ce-c4c8-417b-8c45-76f78a851fc0" providerId="ADAL" clId="{95286941-EF50-4385-B374-A3D694970678}"/>
    <pc:docChg chg="custSel modSld">
      <pc:chgData name="Elena-Liliana Chitoranu (2431894)" userId="d78a98ce-c4c8-417b-8c45-76f78a851fc0" providerId="ADAL" clId="{95286941-EF50-4385-B374-A3D694970678}" dt="2025-10-23T14:58:20.346" v="3" actId="27636"/>
      <pc:docMkLst>
        <pc:docMk/>
      </pc:docMkLst>
      <pc:sldChg chg="modSp mod">
        <pc:chgData name="Elena-Liliana Chitoranu (2431894)" userId="d78a98ce-c4c8-417b-8c45-76f78a851fc0" providerId="ADAL" clId="{95286941-EF50-4385-B374-A3D694970678}" dt="2025-10-23T14:58:20.346" v="3" actId="27636"/>
        <pc:sldMkLst>
          <pc:docMk/>
          <pc:sldMk cId="752814286" sldId="257"/>
        </pc:sldMkLst>
        <pc:spChg chg="mod">
          <ac:chgData name="Elena-Liliana Chitoranu (2431894)" userId="d78a98ce-c4c8-417b-8c45-76f78a851fc0" providerId="ADAL" clId="{95286941-EF50-4385-B374-A3D694970678}" dt="2025-10-23T14:58:20.346" v="3" actId="27636"/>
          <ac:spMkLst>
            <pc:docMk/>
            <pc:sldMk cId="752814286" sldId="257"/>
            <ac:spMk id="3" creationId="{D9A11267-FC52-4990-8D98-010AFABA5544}"/>
          </ac:spMkLst>
        </pc:spChg>
      </pc:sldChg>
    </pc:docChg>
  </pc:docChgLst>
  <pc:docChgLst>
    <pc:chgData name="Elena-Liliana Chitoranu (2431894)" userId="S::2431894@student.uwtsd.ac.uk::d78a98ce-c4c8-417b-8c45-76f78a851fc0" providerId="AD" clId="Web-{57190CD4-B3CE-2326-066D-BF1B30976150}"/>
    <pc:docChg chg="modSld">
      <pc:chgData name="Elena-Liliana Chitoranu (2431894)" userId="S::2431894@student.uwtsd.ac.uk::d78a98ce-c4c8-417b-8c45-76f78a851fc0" providerId="AD" clId="Web-{57190CD4-B3CE-2326-066D-BF1B30976150}" dt="2025-10-27T10:04:09.134" v="35" actId="20577"/>
      <pc:docMkLst>
        <pc:docMk/>
      </pc:docMkLst>
      <pc:sldChg chg="modSp">
        <pc:chgData name="Elena-Liliana Chitoranu (2431894)" userId="S::2431894@student.uwtsd.ac.uk::d78a98ce-c4c8-417b-8c45-76f78a851fc0" providerId="AD" clId="Web-{57190CD4-B3CE-2326-066D-BF1B30976150}" dt="2025-10-27T10:04:09.134" v="35" actId="20577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57190CD4-B3CE-2326-066D-BF1B30976150}" dt="2025-10-27T10:04:09.134" v="35" actId="20577"/>
          <ac:spMkLst>
            <pc:docMk/>
            <pc:sldMk cId="752814286" sldId="257"/>
            <ac:spMk id="3" creationId="{D9A11267-FC52-4990-8D98-010AFABA5544}"/>
          </ac:spMkLst>
        </pc:spChg>
      </pc:sldChg>
    </pc:docChg>
  </pc:docChgLst>
  <pc:docChgLst>
    <pc:chgData name="Elena-Liliana Chitoranu (2431894)" userId="S::2431894@student.uwtsd.ac.uk::d78a98ce-c4c8-417b-8c45-76f78a851fc0" providerId="AD" clId="Web-{18A90B04-7242-EE29-819C-6E7CEC3E894A}"/>
    <pc:docChg chg="modSld">
      <pc:chgData name="Elena-Liliana Chitoranu (2431894)" userId="S::2431894@student.uwtsd.ac.uk::d78a98ce-c4c8-417b-8c45-76f78a851fc0" providerId="AD" clId="Web-{18A90B04-7242-EE29-819C-6E7CEC3E894A}" dt="2025-10-23T16:19:45.285" v="6" actId="20577"/>
      <pc:docMkLst>
        <pc:docMk/>
      </pc:docMkLst>
      <pc:sldChg chg="modSp">
        <pc:chgData name="Elena-Liliana Chitoranu (2431894)" userId="S::2431894@student.uwtsd.ac.uk::d78a98ce-c4c8-417b-8c45-76f78a851fc0" providerId="AD" clId="Web-{18A90B04-7242-EE29-819C-6E7CEC3E894A}" dt="2025-10-23T16:19:45.285" v="6" actId="20577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18A90B04-7242-EE29-819C-6E7CEC3E894A}" dt="2025-10-23T16:19:45.285" v="6" actId="20577"/>
          <ac:spMkLst>
            <pc:docMk/>
            <pc:sldMk cId="752814286" sldId="257"/>
            <ac:spMk id="3" creationId="{D9A11267-FC52-4990-8D98-010AFABA5544}"/>
          </ac:spMkLst>
        </pc:spChg>
        <pc:picChg chg="mod">
          <ac:chgData name="Elena-Liliana Chitoranu (2431894)" userId="S::2431894@student.uwtsd.ac.uk::d78a98ce-c4c8-417b-8c45-76f78a851fc0" providerId="AD" clId="Web-{18A90B04-7242-EE29-819C-6E7CEC3E894A}" dt="2025-10-23T16:19:35.440" v="1" actId="1076"/>
          <ac:picMkLst>
            <pc:docMk/>
            <pc:sldMk cId="752814286" sldId="257"/>
            <ac:picMk id="14" creationId="{9A8AD548-922D-4E1D-B19C-5F6E808B8160}"/>
          </ac:picMkLst>
        </pc:picChg>
      </pc:sldChg>
    </pc:docChg>
  </pc:docChgLst>
  <pc:docChgLst>
    <pc:chgData name="Elena-Liliana Chitoranu (2431894)" userId="S::2431894@student.uwtsd.ac.uk::d78a98ce-c4c8-417b-8c45-76f78a851fc0" providerId="AD" clId="Web-{17041399-3F86-9629-2D4C-F639F69B02A5}"/>
    <pc:docChg chg="modSld">
      <pc:chgData name="Elena-Liliana Chitoranu (2431894)" userId="S::2431894@student.uwtsd.ac.uk::d78a98ce-c4c8-417b-8c45-76f78a851fc0" providerId="AD" clId="Web-{17041399-3F86-9629-2D4C-F639F69B02A5}" dt="2025-10-30T15:44:26.765" v="164" actId="14100"/>
      <pc:docMkLst>
        <pc:docMk/>
      </pc:docMkLst>
      <pc:sldChg chg="modSp">
        <pc:chgData name="Elena-Liliana Chitoranu (2431894)" userId="S::2431894@student.uwtsd.ac.uk::d78a98ce-c4c8-417b-8c45-76f78a851fc0" providerId="AD" clId="Web-{17041399-3F86-9629-2D4C-F639F69B02A5}" dt="2025-10-30T15:32:48.520" v="16" actId="20577"/>
        <pc:sldMkLst>
          <pc:docMk/>
          <pc:sldMk cId="1602327588" sldId="406"/>
        </pc:sldMkLst>
        <pc:graphicFrameChg chg="modGraphic">
          <ac:chgData name="Elena-Liliana Chitoranu (2431894)" userId="S::2431894@student.uwtsd.ac.uk::d78a98ce-c4c8-417b-8c45-76f78a851fc0" providerId="AD" clId="Web-{17041399-3F86-9629-2D4C-F639F69B02A5}" dt="2025-10-30T15:32:48.520" v="16" actId="20577"/>
          <ac:graphicFrameMkLst>
            <pc:docMk/>
            <pc:sldMk cId="1602327588" sldId="406"/>
            <ac:graphicFrameMk id="6" creationId="{4CF5271A-8270-5EE0-0BB4-FB66DB5A2B4B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17041399-3F86-9629-2D4C-F639F69B02A5}" dt="2025-10-30T15:38:11.373" v="129" actId="14100"/>
        <pc:sldMkLst>
          <pc:docMk/>
          <pc:sldMk cId="3515494443" sldId="411"/>
        </pc:sldMkLst>
        <pc:spChg chg="mod">
          <ac:chgData name="Elena-Liliana Chitoranu (2431894)" userId="S::2431894@student.uwtsd.ac.uk::d78a98ce-c4c8-417b-8c45-76f78a851fc0" providerId="AD" clId="Web-{17041399-3F86-9629-2D4C-F639F69B02A5}" dt="2025-10-30T15:38:11.373" v="129" actId="14100"/>
          <ac:spMkLst>
            <pc:docMk/>
            <pc:sldMk cId="3515494443" sldId="411"/>
            <ac:spMk id="199" creationId="{1929F59A-E1B0-B03F-93B0-BEC37E2D04BE}"/>
          </ac:spMkLst>
        </pc:spChg>
        <pc:picChg chg="mod">
          <ac:chgData name="Elena-Liliana Chitoranu (2431894)" userId="S::2431894@student.uwtsd.ac.uk::d78a98ce-c4c8-417b-8c45-76f78a851fc0" providerId="AD" clId="Web-{17041399-3F86-9629-2D4C-F639F69B02A5}" dt="2025-10-30T15:37:43.104" v="125" actId="1076"/>
          <ac:picMkLst>
            <pc:docMk/>
            <pc:sldMk cId="3515494443" sldId="411"/>
            <ac:picMk id="302" creationId="{10DF6D3C-7A89-F125-499E-90221BA6F46C}"/>
          </ac:picMkLst>
        </pc:picChg>
        <pc:picChg chg="mod">
          <ac:chgData name="Elena-Liliana Chitoranu (2431894)" userId="S::2431894@student.uwtsd.ac.uk::d78a98ce-c4c8-417b-8c45-76f78a851fc0" providerId="AD" clId="Web-{17041399-3F86-9629-2D4C-F639F69B02A5}" dt="2025-10-30T15:37:33.807" v="123" actId="1076"/>
          <ac:picMkLst>
            <pc:docMk/>
            <pc:sldMk cId="3515494443" sldId="411"/>
            <ac:picMk id="304" creationId="{9CC008D4-FEF2-19D6-CCB0-EC46B047A8EF}"/>
          </ac:picMkLst>
        </pc:picChg>
      </pc:sldChg>
      <pc:sldChg chg="delSp modSp">
        <pc:chgData name="Elena-Liliana Chitoranu (2431894)" userId="S::2431894@student.uwtsd.ac.uk::d78a98ce-c4c8-417b-8c45-76f78a851fc0" providerId="AD" clId="Web-{17041399-3F86-9629-2D4C-F639F69B02A5}" dt="2025-10-30T15:37:08.164" v="122" actId="1076"/>
        <pc:sldMkLst>
          <pc:docMk/>
          <pc:sldMk cId="343932068" sldId="412"/>
        </pc:sldMkLst>
        <pc:spChg chg="mod">
          <ac:chgData name="Elena-Liliana Chitoranu (2431894)" userId="S::2431894@student.uwtsd.ac.uk::d78a98ce-c4c8-417b-8c45-76f78a851fc0" providerId="AD" clId="Web-{17041399-3F86-9629-2D4C-F639F69B02A5}" dt="2025-10-30T15:36:33.897" v="118" actId="1076"/>
          <ac:spMkLst>
            <pc:docMk/>
            <pc:sldMk cId="343932068" sldId="412"/>
            <ac:spMk id="6" creationId="{DDE98506-5F2B-A510-7256-8EB1BAF12761}"/>
          </ac:spMkLst>
        </pc:spChg>
        <pc:spChg chg="mod">
          <ac:chgData name="Elena-Liliana Chitoranu (2431894)" userId="S::2431894@student.uwtsd.ac.uk::d78a98ce-c4c8-417b-8c45-76f78a851fc0" providerId="AD" clId="Web-{17041399-3F86-9629-2D4C-F639F69B02A5}" dt="2025-10-30T15:36:23.147" v="116" actId="1076"/>
          <ac:spMkLst>
            <pc:docMk/>
            <pc:sldMk cId="343932068" sldId="412"/>
            <ac:spMk id="11" creationId="{8B3A65B5-7395-B2A2-C53D-2FC7C3DAACEC}"/>
          </ac:spMkLst>
        </pc:spChg>
        <pc:spChg chg="mod">
          <ac:chgData name="Elena-Liliana Chitoranu (2431894)" userId="S::2431894@student.uwtsd.ac.uk::d78a98ce-c4c8-417b-8c45-76f78a851fc0" providerId="AD" clId="Web-{17041399-3F86-9629-2D4C-F639F69B02A5}" dt="2025-10-30T15:36:39.835" v="119" actId="1076"/>
          <ac:spMkLst>
            <pc:docMk/>
            <pc:sldMk cId="343932068" sldId="412"/>
            <ac:spMk id="12" creationId="{ADAA6AE9-A3B5-1B70-87AE-A88AF3C801CF}"/>
          </ac:spMkLst>
        </pc:spChg>
        <pc:spChg chg="mod">
          <ac:chgData name="Elena-Liliana Chitoranu (2431894)" userId="S::2431894@student.uwtsd.ac.uk::d78a98ce-c4c8-417b-8c45-76f78a851fc0" providerId="AD" clId="Web-{17041399-3F86-9629-2D4C-F639F69B02A5}" dt="2025-10-30T15:36:47.413" v="121" actId="1076"/>
          <ac:spMkLst>
            <pc:docMk/>
            <pc:sldMk cId="343932068" sldId="412"/>
            <ac:spMk id="13" creationId="{6C36BA4E-A623-28FE-AF4E-8C92401D30FC}"/>
          </ac:spMkLst>
        </pc:spChg>
        <pc:picChg chg="mod">
          <ac:chgData name="Elena-Liliana Chitoranu (2431894)" userId="S::2431894@student.uwtsd.ac.uk::d78a98ce-c4c8-417b-8c45-76f78a851fc0" providerId="AD" clId="Web-{17041399-3F86-9629-2D4C-F639F69B02A5}" dt="2025-10-30T15:37:08.164" v="122" actId="1076"/>
          <ac:picMkLst>
            <pc:docMk/>
            <pc:sldMk cId="343932068" sldId="412"/>
            <ac:picMk id="9" creationId="{C808BA07-F3EF-BAEE-9CD2-C699196038A4}"/>
          </ac:picMkLst>
        </pc:picChg>
        <pc:picChg chg="mod">
          <ac:chgData name="Elena-Liliana Chitoranu (2431894)" userId="S::2431894@student.uwtsd.ac.uk::d78a98ce-c4c8-417b-8c45-76f78a851fc0" providerId="AD" clId="Web-{17041399-3F86-9629-2D4C-F639F69B02A5}" dt="2025-10-30T15:36:43.647" v="120" actId="1076"/>
          <ac:picMkLst>
            <pc:docMk/>
            <pc:sldMk cId="343932068" sldId="412"/>
            <ac:picMk id="10" creationId="{A7940A1F-591C-1B1A-ABFA-9FC9A95172BE}"/>
          </ac:picMkLst>
        </pc:picChg>
      </pc:sldChg>
      <pc:sldChg chg="delSp modSp">
        <pc:chgData name="Elena-Liliana Chitoranu (2431894)" userId="S::2431894@student.uwtsd.ac.uk::d78a98ce-c4c8-417b-8c45-76f78a851fc0" providerId="AD" clId="Web-{17041399-3F86-9629-2D4C-F639F69B02A5}" dt="2025-10-30T15:43:48.952" v="162" actId="1076"/>
        <pc:sldMkLst>
          <pc:docMk/>
          <pc:sldMk cId="1654868749" sldId="413"/>
        </pc:sldMkLst>
        <pc:spChg chg="mod">
          <ac:chgData name="Elena-Liliana Chitoranu (2431894)" userId="S::2431894@student.uwtsd.ac.uk::d78a98ce-c4c8-417b-8c45-76f78a851fc0" providerId="AD" clId="Web-{17041399-3F86-9629-2D4C-F639F69B02A5}" dt="2025-10-30T15:41:58.557" v="152" actId="20577"/>
          <ac:spMkLst>
            <pc:docMk/>
            <pc:sldMk cId="1654868749" sldId="413"/>
            <ac:spMk id="6" creationId="{B6347384-9A76-633F-1207-D21CCE5CFF57}"/>
          </ac:spMkLst>
        </pc:spChg>
        <pc:spChg chg="mod">
          <ac:chgData name="Elena-Liliana Chitoranu (2431894)" userId="S::2431894@student.uwtsd.ac.uk::d78a98ce-c4c8-417b-8c45-76f78a851fc0" providerId="AD" clId="Web-{17041399-3F86-9629-2D4C-F639F69B02A5}" dt="2025-10-30T15:43:36.826" v="160" actId="1076"/>
          <ac:spMkLst>
            <pc:docMk/>
            <pc:sldMk cId="1654868749" sldId="413"/>
            <ac:spMk id="10" creationId="{6C17A71F-78CE-845E-D426-83316C84258E}"/>
          </ac:spMkLst>
        </pc:spChg>
        <pc:spChg chg="mod">
          <ac:chgData name="Elena-Liliana Chitoranu (2431894)" userId="S::2431894@student.uwtsd.ac.uk::d78a98ce-c4c8-417b-8c45-76f78a851fc0" providerId="AD" clId="Web-{17041399-3F86-9629-2D4C-F639F69B02A5}" dt="2025-10-30T15:43:01.794" v="158" actId="1076"/>
          <ac:spMkLst>
            <pc:docMk/>
            <pc:sldMk cId="1654868749" sldId="413"/>
            <ac:spMk id="11" creationId="{9E2C0A73-6226-0248-EAC5-B4FBED39AFC9}"/>
          </ac:spMkLst>
        </pc:spChg>
        <pc:spChg chg="mod">
          <ac:chgData name="Elena-Liliana Chitoranu (2431894)" userId="S::2431894@student.uwtsd.ac.uk::d78a98ce-c4c8-417b-8c45-76f78a851fc0" providerId="AD" clId="Web-{17041399-3F86-9629-2D4C-F639F69B02A5}" dt="2025-10-30T15:43:40.905" v="161" actId="1076"/>
          <ac:spMkLst>
            <pc:docMk/>
            <pc:sldMk cId="1654868749" sldId="413"/>
            <ac:spMk id="13" creationId="{7722349C-C291-9B35-9C4A-5137A1091706}"/>
          </ac:spMkLst>
        </pc:spChg>
        <pc:picChg chg="mod">
          <ac:chgData name="Elena-Liliana Chitoranu (2431894)" userId="S::2431894@student.uwtsd.ac.uk::d78a98ce-c4c8-417b-8c45-76f78a851fc0" providerId="AD" clId="Web-{17041399-3F86-9629-2D4C-F639F69B02A5}" dt="2025-10-30T15:39:03.767" v="137" actId="1076"/>
          <ac:picMkLst>
            <pc:docMk/>
            <pc:sldMk cId="1654868749" sldId="413"/>
            <ac:picMk id="5" creationId="{17DC3814-9122-2945-EF1D-2C6E232B66AF}"/>
          </ac:picMkLst>
        </pc:picChg>
        <pc:picChg chg="mod">
          <ac:chgData name="Elena-Liliana Chitoranu (2431894)" userId="S::2431894@student.uwtsd.ac.uk::d78a98ce-c4c8-417b-8c45-76f78a851fc0" providerId="AD" clId="Web-{17041399-3F86-9629-2D4C-F639F69B02A5}" dt="2025-10-30T15:43:48.952" v="162" actId="1076"/>
          <ac:picMkLst>
            <pc:docMk/>
            <pc:sldMk cId="1654868749" sldId="413"/>
            <ac:picMk id="9" creationId="{4E3ACA22-53CA-C974-813F-60705604381D}"/>
          </ac:picMkLst>
        </pc:picChg>
      </pc:sldChg>
      <pc:sldChg chg="modSp">
        <pc:chgData name="Elena-Liliana Chitoranu (2431894)" userId="S::2431894@student.uwtsd.ac.uk::d78a98ce-c4c8-417b-8c45-76f78a851fc0" providerId="AD" clId="Web-{17041399-3F86-9629-2D4C-F639F69B02A5}" dt="2025-10-30T15:44:26.765" v="164" actId="14100"/>
        <pc:sldMkLst>
          <pc:docMk/>
          <pc:sldMk cId="1812347775" sldId="420"/>
        </pc:sldMkLst>
        <pc:graphicFrameChg chg="mod">
          <ac:chgData name="Elena-Liliana Chitoranu (2431894)" userId="S::2431894@student.uwtsd.ac.uk::d78a98ce-c4c8-417b-8c45-76f78a851fc0" providerId="AD" clId="Web-{17041399-3F86-9629-2D4C-F639F69B02A5}" dt="2025-10-30T15:44:26.765" v="164" actId="14100"/>
          <ac:graphicFrameMkLst>
            <pc:docMk/>
            <pc:sldMk cId="1812347775" sldId="420"/>
            <ac:graphicFrameMk id="100" creationId="{C9D8C562-0335-CDED-B994-4C14748A5548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E0039418-F7A0-2DFC-34E1-DE75DD434037}"/>
    <pc:docChg chg="modSld">
      <pc:chgData name="Elena-Liliana Chitoranu (2431894)" userId="S::2431894@student.uwtsd.ac.uk::d78a98ce-c4c8-417b-8c45-76f78a851fc0" providerId="AD" clId="Web-{E0039418-F7A0-2DFC-34E1-DE75DD434037}" dt="2025-10-30T15:29:59.574" v="340" actId="20577"/>
      <pc:docMkLst>
        <pc:docMk/>
      </pc:docMkLst>
      <pc:sldChg chg="modSp">
        <pc:chgData name="Elena-Liliana Chitoranu (2431894)" userId="S::2431894@student.uwtsd.ac.uk::d78a98ce-c4c8-417b-8c45-76f78a851fc0" providerId="AD" clId="Web-{E0039418-F7A0-2DFC-34E1-DE75DD434037}" dt="2025-10-30T15:17:43.928" v="110" actId="14100"/>
        <pc:sldMkLst>
          <pc:docMk/>
          <pc:sldMk cId="1345236125" sldId="414"/>
        </pc:sldMkLst>
        <pc:spChg chg="mod">
          <ac:chgData name="Elena-Liliana Chitoranu (2431894)" userId="S::2431894@student.uwtsd.ac.uk::d78a98ce-c4c8-417b-8c45-76f78a851fc0" providerId="AD" clId="Web-{E0039418-F7A0-2DFC-34E1-DE75DD434037}" dt="2025-10-30T15:17:43.928" v="110" actId="14100"/>
          <ac:spMkLst>
            <pc:docMk/>
            <pc:sldMk cId="1345236125" sldId="414"/>
            <ac:spMk id="7" creationId="{BB34BD8C-A651-DDE6-E5D2-8EE975F89ECA}"/>
          </ac:spMkLst>
        </pc:spChg>
      </pc:sldChg>
      <pc:sldChg chg="modSp">
        <pc:chgData name="Elena-Liliana Chitoranu (2431894)" userId="S::2431894@student.uwtsd.ac.uk::d78a98ce-c4c8-417b-8c45-76f78a851fc0" providerId="AD" clId="Web-{E0039418-F7A0-2DFC-34E1-DE75DD434037}" dt="2025-10-30T15:24:53.607" v="222" actId="1076"/>
        <pc:sldMkLst>
          <pc:docMk/>
          <pc:sldMk cId="3181436727" sldId="416"/>
        </pc:sldMkLst>
        <pc:graphicFrameChg chg="mod modGraphic">
          <ac:chgData name="Elena-Liliana Chitoranu (2431894)" userId="S::2431894@student.uwtsd.ac.uk::d78a98ce-c4c8-417b-8c45-76f78a851fc0" providerId="AD" clId="Web-{E0039418-F7A0-2DFC-34E1-DE75DD434037}" dt="2025-10-30T15:24:53.607" v="222" actId="1076"/>
          <ac:graphicFrameMkLst>
            <pc:docMk/>
            <pc:sldMk cId="3181436727" sldId="416"/>
            <ac:graphicFrameMk id="5" creationId="{DD978537-044A-CC4D-B618-2FD67799BA3A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E0039418-F7A0-2DFC-34E1-DE75DD434037}" dt="2025-10-30T15:20:52.334" v="143" actId="20577"/>
        <pc:sldMkLst>
          <pc:docMk/>
          <pc:sldMk cId="26617400" sldId="417"/>
        </pc:sldMkLst>
        <pc:graphicFrameChg chg="modGraphic">
          <ac:chgData name="Elena-Liliana Chitoranu (2431894)" userId="S::2431894@student.uwtsd.ac.uk::d78a98ce-c4c8-417b-8c45-76f78a851fc0" providerId="AD" clId="Web-{E0039418-F7A0-2DFC-34E1-DE75DD434037}" dt="2025-10-30T15:20:52.334" v="143" actId="20577"/>
          <ac:graphicFrameMkLst>
            <pc:docMk/>
            <pc:sldMk cId="26617400" sldId="417"/>
            <ac:graphicFrameMk id="14" creationId="{892CA7C9-E25F-C980-61CE-D20F1FA0C389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E0039418-F7A0-2DFC-34E1-DE75DD434037}" dt="2025-10-30T15:27:29.349" v="296" actId="20577"/>
        <pc:sldMkLst>
          <pc:docMk/>
          <pc:sldMk cId="1812347775" sldId="420"/>
        </pc:sldMkLst>
        <pc:spChg chg="mod">
          <ac:chgData name="Elena-Liliana Chitoranu (2431894)" userId="S::2431894@student.uwtsd.ac.uk::d78a98ce-c4c8-417b-8c45-76f78a851fc0" providerId="AD" clId="Web-{E0039418-F7A0-2DFC-34E1-DE75DD434037}" dt="2025-10-30T15:16:54.598" v="103" actId="14100"/>
          <ac:spMkLst>
            <pc:docMk/>
            <pc:sldMk cId="1812347775" sldId="420"/>
            <ac:spMk id="161" creationId="{724C90D6-5245-BBE4-C5C4-BCBF67002862}"/>
          </ac:spMkLst>
        </pc:spChg>
        <pc:graphicFrameChg chg="modGraphic">
          <ac:chgData name="Elena-Liliana Chitoranu (2431894)" userId="S::2431894@student.uwtsd.ac.uk::d78a98ce-c4c8-417b-8c45-76f78a851fc0" providerId="AD" clId="Web-{E0039418-F7A0-2DFC-34E1-DE75DD434037}" dt="2025-10-30T15:27:29.349" v="296" actId="20577"/>
          <ac:graphicFrameMkLst>
            <pc:docMk/>
            <pc:sldMk cId="1812347775" sldId="420"/>
            <ac:graphicFrameMk id="100" creationId="{C9D8C562-0335-CDED-B994-4C14748A5548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E0039418-F7A0-2DFC-34E1-DE75DD434037}" dt="2025-10-30T15:17:14.568" v="106" actId="14100"/>
        <pc:sldMkLst>
          <pc:docMk/>
          <pc:sldMk cId="2725629354" sldId="421"/>
        </pc:sldMkLst>
        <pc:spChg chg="mod">
          <ac:chgData name="Elena-Liliana Chitoranu (2431894)" userId="S::2431894@student.uwtsd.ac.uk::d78a98ce-c4c8-417b-8c45-76f78a851fc0" providerId="AD" clId="Web-{E0039418-F7A0-2DFC-34E1-DE75DD434037}" dt="2025-10-30T15:17:14.568" v="106" actId="14100"/>
          <ac:spMkLst>
            <pc:docMk/>
            <pc:sldMk cId="2725629354" sldId="421"/>
            <ac:spMk id="5" creationId="{29A201B5-BFB3-013D-02BD-9B375E74DBEE}"/>
          </ac:spMkLst>
        </pc:spChg>
        <pc:graphicFrameChg chg="mod modGraphic">
          <ac:chgData name="Elena-Liliana Chitoranu (2431894)" userId="S::2431894@student.uwtsd.ac.uk::d78a98ce-c4c8-417b-8c45-76f78a851fc0" providerId="AD" clId="Web-{E0039418-F7A0-2DFC-34E1-DE75DD434037}" dt="2025-10-30T15:16:08.379" v="101" actId="20577"/>
          <ac:graphicFrameMkLst>
            <pc:docMk/>
            <pc:sldMk cId="2725629354" sldId="421"/>
            <ac:graphicFrameMk id="384" creationId="{145251F4-FA62-836D-E2CC-D8AC5F4CB899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E0039418-F7A0-2DFC-34E1-DE75DD434037}" dt="2025-10-30T15:29:59.574" v="340" actId="20577"/>
        <pc:sldMkLst>
          <pc:docMk/>
          <pc:sldMk cId="4266397378" sldId="426"/>
        </pc:sldMkLst>
        <pc:spChg chg="mod">
          <ac:chgData name="Elena-Liliana Chitoranu (2431894)" userId="S::2431894@student.uwtsd.ac.uk::d78a98ce-c4c8-417b-8c45-76f78a851fc0" providerId="AD" clId="Web-{E0039418-F7A0-2DFC-34E1-DE75DD434037}" dt="2025-10-30T15:29:29.901" v="337" actId="1076"/>
          <ac:spMkLst>
            <pc:docMk/>
            <pc:sldMk cId="4266397378" sldId="426"/>
            <ac:spMk id="173" creationId="{BA5CAB90-EBEF-11F4-0874-59E1EBF4E275}"/>
          </ac:spMkLst>
        </pc:spChg>
        <pc:graphicFrameChg chg="mod modGraphic">
          <ac:chgData name="Elena-Liliana Chitoranu (2431894)" userId="S::2431894@student.uwtsd.ac.uk::d78a98ce-c4c8-417b-8c45-76f78a851fc0" providerId="AD" clId="Web-{E0039418-F7A0-2DFC-34E1-DE75DD434037}" dt="2025-10-30T15:29:59.574" v="340" actId="20577"/>
          <ac:graphicFrameMkLst>
            <pc:docMk/>
            <pc:sldMk cId="4266397378" sldId="426"/>
            <ac:graphicFrameMk id="5" creationId="{69A2CC6D-47BD-2D99-81B2-FFB3A680EDA7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9832CC4E-B250-68B9-3DD2-90E8AF74DFB2}"/>
    <pc:docChg chg="delSld modSld">
      <pc:chgData name="Elena-Liliana Chitoranu (2431894)" userId="S::2431894@student.uwtsd.ac.uk::d78a98ce-c4c8-417b-8c45-76f78a851fc0" providerId="AD" clId="Web-{9832CC4E-B250-68B9-3DD2-90E8AF74DFB2}" dt="2025-10-27T12:43:32.128" v="108" actId="20577"/>
      <pc:docMkLst>
        <pc:docMk/>
      </pc:docMkLst>
      <pc:sldChg chg="addSp delSp modSp">
        <pc:chgData name="Elena-Liliana Chitoranu (2431894)" userId="S::2431894@student.uwtsd.ac.uk::d78a98ce-c4c8-417b-8c45-76f78a851fc0" providerId="AD" clId="Web-{9832CC4E-B250-68B9-3DD2-90E8AF74DFB2}" dt="2025-10-27T12:43:32.128" v="108" actId="20577"/>
        <pc:sldMkLst>
          <pc:docMk/>
          <pc:sldMk cId="3181436727" sldId="416"/>
        </pc:sldMkLst>
        <pc:graphicFrameChg chg="add del modGraphic">
          <ac:chgData name="Elena-Liliana Chitoranu (2431894)" userId="S::2431894@student.uwtsd.ac.uk::d78a98ce-c4c8-417b-8c45-76f78a851fc0" providerId="AD" clId="Web-{9832CC4E-B250-68B9-3DD2-90E8AF74DFB2}" dt="2025-10-27T12:43:32.128" v="108" actId="20577"/>
          <ac:graphicFrameMkLst>
            <pc:docMk/>
            <pc:sldMk cId="3181436727" sldId="416"/>
            <ac:graphicFrameMk id="5" creationId="{DD978537-044A-CC4D-B618-2FD67799BA3A}"/>
          </ac:graphicFrameMkLst>
        </pc:graphicFrameChg>
      </pc:sldChg>
    </pc:docChg>
  </pc:docChgLst>
  <pc:docChgLst>
    <pc:chgData name="Elena-Liliana Chitoranu (2431894)" userId="S::2431894@student.uwtsd.ac.uk::d78a98ce-c4c8-417b-8c45-76f78a851fc0" providerId="AD" clId="Web-{13653E76-C4A0-A0FA-7AB7-3DABF005A00B}"/>
    <pc:docChg chg="addSld delSld modSld">
      <pc:chgData name="Elena-Liliana Chitoranu (2431894)" userId="S::2431894@student.uwtsd.ac.uk::d78a98ce-c4c8-417b-8c45-76f78a851fc0" providerId="AD" clId="Web-{13653E76-C4A0-A0FA-7AB7-3DABF005A00B}" dt="2025-10-27T20:16:34.420" v="689" actId="20577"/>
      <pc:docMkLst>
        <pc:docMk/>
      </pc:docMkLst>
      <pc:sldChg chg="addSp modSp">
        <pc:chgData name="Elena-Liliana Chitoranu (2431894)" userId="S::2431894@student.uwtsd.ac.uk::d78a98ce-c4c8-417b-8c45-76f78a851fc0" providerId="AD" clId="Web-{13653E76-C4A0-A0FA-7AB7-3DABF005A00B}" dt="2025-10-27T20:03:14.947" v="591" actId="14100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13653E76-C4A0-A0FA-7AB7-3DABF005A00B}" dt="2025-10-27T18:45:53.691" v="53" actId="20577"/>
          <ac:spMkLst>
            <pc:docMk/>
            <pc:sldMk cId="752814286" sldId="257"/>
            <ac:spMk id="3" creationId="{D9A11267-FC52-4990-8D98-010AFABA5544}"/>
          </ac:spMkLst>
        </pc:spChg>
        <pc:picChg chg="add mod">
          <ac:chgData name="Elena-Liliana Chitoranu (2431894)" userId="S::2431894@student.uwtsd.ac.uk::d78a98ce-c4c8-417b-8c45-76f78a851fc0" providerId="AD" clId="Web-{13653E76-C4A0-A0FA-7AB7-3DABF005A00B}" dt="2025-10-27T20:03:14.947" v="591" actId="14100"/>
          <ac:picMkLst>
            <pc:docMk/>
            <pc:sldMk cId="752814286" sldId="257"/>
            <ac:picMk id="4" creationId="{AE9D24B6-45AF-BDF1-0B68-7C57EF150747}"/>
          </ac:picMkLst>
        </pc:picChg>
        <pc:picChg chg="mod">
          <ac:chgData name="Elena-Liliana Chitoranu (2431894)" userId="S::2431894@student.uwtsd.ac.uk::d78a98ce-c4c8-417b-8c45-76f78a851fc0" providerId="AD" clId="Web-{13653E76-C4A0-A0FA-7AB7-3DABF005A00B}" dt="2025-10-27T18:45:17.190" v="34" actId="14100"/>
          <ac:picMkLst>
            <pc:docMk/>
            <pc:sldMk cId="752814286" sldId="257"/>
            <ac:picMk id="14" creationId="{9A8AD548-922D-4E1D-B19C-5F6E808B8160}"/>
          </ac:picMkLst>
        </pc:picChg>
      </pc:sldChg>
      <pc:sldChg chg="modSp">
        <pc:chgData name="Elena-Liliana Chitoranu (2431894)" userId="S::2431894@student.uwtsd.ac.uk::d78a98ce-c4c8-417b-8c45-76f78a851fc0" providerId="AD" clId="Web-{13653E76-C4A0-A0FA-7AB7-3DABF005A00B}" dt="2025-10-27T20:16:34.420" v="689" actId="20577"/>
        <pc:sldMkLst>
          <pc:docMk/>
          <pc:sldMk cId="2393667050" sldId="405"/>
        </pc:sldMkLst>
        <pc:spChg chg="mod">
          <ac:chgData name="Elena-Liliana Chitoranu (2431894)" userId="S::2431894@student.uwtsd.ac.uk::d78a98ce-c4c8-417b-8c45-76f78a851fc0" providerId="AD" clId="Web-{13653E76-C4A0-A0FA-7AB7-3DABF005A00B}" dt="2025-10-27T20:16:34.420" v="689" actId="20577"/>
          <ac:spMkLst>
            <pc:docMk/>
            <pc:sldMk cId="2393667050" sldId="405"/>
            <ac:spMk id="5" creationId="{9FA92045-26D3-7FE5-93EC-8AB956F97C32}"/>
          </ac:spMkLst>
        </pc:spChg>
      </pc:sldChg>
      <pc:sldChg chg="modSp">
        <pc:chgData name="Elena-Liliana Chitoranu (2431894)" userId="S::2431894@student.uwtsd.ac.uk::d78a98ce-c4c8-417b-8c45-76f78a851fc0" providerId="AD" clId="Web-{13653E76-C4A0-A0FA-7AB7-3DABF005A00B}" dt="2025-10-27T18:52:19.277" v="76" actId="20577"/>
        <pc:sldMkLst>
          <pc:docMk/>
          <pc:sldMk cId="1602327588" sldId="406"/>
        </pc:sldMkLst>
        <pc:graphicFrameChg chg="modGraphic">
          <ac:chgData name="Elena-Liliana Chitoranu (2431894)" userId="S::2431894@student.uwtsd.ac.uk::d78a98ce-c4c8-417b-8c45-76f78a851fc0" providerId="AD" clId="Web-{13653E76-C4A0-A0FA-7AB7-3DABF005A00B}" dt="2025-10-27T18:52:19.277" v="76" actId="20577"/>
          <ac:graphicFrameMkLst>
            <pc:docMk/>
            <pc:sldMk cId="1602327588" sldId="406"/>
            <ac:graphicFrameMk id="6" creationId="{4CF5271A-8270-5EE0-0BB4-FB66DB5A2B4B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13653E76-C4A0-A0FA-7AB7-3DABF005A00B}" dt="2025-10-27T18:52:38.105" v="78" actId="20577"/>
        <pc:sldMkLst>
          <pc:docMk/>
          <pc:sldMk cId="1726602153" sldId="410"/>
        </pc:sldMkLst>
        <pc:graphicFrameChg chg="modGraphic">
          <ac:chgData name="Elena-Liliana Chitoranu (2431894)" userId="S::2431894@student.uwtsd.ac.uk::d78a98ce-c4c8-417b-8c45-76f78a851fc0" providerId="AD" clId="Web-{13653E76-C4A0-A0FA-7AB7-3DABF005A00B}" dt="2025-10-27T18:52:38.105" v="78" actId="20577"/>
          <ac:graphicFrameMkLst>
            <pc:docMk/>
            <pc:sldMk cId="1726602153" sldId="410"/>
            <ac:graphicFrameMk id="6" creationId="{6EBF8D10-AF66-B840-53BA-AFFFB28E1892}"/>
          </ac:graphicFrameMkLst>
        </pc:graphicFrameChg>
      </pc:sldChg>
      <pc:sldChg chg="modSp">
        <pc:chgData name="Elena-Liliana Chitoranu (2431894)" userId="S::2431894@student.uwtsd.ac.uk::d78a98ce-c4c8-417b-8c45-76f78a851fc0" providerId="AD" clId="Web-{13653E76-C4A0-A0FA-7AB7-3DABF005A00B}" dt="2025-10-27T18:53:27.309" v="82" actId="20577"/>
        <pc:sldMkLst>
          <pc:docMk/>
          <pc:sldMk cId="3515494443" sldId="411"/>
        </pc:sldMkLst>
        <pc:spChg chg="mod">
          <ac:chgData name="Elena-Liliana Chitoranu (2431894)" userId="S::2431894@student.uwtsd.ac.uk::d78a98ce-c4c8-417b-8c45-76f78a851fc0" providerId="AD" clId="Web-{13653E76-C4A0-A0FA-7AB7-3DABF005A00B}" dt="2025-10-27T18:53:20.340" v="81" actId="20577"/>
          <ac:spMkLst>
            <pc:docMk/>
            <pc:sldMk cId="3515494443" sldId="411"/>
            <ac:spMk id="303" creationId="{60090B0E-F621-E7A7-18FC-0A19BEAFA41A}"/>
          </ac:spMkLst>
        </pc:spChg>
        <pc:spChg chg="mod">
          <ac:chgData name="Elena-Liliana Chitoranu (2431894)" userId="S::2431894@student.uwtsd.ac.uk::d78a98ce-c4c8-417b-8c45-76f78a851fc0" providerId="AD" clId="Web-{13653E76-C4A0-A0FA-7AB7-3DABF005A00B}" dt="2025-10-27T18:53:27.309" v="82" actId="20577"/>
          <ac:spMkLst>
            <pc:docMk/>
            <pc:sldMk cId="3515494443" sldId="411"/>
            <ac:spMk id="305" creationId="{0DF2DEBA-EA52-4403-2C21-DFFA34426FEC}"/>
          </ac:spMkLst>
        </pc:spChg>
      </pc:sldChg>
      <pc:sldChg chg="addSp modSp">
        <pc:chgData name="Elena-Liliana Chitoranu (2431894)" userId="S::2431894@student.uwtsd.ac.uk::d78a98ce-c4c8-417b-8c45-76f78a851fc0" providerId="AD" clId="Web-{13653E76-C4A0-A0FA-7AB7-3DABF005A00B}" dt="2025-10-27T19:36:24.261" v="375" actId="20577"/>
        <pc:sldMkLst>
          <pc:docMk/>
          <pc:sldMk cId="343932068" sldId="412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19:35:54.963" v="373" actId="1076"/>
          <ac:spMkLst>
            <pc:docMk/>
            <pc:sldMk cId="343932068" sldId="412"/>
            <ac:spMk id="6" creationId="{DDE98506-5F2B-A510-7256-8EB1BAF12761}"/>
          </ac:spMkLst>
        </pc:spChg>
        <pc:spChg chg="mod">
          <ac:chgData name="Elena-Liliana Chitoranu (2431894)" userId="S::2431894@student.uwtsd.ac.uk::d78a98ce-c4c8-417b-8c45-76f78a851fc0" providerId="AD" clId="Web-{13653E76-C4A0-A0FA-7AB7-3DABF005A00B}" dt="2025-10-27T19:34:07.881" v="350" actId="20577"/>
          <ac:spMkLst>
            <pc:docMk/>
            <pc:sldMk cId="343932068" sldId="412"/>
            <ac:spMk id="11" creationId="{8B3A65B5-7395-B2A2-C53D-2FC7C3DAACEC}"/>
          </ac:spMkLst>
        </pc:spChg>
        <pc:spChg chg="mod">
          <ac:chgData name="Elena-Liliana Chitoranu (2431894)" userId="S::2431894@student.uwtsd.ac.uk::d78a98ce-c4c8-417b-8c45-76f78a851fc0" providerId="AD" clId="Web-{13653E76-C4A0-A0FA-7AB7-3DABF005A00B}" dt="2025-10-27T19:35:31.869" v="370" actId="20577"/>
          <ac:spMkLst>
            <pc:docMk/>
            <pc:sldMk cId="343932068" sldId="412"/>
            <ac:spMk id="12" creationId="{ADAA6AE9-A3B5-1B70-87AE-A88AF3C801CF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19:36:24.261" v="375" actId="20577"/>
          <ac:spMkLst>
            <pc:docMk/>
            <pc:sldMk cId="343932068" sldId="412"/>
            <ac:spMk id="13" creationId="{6C36BA4E-A623-28FE-AF4E-8C92401D30FC}"/>
          </ac:spMkLst>
        </pc:spChg>
      </pc:sldChg>
      <pc:sldChg chg="addSp modSp">
        <pc:chgData name="Elena-Liliana Chitoranu (2431894)" userId="S::2431894@student.uwtsd.ac.uk::d78a98ce-c4c8-417b-8c45-76f78a851fc0" providerId="AD" clId="Web-{13653E76-C4A0-A0FA-7AB7-3DABF005A00B}" dt="2025-10-27T19:40:52.815" v="432" actId="20577"/>
        <pc:sldMkLst>
          <pc:docMk/>
          <pc:sldMk cId="1654868749" sldId="413"/>
        </pc:sldMkLst>
        <pc:spChg chg="mod">
          <ac:chgData name="Elena-Liliana Chitoranu (2431894)" userId="S::2431894@student.uwtsd.ac.uk::d78a98ce-c4c8-417b-8c45-76f78a851fc0" providerId="AD" clId="Web-{13653E76-C4A0-A0FA-7AB7-3DABF005A00B}" dt="2025-10-27T19:37:28.279" v="379" actId="20577"/>
          <ac:spMkLst>
            <pc:docMk/>
            <pc:sldMk cId="1654868749" sldId="413"/>
            <ac:spMk id="6" creationId="{B6347384-9A76-633F-1207-D21CCE5CFF57}"/>
          </ac:spMkLst>
        </pc:spChg>
        <pc:spChg chg="mod">
          <ac:chgData name="Elena-Liliana Chitoranu (2431894)" userId="S::2431894@student.uwtsd.ac.uk::d78a98ce-c4c8-417b-8c45-76f78a851fc0" providerId="AD" clId="Web-{13653E76-C4A0-A0FA-7AB7-3DABF005A00B}" dt="2025-10-27T19:40:52.815" v="432" actId="20577"/>
          <ac:spMkLst>
            <pc:docMk/>
            <pc:sldMk cId="1654868749" sldId="413"/>
            <ac:spMk id="10" creationId="{6C17A71F-78CE-845E-D426-83316C84258E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19:40:01.705" v="411" actId="1076"/>
          <ac:spMkLst>
            <pc:docMk/>
            <pc:sldMk cId="1654868749" sldId="413"/>
            <ac:spMk id="11" creationId="{9E2C0A73-6226-0248-EAC5-B4FBED39AFC9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19:39:49.907" v="410" actId="20577"/>
          <ac:spMkLst>
            <pc:docMk/>
            <pc:sldMk cId="1654868749" sldId="413"/>
            <ac:spMk id="13" creationId="{7722349C-C291-9B35-9C4A-5137A1091706}"/>
          </ac:spMkLst>
        </pc:spChg>
      </pc:sldChg>
      <pc:sldChg chg="addSp modSp">
        <pc:chgData name="Elena-Liliana Chitoranu (2431894)" userId="S::2431894@student.uwtsd.ac.uk::d78a98ce-c4c8-417b-8c45-76f78a851fc0" providerId="AD" clId="Web-{13653E76-C4A0-A0FA-7AB7-3DABF005A00B}" dt="2025-10-27T19:42:19.238" v="448" actId="14100"/>
        <pc:sldMkLst>
          <pc:docMk/>
          <pc:sldMk cId="1345236125" sldId="414"/>
        </pc:sldMkLst>
        <pc:spChg chg="mod">
          <ac:chgData name="Elena-Liliana Chitoranu (2431894)" userId="S::2431894@student.uwtsd.ac.uk::d78a98ce-c4c8-417b-8c45-76f78a851fc0" providerId="AD" clId="Web-{13653E76-C4A0-A0FA-7AB7-3DABF005A00B}" dt="2025-10-27T18:56:04.186" v="104" actId="20577"/>
          <ac:spMkLst>
            <pc:docMk/>
            <pc:sldMk cId="1345236125" sldId="414"/>
            <ac:spMk id="5" creationId="{BC059E79-44AA-104E-790B-1F9D31121B3E}"/>
          </ac:spMkLst>
        </pc:spChg>
        <pc:spChg chg="mod">
          <ac:chgData name="Elena-Liliana Chitoranu (2431894)" userId="S::2431894@student.uwtsd.ac.uk::d78a98ce-c4c8-417b-8c45-76f78a851fc0" providerId="AD" clId="Web-{13653E76-C4A0-A0FA-7AB7-3DABF005A00B}" dt="2025-10-27T19:41:58.269" v="444" actId="20577"/>
          <ac:spMkLst>
            <pc:docMk/>
            <pc:sldMk cId="1345236125" sldId="414"/>
            <ac:spMk id="6" creationId="{7E060D63-82BD-6EED-3DE8-EC41443443EF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19:42:19.238" v="448" actId="14100"/>
          <ac:spMkLst>
            <pc:docMk/>
            <pc:sldMk cId="1345236125" sldId="414"/>
            <ac:spMk id="7" creationId="{BB34BD8C-A651-DDE6-E5D2-8EE975F89ECA}"/>
          </ac:spMkLst>
        </pc:spChg>
      </pc:sldChg>
      <pc:sldChg chg="modSp">
        <pc:chgData name="Elena-Liliana Chitoranu (2431894)" userId="S::2431894@student.uwtsd.ac.uk::d78a98ce-c4c8-417b-8c45-76f78a851fc0" providerId="AD" clId="Web-{13653E76-C4A0-A0FA-7AB7-3DABF005A00B}" dt="2025-10-27T18:51:48.917" v="74" actId="20577"/>
        <pc:sldMkLst>
          <pc:docMk/>
          <pc:sldMk cId="3181436727" sldId="416"/>
        </pc:sldMkLst>
        <pc:graphicFrameChg chg="modGraphic">
          <ac:chgData name="Elena-Liliana Chitoranu (2431894)" userId="S::2431894@student.uwtsd.ac.uk::d78a98ce-c4c8-417b-8c45-76f78a851fc0" providerId="AD" clId="Web-{13653E76-C4A0-A0FA-7AB7-3DABF005A00B}" dt="2025-10-27T18:51:48.917" v="74" actId="20577"/>
          <ac:graphicFrameMkLst>
            <pc:docMk/>
            <pc:sldMk cId="3181436727" sldId="416"/>
            <ac:graphicFrameMk id="5" creationId="{DD978537-044A-CC4D-B618-2FD67799BA3A}"/>
          </ac:graphicFrameMkLst>
        </pc:graphicFrameChg>
      </pc:sldChg>
      <pc:sldChg chg="addSp delSp modSp new">
        <pc:chgData name="Elena-Liliana Chitoranu (2431894)" userId="S::2431894@student.uwtsd.ac.uk::d78a98ce-c4c8-417b-8c45-76f78a851fc0" providerId="AD" clId="Web-{13653E76-C4A0-A0FA-7AB7-3DABF005A00B}" dt="2025-10-27T19:07:49.960" v="179" actId="1076"/>
        <pc:sldMkLst>
          <pc:docMk/>
          <pc:sldMk cId="26617400" sldId="417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19:07:49.960" v="179" actId="1076"/>
          <ac:spMkLst>
            <pc:docMk/>
            <pc:sldMk cId="26617400" sldId="417"/>
            <ac:spMk id="5" creationId="{2F4F9F9F-6E40-28F8-59E9-360EB33BB8F5}"/>
          </ac:spMkLst>
        </pc:spChg>
        <pc:graphicFrameChg chg="add mod modGraphic">
          <ac:chgData name="Elena-Liliana Chitoranu (2431894)" userId="S::2431894@student.uwtsd.ac.uk::d78a98ce-c4c8-417b-8c45-76f78a851fc0" providerId="AD" clId="Web-{13653E76-C4A0-A0FA-7AB7-3DABF005A00B}" dt="2025-10-27T19:07:39.773" v="178" actId="20577"/>
          <ac:graphicFrameMkLst>
            <pc:docMk/>
            <pc:sldMk cId="26617400" sldId="417"/>
            <ac:graphicFrameMk id="14" creationId="{892CA7C9-E25F-C980-61CE-D20F1FA0C389}"/>
          </ac:graphicFrameMkLst>
        </pc:graphicFrameChg>
      </pc:sldChg>
      <pc:sldChg chg="addSp modSp new">
        <pc:chgData name="Elena-Liliana Chitoranu (2431894)" userId="S::2431894@student.uwtsd.ac.uk::d78a98ce-c4c8-417b-8c45-76f78a851fc0" providerId="AD" clId="Web-{13653E76-C4A0-A0FA-7AB7-3DABF005A00B}" dt="2025-10-27T19:12:18.073" v="207" actId="20577"/>
        <pc:sldMkLst>
          <pc:docMk/>
          <pc:sldMk cId="2817497887" sldId="418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19:11:13.275" v="198" actId="14100"/>
          <ac:spMkLst>
            <pc:docMk/>
            <pc:sldMk cId="2817497887" sldId="418"/>
            <ac:spMk id="5" creationId="{38DE0B47-C118-E0B8-B572-2E3F100FEE15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19:12:18.073" v="207" actId="20577"/>
          <ac:spMkLst>
            <pc:docMk/>
            <pc:sldMk cId="2817497887" sldId="418"/>
            <ac:spMk id="6" creationId="{90DEC201-3609-85FC-50D1-E6FF3251B89C}"/>
          </ac:spMkLst>
        </pc:spChg>
      </pc:sldChg>
      <pc:sldChg chg="addSp modSp new">
        <pc:chgData name="Elena-Liliana Chitoranu (2431894)" userId="S::2431894@student.uwtsd.ac.uk::d78a98ce-c4c8-417b-8c45-76f78a851fc0" providerId="AD" clId="Web-{13653E76-C4A0-A0FA-7AB7-3DABF005A00B}" dt="2025-10-27T19:18:38.151" v="248" actId="14100"/>
        <pc:sldMkLst>
          <pc:docMk/>
          <pc:sldMk cId="1226378624" sldId="419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19:14:03.621" v="215" actId="20577"/>
          <ac:spMkLst>
            <pc:docMk/>
            <pc:sldMk cId="1226378624" sldId="419"/>
            <ac:spMk id="5" creationId="{9A299C09-54AF-7788-06BE-B337BFD05F17}"/>
          </ac:spMkLst>
        </pc:spChg>
        <pc:graphicFrameChg chg="add mod modGraphic">
          <ac:chgData name="Elena-Liliana Chitoranu (2431894)" userId="S::2431894@student.uwtsd.ac.uk::d78a98ce-c4c8-417b-8c45-76f78a851fc0" providerId="AD" clId="Web-{13653E76-C4A0-A0FA-7AB7-3DABF005A00B}" dt="2025-10-27T19:18:38.151" v="248" actId="14100"/>
          <ac:graphicFrameMkLst>
            <pc:docMk/>
            <pc:sldMk cId="1226378624" sldId="419"/>
            <ac:graphicFrameMk id="6" creationId="{26B69F39-FAB3-A603-93F2-6F4250B03AB0}"/>
          </ac:graphicFrameMkLst>
        </pc:graphicFrameChg>
      </pc:sldChg>
      <pc:sldChg chg="addSp delSp modSp new">
        <pc:chgData name="Elena-Liliana Chitoranu (2431894)" userId="S::2431894@student.uwtsd.ac.uk::d78a98ce-c4c8-417b-8c45-76f78a851fc0" providerId="AD" clId="Web-{13653E76-C4A0-A0FA-7AB7-3DABF005A00B}" dt="2025-10-27T19:31:19.651" v="332" actId="14100"/>
        <pc:sldMkLst>
          <pc:docMk/>
          <pc:sldMk cId="1812347775" sldId="420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19:31:19.651" v="332" actId="14100"/>
          <ac:spMkLst>
            <pc:docMk/>
            <pc:sldMk cId="1812347775" sldId="420"/>
            <ac:spMk id="161" creationId="{724C90D6-5245-BBE4-C5C4-BCBF67002862}"/>
          </ac:spMkLst>
        </pc:spChg>
        <pc:graphicFrameChg chg="add mod modGraphic">
          <ac:chgData name="Elena-Liliana Chitoranu (2431894)" userId="S::2431894@student.uwtsd.ac.uk::d78a98ce-c4c8-417b-8c45-76f78a851fc0" providerId="AD" clId="Web-{13653E76-C4A0-A0FA-7AB7-3DABF005A00B}" dt="2025-10-27T19:31:05.557" v="330" actId="20577"/>
          <ac:graphicFrameMkLst>
            <pc:docMk/>
            <pc:sldMk cId="1812347775" sldId="420"/>
            <ac:graphicFrameMk id="100" creationId="{C9D8C562-0335-CDED-B994-4C14748A5548}"/>
          </ac:graphicFrameMkLst>
        </pc:graphicFrameChg>
      </pc:sldChg>
      <pc:sldChg chg="addSp delSp modSp new">
        <pc:chgData name="Elena-Liliana Chitoranu (2431894)" userId="S::2431894@student.uwtsd.ac.uk::d78a98ce-c4c8-417b-8c45-76f78a851fc0" providerId="AD" clId="Web-{13653E76-C4A0-A0FA-7AB7-3DABF005A00B}" dt="2025-10-27T20:01:21.148" v="586" actId="20577"/>
        <pc:sldMkLst>
          <pc:docMk/>
          <pc:sldMk cId="2725629354" sldId="421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19:45:36.256" v="458" actId="1076"/>
          <ac:spMkLst>
            <pc:docMk/>
            <pc:sldMk cId="2725629354" sldId="421"/>
            <ac:spMk id="5" creationId="{29A201B5-BFB3-013D-02BD-9B375E74DBEE}"/>
          </ac:spMkLst>
        </pc:spChg>
        <pc:graphicFrameChg chg="add mod modGraphic">
          <ac:chgData name="Elena-Liliana Chitoranu (2431894)" userId="S::2431894@student.uwtsd.ac.uk::d78a98ce-c4c8-417b-8c45-76f78a851fc0" providerId="AD" clId="Web-{13653E76-C4A0-A0FA-7AB7-3DABF005A00B}" dt="2025-10-27T20:01:21.148" v="586" actId="20577"/>
          <ac:graphicFrameMkLst>
            <pc:docMk/>
            <pc:sldMk cId="2725629354" sldId="421"/>
            <ac:graphicFrameMk id="384" creationId="{145251F4-FA62-836D-E2CC-D8AC5F4CB899}"/>
          </ac:graphicFrameMkLst>
        </pc:graphicFrameChg>
      </pc:sldChg>
      <pc:sldChg chg="addSp delSp modSp new">
        <pc:chgData name="Elena-Liliana Chitoranu (2431894)" userId="S::2431894@student.uwtsd.ac.uk::d78a98ce-c4c8-417b-8c45-76f78a851fc0" providerId="AD" clId="Web-{13653E76-C4A0-A0FA-7AB7-3DABF005A00B}" dt="2025-10-27T20:12:04.592" v="653" actId="1076"/>
        <pc:sldMkLst>
          <pc:docMk/>
          <pc:sldMk cId="447244912" sldId="422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20:05:58.216" v="606" actId="14100"/>
          <ac:spMkLst>
            <pc:docMk/>
            <pc:sldMk cId="447244912" sldId="422"/>
            <ac:spMk id="47" creationId="{DC8C64FF-E826-11B7-DBEC-F7736C107BE8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20:11:55.466" v="652" actId="14100"/>
          <ac:spMkLst>
            <pc:docMk/>
            <pc:sldMk cId="447244912" sldId="422"/>
            <ac:spMk id="68" creationId="{BDB93FDB-C024-CBA1-CB29-BB264717C6F1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20:12:04.592" v="653" actId="1076"/>
          <ac:spMkLst>
            <pc:docMk/>
            <pc:sldMk cId="447244912" sldId="422"/>
            <ac:spMk id="70" creationId="{A3B4CB4A-B6B8-1A71-C8EA-68025C8CF0BF}"/>
          </ac:spMkLst>
        </pc:spChg>
      </pc:sldChg>
      <pc:sldChg chg="addSp modSp new">
        <pc:chgData name="Elena-Liliana Chitoranu (2431894)" userId="S::2431894@student.uwtsd.ac.uk::d78a98ce-c4c8-417b-8c45-76f78a851fc0" providerId="AD" clId="Web-{13653E76-C4A0-A0FA-7AB7-3DABF005A00B}" dt="2025-10-27T20:15:34.662" v="686" actId="14100"/>
        <pc:sldMkLst>
          <pc:docMk/>
          <pc:sldMk cId="3846749727" sldId="423"/>
        </pc:sldMkLst>
        <pc:spChg chg="add mod">
          <ac:chgData name="Elena-Liliana Chitoranu (2431894)" userId="S::2431894@student.uwtsd.ac.uk::d78a98ce-c4c8-417b-8c45-76f78a851fc0" providerId="AD" clId="Web-{13653E76-C4A0-A0FA-7AB7-3DABF005A00B}" dt="2025-10-27T20:15:27.783" v="685" actId="14100"/>
          <ac:spMkLst>
            <pc:docMk/>
            <pc:sldMk cId="3846749727" sldId="423"/>
            <ac:spMk id="5" creationId="{B247F263-2392-EA93-E231-4CF7E5DDF01F}"/>
          </ac:spMkLst>
        </pc:spChg>
        <pc:spChg chg="add mod">
          <ac:chgData name="Elena-Liliana Chitoranu (2431894)" userId="S::2431894@student.uwtsd.ac.uk::d78a98ce-c4c8-417b-8c45-76f78a851fc0" providerId="AD" clId="Web-{13653E76-C4A0-A0FA-7AB7-3DABF005A00B}" dt="2025-10-27T20:15:34.662" v="686" actId="14100"/>
          <ac:spMkLst>
            <pc:docMk/>
            <pc:sldMk cId="3846749727" sldId="423"/>
            <ac:spMk id="6" creationId="{A843E612-1DB3-C7A9-7F79-0E5D3B70858F}"/>
          </ac:spMkLst>
        </pc:spChg>
      </pc:sldChg>
    </pc:docChg>
  </pc:docChgLst>
  <pc:docChgLst>
    <pc:chgData name="Elena-Liliana Chitoranu (2431894)" userId="S::2431894@student.uwtsd.ac.uk::d78a98ce-c4c8-417b-8c45-76f78a851fc0" providerId="AD" clId="Web-{655A3CC0-77FA-798F-CE0A-FFA3E6C6BFB3}"/>
    <pc:docChg chg="addSld delSld modSld">
      <pc:chgData name="Elena-Liliana Chitoranu (2431894)" userId="S::2431894@student.uwtsd.ac.uk::d78a98ce-c4c8-417b-8c45-76f78a851fc0" providerId="AD" clId="Web-{655A3CC0-77FA-798F-CE0A-FFA3E6C6BFB3}" dt="2025-10-27T10:57:47.590" v="460"/>
      <pc:docMkLst>
        <pc:docMk/>
      </pc:docMkLst>
      <pc:sldChg chg="modSp">
        <pc:chgData name="Elena-Liliana Chitoranu (2431894)" userId="S::2431894@student.uwtsd.ac.uk::d78a98ce-c4c8-417b-8c45-76f78a851fc0" providerId="AD" clId="Web-{655A3CC0-77FA-798F-CE0A-FFA3E6C6BFB3}" dt="2025-10-27T10:38:14.222" v="309" actId="14100"/>
        <pc:sldMkLst>
          <pc:docMk/>
          <pc:sldMk cId="752814286" sldId="257"/>
        </pc:sldMkLst>
        <pc:spChg chg="mod">
          <ac:chgData name="Elena-Liliana Chitoranu (2431894)" userId="S::2431894@student.uwtsd.ac.uk::d78a98ce-c4c8-417b-8c45-76f78a851fc0" providerId="AD" clId="Web-{655A3CC0-77FA-798F-CE0A-FFA3E6C6BFB3}" dt="2025-10-27T10:38:02.331" v="308" actId="20577"/>
          <ac:spMkLst>
            <pc:docMk/>
            <pc:sldMk cId="752814286" sldId="257"/>
            <ac:spMk id="3" creationId="{D9A11267-FC52-4990-8D98-010AFABA5544}"/>
          </ac:spMkLst>
        </pc:spChg>
        <pc:picChg chg="mod">
          <ac:chgData name="Elena-Liliana Chitoranu (2431894)" userId="S::2431894@student.uwtsd.ac.uk::d78a98ce-c4c8-417b-8c45-76f78a851fc0" providerId="AD" clId="Web-{655A3CC0-77FA-798F-CE0A-FFA3E6C6BFB3}" dt="2025-10-27T10:38:14.222" v="309" actId="14100"/>
          <ac:picMkLst>
            <pc:docMk/>
            <pc:sldMk cId="752814286" sldId="257"/>
            <ac:picMk id="14" creationId="{9A8AD548-922D-4E1D-B19C-5F6E808B8160}"/>
          </ac:picMkLst>
        </pc:picChg>
      </pc:sldChg>
      <pc:sldChg chg="modSp">
        <pc:chgData name="Elena-Liliana Chitoranu (2431894)" userId="S::2431894@student.uwtsd.ac.uk::d78a98ce-c4c8-417b-8c45-76f78a851fc0" providerId="AD" clId="Web-{655A3CC0-77FA-798F-CE0A-FFA3E6C6BFB3}" dt="2025-10-27T10:56:56.558" v="457" actId="20577"/>
        <pc:sldMkLst>
          <pc:docMk/>
          <pc:sldMk cId="3515494443" sldId="411"/>
        </pc:sldMkLst>
        <pc:spChg chg="mod">
          <ac:chgData name="Elena-Liliana Chitoranu (2431894)" userId="S::2431894@student.uwtsd.ac.uk::d78a98ce-c4c8-417b-8c45-76f78a851fc0" providerId="AD" clId="Web-{655A3CC0-77FA-798F-CE0A-FFA3E6C6BFB3}" dt="2025-10-27T10:56:40.777" v="455" actId="20577"/>
          <ac:spMkLst>
            <pc:docMk/>
            <pc:sldMk cId="3515494443" sldId="411"/>
            <ac:spMk id="303" creationId="{60090B0E-F621-E7A7-18FC-0A19BEAFA41A}"/>
          </ac:spMkLst>
        </pc:spChg>
        <pc:spChg chg="mod">
          <ac:chgData name="Elena-Liliana Chitoranu (2431894)" userId="S::2431894@student.uwtsd.ac.uk::d78a98ce-c4c8-417b-8c45-76f78a851fc0" providerId="AD" clId="Web-{655A3CC0-77FA-798F-CE0A-FFA3E6C6BFB3}" dt="2025-10-27T10:56:56.558" v="457" actId="20577"/>
          <ac:spMkLst>
            <pc:docMk/>
            <pc:sldMk cId="3515494443" sldId="411"/>
            <ac:spMk id="305" creationId="{0DF2DEBA-EA52-4403-2C21-DFFA34426FEC}"/>
          </ac:spMkLst>
        </pc:spChg>
      </pc:sldChg>
      <pc:sldChg chg="modSp">
        <pc:chgData name="Elena-Liliana Chitoranu (2431894)" userId="S::2431894@student.uwtsd.ac.uk::d78a98ce-c4c8-417b-8c45-76f78a851fc0" providerId="AD" clId="Web-{655A3CC0-77FA-798F-CE0A-FFA3E6C6BFB3}" dt="2025-10-27T10:56:29.745" v="453" actId="20577"/>
        <pc:sldMkLst>
          <pc:docMk/>
          <pc:sldMk cId="343932068" sldId="412"/>
        </pc:sldMkLst>
        <pc:spChg chg="mod">
          <ac:chgData name="Elena-Liliana Chitoranu (2431894)" userId="S::2431894@student.uwtsd.ac.uk::d78a98ce-c4c8-417b-8c45-76f78a851fc0" providerId="AD" clId="Web-{655A3CC0-77FA-798F-CE0A-FFA3E6C6BFB3}" dt="2025-10-27T10:56:29.745" v="453" actId="20577"/>
          <ac:spMkLst>
            <pc:docMk/>
            <pc:sldMk cId="343932068" sldId="412"/>
            <ac:spMk id="11" creationId="{8B3A65B5-7395-B2A2-C53D-2FC7C3DAACEC}"/>
          </ac:spMkLst>
        </pc:spChg>
        <pc:spChg chg="mod">
          <ac:chgData name="Elena-Liliana Chitoranu (2431894)" userId="S::2431894@student.uwtsd.ac.uk::d78a98ce-c4c8-417b-8c45-76f78a851fc0" providerId="AD" clId="Web-{655A3CC0-77FA-798F-CE0A-FFA3E6C6BFB3}" dt="2025-10-27T10:56:11.260" v="448" actId="20577"/>
          <ac:spMkLst>
            <pc:docMk/>
            <pc:sldMk cId="343932068" sldId="412"/>
            <ac:spMk id="12" creationId="{ADAA6AE9-A3B5-1B70-87AE-A88AF3C801CF}"/>
          </ac:spMkLst>
        </pc:spChg>
      </pc:sldChg>
      <pc:sldChg chg="addSp modSp">
        <pc:chgData name="Elena-Liliana Chitoranu (2431894)" userId="S::2431894@student.uwtsd.ac.uk::d78a98ce-c4c8-417b-8c45-76f78a851fc0" providerId="AD" clId="Web-{655A3CC0-77FA-798F-CE0A-FFA3E6C6BFB3}" dt="2025-10-27T10:55:45.713" v="442" actId="20577"/>
        <pc:sldMkLst>
          <pc:docMk/>
          <pc:sldMk cId="1654868749" sldId="413"/>
        </pc:sldMkLst>
        <pc:spChg chg="add mod">
          <ac:chgData name="Elena-Liliana Chitoranu (2431894)" userId="S::2431894@student.uwtsd.ac.uk::d78a98ce-c4c8-417b-8c45-76f78a851fc0" providerId="AD" clId="Web-{655A3CC0-77FA-798F-CE0A-FFA3E6C6BFB3}" dt="2025-10-27T10:55:45.713" v="442" actId="20577"/>
          <ac:spMkLst>
            <pc:docMk/>
            <pc:sldMk cId="1654868749" sldId="413"/>
            <ac:spMk id="6" creationId="{B6347384-9A76-633F-1207-D21CCE5CFF57}"/>
          </ac:spMkLst>
        </pc:spChg>
        <pc:spChg chg="add mod">
          <ac:chgData name="Elena-Liliana Chitoranu (2431894)" userId="S::2431894@student.uwtsd.ac.uk::d78a98ce-c4c8-417b-8c45-76f78a851fc0" providerId="AD" clId="Web-{655A3CC0-77FA-798F-CE0A-FFA3E6C6BFB3}" dt="2025-10-27T10:55:30.604" v="440" actId="20577"/>
          <ac:spMkLst>
            <pc:docMk/>
            <pc:sldMk cId="1654868749" sldId="413"/>
            <ac:spMk id="10" creationId="{6C17A71F-78CE-845E-D426-83316C84258E}"/>
          </ac:spMkLst>
        </pc:spChg>
        <pc:picChg chg="add mod">
          <ac:chgData name="Elena-Liliana Chitoranu (2431894)" userId="S::2431894@student.uwtsd.ac.uk::d78a98ce-c4c8-417b-8c45-76f78a851fc0" providerId="AD" clId="Web-{655A3CC0-77FA-798F-CE0A-FFA3E6C6BFB3}" dt="2025-10-27T10:24:12.137" v="27" actId="14100"/>
          <ac:picMkLst>
            <pc:docMk/>
            <pc:sldMk cId="1654868749" sldId="413"/>
            <ac:picMk id="5" creationId="{17DC3814-9122-2945-EF1D-2C6E232B66AF}"/>
          </ac:picMkLst>
        </pc:picChg>
        <pc:picChg chg="add mod">
          <ac:chgData name="Elena-Liliana Chitoranu (2431894)" userId="S::2431894@student.uwtsd.ac.uk::d78a98ce-c4c8-417b-8c45-76f78a851fc0" providerId="AD" clId="Web-{655A3CC0-77FA-798F-CE0A-FFA3E6C6BFB3}" dt="2025-10-27T10:29:20.004" v="130" actId="14100"/>
          <ac:picMkLst>
            <pc:docMk/>
            <pc:sldMk cId="1654868749" sldId="413"/>
            <ac:picMk id="9" creationId="{4E3ACA22-53CA-C974-813F-60705604381D}"/>
          </ac:picMkLst>
        </pc:picChg>
      </pc:sldChg>
      <pc:sldChg chg="addSp delSp modSp new">
        <pc:chgData name="Elena-Liliana Chitoranu (2431894)" userId="S::2431894@student.uwtsd.ac.uk::d78a98ce-c4c8-417b-8c45-76f78a851fc0" providerId="AD" clId="Web-{655A3CC0-77FA-798F-CE0A-FFA3E6C6BFB3}" dt="2025-10-27T10:57:47.590" v="460"/>
        <pc:sldMkLst>
          <pc:docMk/>
          <pc:sldMk cId="1345236125" sldId="414"/>
        </pc:sldMkLst>
        <pc:spChg chg="add mod">
          <ac:chgData name="Elena-Liliana Chitoranu (2431894)" userId="S::2431894@student.uwtsd.ac.uk::d78a98ce-c4c8-417b-8c45-76f78a851fc0" providerId="AD" clId="Web-{655A3CC0-77FA-798F-CE0A-FFA3E6C6BFB3}" dt="2025-10-27T10:55:13.228" v="438" actId="20577"/>
          <ac:spMkLst>
            <pc:docMk/>
            <pc:sldMk cId="1345236125" sldId="414"/>
            <ac:spMk id="5" creationId="{BC059E79-44AA-104E-790B-1F9D31121B3E}"/>
          </ac:spMkLst>
        </pc:spChg>
        <pc:spChg chg="add del mod">
          <ac:chgData name="Elena-Liliana Chitoranu (2431894)" userId="S::2431894@student.uwtsd.ac.uk::d78a98ce-c4c8-417b-8c45-76f78a851fc0" providerId="AD" clId="Web-{655A3CC0-77FA-798F-CE0A-FFA3E6C6BFB3}" dt="2025-10-27T10:57:47.590" v="460"/>
          <ac:spMkLst>
            <pc:docMk/>
            <pc:sldMk cId="1345236125" sldId="414"/>
            <ac:spMk id="6" creationId="{7E060D63-82BD-6EED-3DE8-EC41443443EF}"/>
          </ac:spMkLst>
        </pc:spChg>
      </pc:sldChg>
    </pc:docChg>
  </pc:docChgLst>
  <pc:docChgLst>
    <pc:chgData name="Elena-Liliana Chitoranu (2431894)" userId="S::2431894@student.uwtsd.ac.uk::d78a98ce-c4c8-417b-8c45-76f78a851fc0" providerId="AD" clId="Web-{686E7284-4967-0A25-8819-3C714005AD2D}"/>
    <pc:docChg chg="modSld">
      <pc:chgData name="Elena-Liliana Chitoranu (2431894)" userId="S::2431894@student.uwtsd.ac.uk::d78a98ce-c4c8-417b-8c45-76f78a851fc0" providerId="AD" clId="Web-{686E7284-4967-0A25-8819-3C714005AD2D}" dt="2025-10-27T09:33:25.864" v="2" actId="14100"/>
      <pc:docMkLst>
        <pc:docMk/>
      </pc:docMkLst>
      <pc:sldChg chg="modSp">
        <pc:chgData name="Elena-Liliana Chitoranu (2431894)" userId="S::2431894@student.uwtsd.ac.uk::d78a98ce-c4c8-417b-8c45-76f78a851fc0" providerId="AD" clId="Web-{686E7284-4967-0A25-8819-3C714005AD2D}" dt="2025-10-27T09:33:25.864" v="2" actId="14100"/>
        <pc:sldMkLst>
          <pc:docMk/>
          <pc:sldMk cId="343932068" sldId="412"/>
        </pc:sldMkLst>
        <pc:spChg chg="mod">
          <ac:chgData name="Elena-Liliana Chitoranu (2431894)" userId="S::2431894@student.uwtsd.ac.uk::d78a98ce-c4c8-417b-8c45-76f78a851fc0" providerId="AD" clId="Web-{686E7284-4967-0A25-8819-3C714005AD2D}" dt="2025-10-27T09:33:25.864" v="2" actId="14100"/>
          <ac:spMkLst>
            <pc:docMk/>
            <pc:sldMk cId="343932068" sldId="412"/>
            <ac:spMk id="12" creationId="{ADAA6AE9-A3B5-1B70-87AE-A88AF3C801CF}"/>
          </ac:spMkLst>
        </pc:spChg>
        <pc:picChg chg="mod">
          <ac:chgData name="Elena-Liliana Chitoranu (2431894)" userId="S::2431894@student.uwtsd.ac.uk::d78a98ce-c4c8-417b-8c45-76f78a851fc0" providerId="AD" clId="Web-{686E7284-4967-0A25-8819-3C714005AD2D}" dt="2025-10-27T09:33:15.410" v="1" actId="14100"/>
          <ac:picMkLst>
            <pc:docMk/>
            <pc:sldMk cId="343932068" sldId="412"/>
            <ac:picMk id="10" creationId="{A7940A1F-591C-1B1A-ABFA-9FC9A95172BE}"/>
          </ac:picMkLst>
        </pc:picChg>
      </pc:sldChg>
    </pc:docChg>
  </pc:docChgLst>
  <pc:docChgLst>
    <pc:chgData name="Elena-Liliana Chitoranu (2431894)" userId="S::2431894@student.uwtsd.ac.uk::d78a98ce-c4c8-417b-8c45-76f78a851fc0" providerId="AD" clId="Web-{658CC27C-9825-C8D2-C7D6-9744567D4FAE}"/>
    <pc:docChg chg="addSld delSld modSld">
      <pc:chgData name="Elena-Liliana Chitoranu (2431894)" userId="S::2431894@student.uwtsd.ac.uk::d78a98ce-c4c8-417b-8c45-76f78a851fc0" providerId="AD" clId="Web-{658CC27C-9825-C8D2-C7D6-9744567D4FAE}" dt="2025-10-27T12:34:26.492" v="171" actId="20577"/>
      <pc:docMkLst>
        <pc:docMk/>
      </pc:docMkLst>
      <pc:sldChg chg="addSp delSp modSp new">
        <pc:chgData name="Elena-Liliana Chitoranu (2431894)" userId="S::2431894@student.uwtsd.ac.uk::d78a98ce-c4c8-417b-8c45-76f78a851fc0" providerId="AD" clId="Web-{658CC27C-9825-C8D2-C7D6-9744567D4FAE}" dt="2025-10-27T12:27:45.428" v="115" actId="20577"/>
        <pc:sldMkLst>
          <pc:docMk/>
          <pc:sldMk cId="3162299661" sldId="415"/>
        </pc:sldMkLst>
        <pc:spChg chg="add mod">
          <ac:chgData name="Elena-Liliana Chitoranu (2431894)" userId="S::2431894@student.uwtsd.ac.uk::d78a98ce-c4c8-417b-8c45-76f78a851fc0" providerId="AD" clId="Web-{658CC27C-9825-C8D2-C7D6-9744567D4FAE}" dt="2025-10-27T12:19:07.049" v="8" actId="20577"/>
          <ac:spMkLst>
            <pc:docMk/>
            <pc:sldMk cId="3162299661" sldId="415"/>
            <ac:spMk id="26" creationId="{A8AD136A-B08C-3DA7-8BDC-28377147AFCE}"/>
          </ac:spMkLst>
        </pc:spChg>
        <pc:graphicFrameChg chg="add mod modGraphic">
          <ac:chgData name="Elena-Liliana Chitoranu (2431894)" userId="S::2431894@student.uwtsd.ac.uk::d78a98ce-c4c8-417b-8c45-76f78a851fc0" providerId="AD" clId="Web-{658CC27C-9825-C8D2-C7D6-9744567D4FAE}" dt="2025-10-27T12:27:45.428" v="115" actId="20577"/>
          <ac:graphicFrameMkLst>
            <pc:docMk/>
            <pc:sldMk cId="3162299661" sldId="415"/>
            <ac:graphicFrameMk id="5" creationId="{70E1B0A3-2AAD-E764-E1DE-F93B1640786B}"/>
          </ac:graphicFrameMkLst>
        </pc:graphicFrameChg>
      </pc:sldChg>
      <pc:sldChg chg="addSp modSp new">
        <pc:chgData name="Elena-Liliana Chitoranu (2431894)" userId="S::2431894@student.uwtsd.ac.uk::d78a98ce-c4c8-417b-8c45-76f78a851fc0" providerId="AD" clId="Web-{658CC27C-9825-C8D2-C7D6-9744567D4FAE}" dt="2025-10-27T12:34:26.492" v="171" actId="20577"/>
        <pc:sldMkLst>
          <pc:docMk/>
          <pc:sldMk cId="3181436727" sldId="416"/>
        </pc:sldMkLst>
        <pc:graphicFrameChg chg="add mod modGraphic">
          <ac:chgData name="Elena-Liliana Chitoranu (2431894)" userId="S::2431894@student.uwtsd.ac.uk::d78a98ce-c4c8-417b-8c45-76f78a851fc0" providerId="AD" clId="Web-{658CC27C-9825-C8D2-C7D6-9744567D4FAE}" dt="2025-10-27T12:34:26.492" v="171" actId="20577"/>
          <ac:graphicFrameMkLst>
            <pc:docMk/>
            <pc:sldMk cId="3181436727" sldId="416"/>
            <ac:graphicFrameMk id="5" creationId="{DD978537-044A-CC4D-B618-2FD67799BA3A}"/>
          </ac:graphicFrameMkLst>
        </pc:graphicFrameChg>
      </pc:sldChg>
    </pc:docChg>
  </pc:docChgLst>
</pc:chgInfo>
</file>

<file path=ppt/comments/modernComment_19A_66E9DBA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03FFE72-074B-47EE-AF2C-443190EE381A}" authorId="{A3DAC6DA-CB82-BD71-EDFA-DE6F4D780FE2}" created="2025-10-26T20:48:04.754">
    <pc:sldMkLst xmlns:pc="http://schemas.microsoft.com/office/powerpoint/2013/main/command">
      <pc:docMk/>
      <pc:sldMk cId="1602327588" sldId="406"/>
    </pc:sldMkLst>
    <p188:txBody>
      <a:bodyPr/>
      <a:lstStyle/>
      <a:p>
        <a:r>
          <a:rPr lang="en-GB"/>
          <a:t>Main point from the case study</a:t>
        </a:r>
      </a:p>
    </p188:txBody>
  </p188:cm>
  <p188:cm id="{9F87B6D5-CE54-40A6-AF5C-C9ABC7529E91}" authorId="{A3DAC6DA-CB82-BD71-EDFA-DE6F4D780FE2}" created="2025-10-26T20:49:11.56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02327588" sldId="406"/>
      <ac:spMk id="585" creationId="{B9DE2B44-4F81-AF01-93BB-2B74EE0162C9}"/>
    </ac:deMkLst>
    <p188:txBody>
      <a:bodyPr/>
      <a:lstStyle/>
      <a:p>
        <a:r>
          <a:rPr lang="en-GB"/>
          <a:t>Main point from the case study</a:t>
        </a:r>
      </a:p>
    </p188:txBody>
  </p188:cm>
</p188:cmLst>
</file>

<file path=ppt/comments/modernComment_196_5F81942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01769C9-1362-43DB-927F-0CACA05E41E8}" authorId="{A3DAC6DA-CB82-BD71-EDFA-DE6F4D780FE2}" created="2025-10-26T20:48:04.754">
    <pc:sldMkLst xmlns:pc="http://schemas.microsoft.com/office/powerpoint/2013/main/command">
      <pc:docMk/>
      <pc:sldMk cId="1602327588" sldId="406"/>
    </pc:sldMkLst>
    <p188:txBody>
      <a:bodyPr/>
      <a:lstStyle/>
      <a:p>
        <a:r>
          <a:rPr lang="en-GB"/>
          <a:t>Main point from the case study</a:t>
        </a:r>
      </a:p>
    </p188:txBody>
  </p188:cm>
  <p188:cm id="{75C10069-981F-4681-B66F-53A3DD15ED5C}" authorId="{A3DAC6DA-CB82-BD71-EDFA-DE6F4D780FE2}" created="2025-10-26T20:49:11.56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02327588" sldId="406"/>
      <ac:spMk id="585" creationId="{B9DE2B44-4F81-AF01-93BB-2B74EE0162C9}"/>
    </ac:deMkLst>
    <p188:txBody>
      <a:bodyPr/>
      <a:lstStyle/>
      <a:p>
        <a:r>
          <a:rPr lang="en-GB"/>
          <a:t>Main point from the case study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DB4607-177A-450A-92A6-B562CA5FF987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CB3BA36-B53F-47D3-82D7-B5D92C60D083}">
      <dgm:prSet phldrT="[Text]" phldr="1"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C289761F-69B4-4395-A163-12A7A7EC379F}" type="parTrans" cxnId="{FCCC4C52-505D-4738-9407-3FDFF235D747}">
      <dgm:prSet/>
      <dgm:spPr/>
      <dgm:t>
        <a:bodyPr/>
        <a:lstStyle/>
        <a:p>
          <a:endParaRPr lang="en-GB"/>
        </a:p>
      </dgm:t>
    </dgm:pt>
    <dgm:pt modelId="{7163A0A4-C327-4AC4-9A17-37CEB4865E50}" type="sibTrans" cxnId="{FCCC4C52-505D-4738-9407-3FDFF235D747}">
      <dgm:prSet/>
      <dgm:spPr/>
      <dgm:t>
        <a:bodyPr/>
        <a:lstStyle/>
        <a:p>
          <a:endParaRPr lang="en-GB"/>
        </a:p>
      </dgm:t>
    </dgm:pt>
    <dgm:pt modelId="{2F4A1C2D-0DEF-4B6B-9B5D-B58A9964D047}">
      <dgm:prSet phldrT="[Text]" phldr="1"/>
      <dgm:spPr/>
      <dgm:t>
        <a:bodyPr/>
        <a:lstStyle/>
        <a:p>
          <a:endParaRPr lang="en-GB" sz="2200"/>
        </a:p>
      </dgm:t>
    </dgm:pt>
    <dgm:pt modelId="{F6BFFA0E-D297-49CB-A4F0-477C5B9FAF72}" type="parTrans" cxnId="{206D2CA8-E3AA-4B1E-8727-F3E38FC880C5}">
      <dgm:prSet/>
      <dgm:spPr/>
      <dgm:t>
        <a:bodyPr/>
        <a:lstStyle/>
        <a:p>
          <a:endParaRPr lang="en-GB"/>
        </a:p>
      </dgm:t>
    </dgm:pt>
    <dgm:pt modelId="{EAFDEDF5-7D4F-45DF-A0B6-EE4E7E65FEA6}" type="sibTrans" cxnId="{206D2CA8-E3AA-4B1E-8727-F3E38FC880C5}">
      <dgm:prSet/>
      <dgm:spPr/>
      <dgm:t>
        <a:bodyPr/>
        <a:lstStyle/>
        <a:p>
          <a:endParaRPr lang="en-GB"/>
        </a:p>
      </dgm:t>
    </dgm:pt>
    <dgm:pt modelId="{5503AFF5-3358-4617-BDD7-BD9B1FBC776E}">
      <dgm:prSet phldrT="[Text]" phldr="1"/>
      <dgm:spPr/>
      <dgm:t>
        <a:bodyPr/>
        <a:lstStyle/>
        <a:p>
          <a:endParaRPr lang="en-GB"/>
        </a:p>
      </dgm:t>
    </dgm:pt>
    <dgm:pt modelId="{AE32DCCD-4CB5-4A8A-AB19-FD3F082EAC6D}" type="parTrans" cxnId="{6FA4507A-77EF-4FC6-9648-28D61B5A88C3}">
      <dgm:prSet/>
      <dgm:spPr/>
      <dgm:t>
        <a:bodyPr/>
        <a:lstStyle/>
        <a:p>
          <a:endParaRPr lang="en-GB"/>
        </a:p>
      </dgm:t>
    </dgm:pt>
    <dgm:pt modelId="{BDCABC93-59A3-4F7A-8EF8-407EE864384E}" type="sibTrans" cxnId="{6FA4507A-77EF-4FC6-9648-28D61B5A88C3}">
      <dgm:prSet/>
      <dgm:spPr/>
      <dgm:t>
        <a:bodyPr/>
        <a:lstStyle/>
        <a:p>
          <a:endParaRPr lang="en-GB"/>
        </a:p>
      </dgm:t>
    </dgm:pt>
    <dgm:pt modelId="{3E60ED62-1AF9-4831-B7B5-DB5A900AED71}">
      <dgm:prSet phldr="0"/>
      <dgm:spPr/>
      <dgm:t>
        <a:bodyPr/>
        <a:lstStyle/>
        <a:p>
          <a:pPr rtl="0"/>
          <a:r>
            <a:rPr lang="en-GB">
              <a:solidFill>
                <a:schemeClr val="bg1"/>
              </a:solidFill>
              <a:latin typeface="Gill Sans MT"/>
            </a:rPr>
            <a:t>Flight Foods is losing market share because of serious food-safety failures (undercook food)</a:t>
          </a:r>
        </a:p>
      </dgm:t>
    </dgm:pt>
    <dgm:pt modelId="{2116011F-3E28-442F-9990-B3DFB164D83E}" type="parTrans" cxnId="{C31BF8E1-55D3-48A4-B1CA-F921A940DF6D}">
      <dgm:prSet/>
      <dgm:spPr/>
    </dgm:pt>
    <dgm:pt modelId="{D1A6B2C0-E976-48F9-A61C-6BE7AEEFC8CD}" type="sibTrans" cxnId="{C31BF8E1-55D3-48A4-B1CA-F921A940DF6D}">
      <dgm:prSet/>
      <dgm:spPr/>
    </dgm:pt>
    <dgm:pt modelId="{B5AB27A1-3306-4C55-B134-8F6C6BEB0118}">
      <dgm:prSet phldr="0"/>
      <dgm:spPr/>
      <dgm:t>
        <a:bodyPr/>
        <a:lstStyle/>
        <a:p>
          <a:pPr rtl="0"/>
          <a:r>
            <a:rPr lang="en-GB">
              <a:solidFill>
                <a:schemeClr val="bg1"/>
              </a:solidFill>
              <a:latin typeface="Gill Sans MT"/>
            </a:rPr>
            <a:t>The factory floor is physically large and well-lit but cluttered with old noisy machinery.</a:t>
          </a:r>
        </a:p>
      </dgm:t>
    </dgm:pt>
    <dgm:pt modelId="{D45EB536-F12F-4E4C-9773-3DCE5C82AC87}" type="parTrans" cxnId="{997C24D1-EB4C-46A4-9064-482E07958E66}">
      <dgm:prSet/>
      <dgm:spPr/>
    </dgm:pt>
    <dgm:pt modelId="{0AFDA8BC-897C-4577-8114-865F08399763}" type="sibTrans" cxnId="{997C24D1-EB4C-46A4-9064-482E07958E66}">
      <dgm:prSet/>
      <dgm:spPr/>
    </dgm:pt>
    <dgm:pt modelId="{527B95D2-BEE8-405E-A7C9-3E1CAA0B42A5}">
      <dgm:prSet phldr="0"/>
      <dgm:spPr/>
      <dgm:t>
        <a:bodyPr/>
        <a:lstStyle/>
        <a:p>
          <a:pPr rtl="0"/>
          <a:r>
            <a:rPr lang="en-GB">
              <a:solidFill>
                <a:schemeClr val="bg1"/>
              </a:solidFill>
              <a:latin typeface="Gill Sans MT"/>
            </a:rPr>
            <a:t>Workforce: ~40 people, ages 16–60, mostly immigrants from five distinct cultural groups; many speak little English.</a:t>
          </a:r>
        </a:p>
      </dgm:t>
    </dgm:pt>
    <dgm:pt modelId="{179A5877-DE83-495B-B364-26993BD203C6}" type="parTrans" cxnId="{565B4857-408F-43FE-9731-06792A4172F3}">
      <dgm:prSet/>
      <dgm:spPr/>
    </dgm:pt>
    <dgm:pt modelId="{13ECD8B9-ED77-47D3-9B22-43730DBC2176}" type="sibTrans" cxnId="{565B4857-408F-43FE-9731-06792A4172F3}">
      <dgm:prSet/>
      <dgm:spPr/>
    </dgm:pt>
    <dgm:pt modelId="{9178C438-1519-4255-A949-3D7251191721}">
      <dgm:prSet phldr="0"/>
      <dgm:spPr/>
      <dgm:t>
        <a:bodyPr/>
        <a:lstStyle/>
        <a:p>
          <a:pPr rtl="0"/>
          <a:r>
            <a:rPr lang="en-GB">
              <a:solidFill>
                <a:schemeClr val="bg1"/>
              </a:solidFill>
              <a:latin typeface="Gill Sans MT"/>
            </a:rPr>
            <a:t>Gary perceives older workers as understanding instructions but younger workers as inattentive or not following instructions.</a:t>
          </a:r>
        </a:p>
      </dgm:t>
    </dgm:pt>
    <dgm:pt modelId="{B823027B-6EDF-43B2-9F2C-581763F0823F}" type="parTrans" cxnId="{A5853896-86E7-433D-87F7-79776ADE72F0}">
      <dgm:prSet/>
      <dgm:spPr/>
    </dgm:pt>
    <dgm:pt modelId="{0FE273FE-0B68-4DA7-8E81-76551695ECB2}" type="sibTrans" cxnId="{A5853896-86E7-433D-87F7-79776ADE72F0}">
      <dgm:prSet/>
      <dgm:spPr/>
    </dgm:pt>
    <dgm:pt modelId="{6A04BE7F-89FF-4C71-B80E-F1D0102A5DBC}">
      <dgm:prSet phldr="0"/>
      <dgm:spPr/>
      <dgm:t>
        <a:bodyPr/>
        <a:lstStyle/>
        <a:p>
          <a:pPr rtl="0"/>
          <a:endParaRPr lang="en-GB" sz="2200">
            <a:solidFill>
              <a:schemeClr val="bg1"/>
            </a:solidFill>
            <a:latin typeface="Gill Sans MT"/>
          </a:endParaRPr>
        </a:p>
      </dgm:t>
    </dgm:pt>
    <dgm:pt modelId="{9E7608DF-C230-461D-90A1-1B4FB1521C20}" type="parTrans" cxnId="{6DF362C1-3606-4AB3-BD05-B6E46E00809B}">
      <dgm:prSet/>
      <dgm:spPr/>
    </dgm:pt>
    <dgm:pt modelId="{4A411491-BF10-43BA-9592-97B1376988DF}" type="sibTrans" cxnId="{6DF362C1-3606-4AB3-BD05-B6E46E00809B}">
      <dgm:prSet/>
      <dgm:spPr/>
    </dgm:pt>
    <dgm:pt modelId="{3C526691-766B-40F8-96F0-7851DFBD9F3F}">
      <dgm:prSet phldr="0"/>
      <dgm:spPr/>
      <dgm:t>
        <a:bodyPr/>
        <a:lstStyle/>
        <a:p>
          <a:pPr rtl="0"/>
          <a:endParaRPr lang="en-GB" sz="2200">
            <a:solidFill>
              <a:srgbClr val="FFFFFF"/>
            </a:solidFill>
            <a:latin typeface="Gill Sans MT"/>
          </a:endParaRPr>
        </a:p>
      </dgm:t>
    </dgm:pt>
    <dgm:pt modelId="{47D0AB87-3705-4C0A-84BE-E9C78FE267B2}" type="parTrans" cxnId="{380A4F8D-368E-47A2-976F-BD576C868E8F}">
      <dgm:prSet/>
      <dgm:spPr/>
    </dgm:pt>
    <dgm:pt modelId="{BC15F745-FCF8-488E-84D2-0748D8870E68}" type="sibTrans" cxnId="{380A4F8D-368E-47A2-976F-BD576C868E8F}">
      <dgm:prSet/>
      <dgm:spPr/>
    </dgm:pt>
    <dgm:pt modelId="{DBF224CF-F480-4AD1-A3FB-ED674214FCB1}" type="pres">
      <dgm:prSet presAssocID="{82DB4607-177A-450A-92A6-B562CA5FF987}" presName="composite" presStyleCnt="0">
        <dgm:presLayoutVars>
          <dgm:chMax val="1"/>
          <dgm:dir/>
          <dgm:resizeHandles val="exact"/>
        </dgm:presLayoutVars>
      </dgm:prSet>
      <dgm:spPr/>
    </dgm:pt>
    <dgm:pt modelId="{DB8559B8-DAE0-49CD-A8A5-7D9A105F8A88}" type="pres">
      <dgm:prSet presAssocID="{8CB3BA36-B53F-47D3-82D7-B5D92C60D083}" presName="roof" presStyleLbl="dkBgShp" presStyleIdx="0" presStyleCnt="2"/>
      <dgm:spPr/>
    </dgm:pt>
    <dgm:pt modelId="{E6898175-A0CF-4677-B1C5-E2F67368F6DB}" type="pres">
      <dgm:prSet presAssocID="{8CB3BA36-B53F-47D3-82D7-B5D92C60D083}" presName="pillars" presStyleCnt="0"/>
      <dgm:spPr/>
    </dgm:pt>
    <dgm:pt modelId="{70F3399A-B989-44DD-9DC1-7A562985D981}" type="pres">
      <dgm:prSet presAssocID="{8CB3BA36-B53F-47D3-82D7-B5D92C60D083}" presName="pillar1" presStyleLbl="node1" presStyleIdx="0" presStyleCnt="4">
        <dgm:presLayoutVars>
          <dgm:bulletEnabled val="1"/>
        </dgm:presLayoutVars>
      </dgm:prSet>
      <dgm:spPr/>
    </dgm:pt>
    <dgm:pt modelId="{B959825A-ACDD-4DF7-9718-F70E2EC07A6F}" type="pres">
      <dgm:prSet presAssocID="{B5AB27A1-3306-4C55-B134-8F6C6BEB0118}" presName="pillarX" presStyleLbl="node1" presStyleIdx="1" presStyleCnt="4">
        <dgm:presLayoutVars>
          <dgm:bulletEnabled val="1"/>
        </dgm:presLayoutVars>
      </dgm:prSet>
      <dgm:spPr/>
    </dgm:pt>
    <dgm:pt modelId="{3E12F6D5-80DD-42C3-BC5D-D98FC386A6A8}" type="pres">
      <dgm:prSet presAssocID="{527B95D2-BEE8-405E-A7C9-3E1CAA0B42A5}" presName="pillarX" presStyleLbl="node1" presStyleIdx="2" presStyleCnt="4">
        <dgm:presLayoutVars>
          <dgm:bulletEnabled val="1"/>
        </dgm:presLayoutVars>
      </dgm:prSet>
      <dgm:spPr/>
    </dgm:pt>
    <dgm:pt modelId="{AD9CDB02-A4A6-41F7-B25D-A58418CE77E4}" type="pres">
      <dgm:prSet presAssocID="{9178C438-1519-4255-A949-3D7251191721}" presName="pillarX" presStyleLbl="node1" presStyleIdx="3" presStyleCnt="4">
        <dgm:presLayoutVars>
          <dgm:bulletEnabled val="1"/>
        </dgm:presLayoutVars>
      </dgm:prSet>
      <dgm:spPr/>
    </dgm:pt>
    <dgm:pt modelId="{78BE1815-FE90-49A3-9515-62DF1B9BF7A2}" type="pres">
      <dgm:prSet presAssocID="{8CB3BA36-B53F-47D3-82D7-B5D92C60D083}" presName="base" presStyleLbl="dkBgShp" presStyleIdx="1" presStyleCnt="2"/>
      <dgm:spPr/>
    </dgm:pt>
  </dgm:ptLst>
  <dgm:cxnLst>
    <dgm:cxn modelId="{A298F619-269D-46C0-AB3B-414B640286D8}" type="presOf" srcId="{3E60ED62-1AF9-4831-B7B5-DB5A900AED71}" destId="{70F3399A-B989-44DD-9DC1-7A562985D981}" srcOrd="0" destOrd="0" presId="urn:microsoft.com/office/officeart/2005/8/layout/hList3"/>
    <dgm:cxn modelId="{4DD0661A-7338-40E7-9DAE-E46619A9F1E8}" type="presOf" srcId="{B5AB27A1-3306-4C55-B134-8F6C6BEB0118}" destId="{B959825A-ACDD-4DF7-9718-F70E2EC07A6F}" srcOrd="0" destOrd="0" presId="urn:microsoft.com/office/officeart/2005/8/layout/hList3"/>
    <dgm:cxn modelId="{84A8F920-CBA3-488A-80FF-9D1C10D27D5C}" type="presOf" srcId="{527B95D2-BEE8-405E-A7C9-3E1CAA0B42A5}" destId="{3E12F6D5-80DD-42C3-BC5D-D98FC386A6A8}" srcOrd="0" destOrd="0" presId="urn:microsoft.com/office/officeart/2005/8/layout/hList3"/>
    <dgm:cxn modelId="{D2CCC922-43C5-4B3C-84B2-35AE01BD0C65}" type="presOf" srcId="{82DB4607-177A-450A-92A6-B562CA5FF987}" destId="{DBF224CF-F480-4AD1-A3FB-ED674214FCB1}" srcOrd="0" destOrd="0" presId="urn:microsoft.com/office/officeart/2005/8/layout/hList3"/>
    <dgm:cxn modelId="{9FDC8A31-DB3D-4017-B870-142A307F610B}" type="presOf" srcId="{8CB3BA36-B53F-47D3-82D7-B5D92C60D083}" destId="{DB8559B8-DAE0-49CD-A8A5-7D9A105F8A88}" srcOrd="0" destOrd="0" presId="urn:microsoft.com/office/officeart/2005/8/layout/hList3"/>
    <dgm:cxn modelId="{FCCC4C52-505D-4738-9407-3FDFF235D747}" srcId="{82DB4607-177A-450A-92A6-B562CA5FF987}" destId="{8CB3BA36-B53F-47D3-82D7-B5D92C60D083}" srcOrd="0" destOrd="0" parTransId="{C289761F-69B4-4395-A163-12A7A7EC379F}" sibTransId="{7163A0A4-C327-4AC4-9A17-37CEB4865E50}"/>
    <dgm:cxn modelId="{565B4857-408F-43FE-9731-06792A4172F3}" srcId="{8CB3BA36-B53F-47D3-82D7-B5D92C60D083}" destId="{527B95D2-BEE8-405E-A7C9-3E1CAA0B42A5}" srcOrd="2" destOrd="0" parTransId="{179A5877-DE83-495B-B364-26993BD203C6}" sibTransId="{13ECD8B9-ED77-47D3-9B22-43730DBC2176}"/>
    <dgm:cxn modelId="{6FA4507A-77EF-4FC6-9648-28D61B5A88C3}" srcId="{2F4A1C2D-0DEF-4B6B-9B5D-B58A9964D047}" destId="{5503AFF5-3358-4617-BDD7-BD9B1FBC776E}" srcOrd="0" destOrd="0" parTransId="{AE32DCCD-4CB5-4A8A-AB19-FD3F082EAC6D}" sibTransId="{BDCABC93-59A3-4F7A-8EF8-407EE864384E}"/>
    <dgm:cxn modelId="{380A4F8D-368E-47A2-976F-BD576C868E8F}" srcId="{82DB4607-177A-450A-92A6-B562CA5FF987}" destId="{3C526691-766B-40F8-96F0-7851DFBD9F3F}" srcOrd="2" destOrd="0" parTransId="{47D0AB87-3705-4C0A-84BE-E9C78FE267B2}" sibTransId="{BC15F745-FCF8-488E-84D2-0748D8870E68}"/>
    <dgm:cxn modelId="{A5853896-86E7-433D-87F7-79776ADE72F0}" srcId="{8CB3BA36-B53F-47D3-82D7-B5D92C60D083}" destId="{9178C438-1519-4255-A949-3D7251191721}" srcOrd="3" destOrd="0" parTransId="{B823027B-6EDF-43B2-9F2C-581763F0823F}" sibTransId="{0FE273FE-0B68-4DA7-8E81-76551695ECB2}"/>
    <dgm:cxn modelId="{206D2CA8-E3AA-4B1E-8727-F3E38FC880C5}" srcId="{82DB4607-177A-450A-92A6-B562CA5FF987}" destId="{2F4A1C2D-0DEF-4B6B-9B5D-B58A9964D047}" srcOrd="3" destOrd="0" parTransId="{F6BFFA0E-D297-49CB-A4F0-477C5B9FAF72}" sibTransId="{EAFDEDF5-7D4F-45DF-A0B6-EE4E7E65FEA6}"/>
    <dgm:cxn modelId="{9AA170BE-5809-4204-8B15-6D339BC61507}" type="presOf" srcId="{9178C438-1519-4255-A949-3D7251191721}" destId="{AD9CDB02-A4A6-41F7-B25D-A58418CE77E4}" srcOrd="0" destOrd="0" presId="urn:microsoft.com/office/officeart/2005/8/layout/hList3"/>
    <dgm:cxn modelId="{6DF362C1-3606-4AB3-BD05-B6E46E00809B}" srcId="{82DB4607-177A-450A-92A6-B562CA5FF987}" destId="{6A04BE7F-89FF-4C71-B80E-F1D0102A5DBC}" srcOrd="1" destOrd="0" parTransId="{9E7608DF-C230-461D-90A1-1B4FB1521C20}" sibTransId="{4A411491-BF10-43BA-9592-97B1376988DF}"/>
    <dgm:cxn modelId="{997C24D1-EB4C-46A4-9064-482E07958E66}" srcId="{8CB3BA36-B53F-47D3-82D7-B5D92C60D083}" destId="{B5AB27A1-3306-4C55-B134-8F6C6BEB0118}" srcOrd="1" destOrd="0" parTransId="{D45EB536-F12F-4E4C-9773-3DCE5C82AC87}" sibTransId="{0AFDA8BC-897C-4577-8114-865F08399763}"/>
    <dgm:cxn modelId="{C31BF8E1-55D3-48A4-B1CA-F921A940DF6D}" srcId="{8CB3BA36-B53F-47D3-82D7-B5D92C60D083}" destId="{3E60ED62-1AF9-4831-B7B5-DB5A900AED71}" srcOrd="0" destOrd="0" parTransId="{2116011F-3E28-442F-9990-B3DFB164D83E}" sibTransId="{D1A6B2C0-E976-48F9-A61C-6BE7AEEFC8CD}"/>
    <dgm:cxn modelId="{090EFF09-9E6A-4FB3-96B3-0D1036CE3CE9}" type="presParOf" srcId="{DBF224CF-F480-4AD1-A3FB-ED674214FCB1}" destId="{DB8559B8-DAE0-49CD-A8A5-7D9A105F8A88}" srcOrd="0" destOrd="0" presId="urn:microsoft.com/office/officeart/2005/8/layout/hList3"/>
    <dgm:cxn modelId="{73EE3229-F74F-4DA2-98A1-77E93DBC4A7E}" type="presParOf" srcId="{DBF224CF-F480-4AD1-A3FB-ED674214FCB1}" destId="{E6898175-A0CF-4677-B1C5-E2F67368F6DB}" srcOrd="1" destOrd="0" presId="urn:microsoft.com/office/officeart/2005/8/layout/hList3"/>
    <dgm:cxn modelId="{CDFF6180-1CF5-425B-9DEC-E30654C6E522}" type="presParOf" srcId="{E6898175-A0CF-4677-B1C5-E2F67368F6DB}" destId="{70F3399A-B989-44DD-9DC1-7A562985D981}" srcOrd="0" destOrd="0" presId="urn:microsoft.com/office/officeart/2005/8/layout/hList3"/>
    <dgm:cxn modelId="{5FD8C5F9-D098-4323-999A-E7DDCBB2F05F}" type="presParOf" srcId="{E6898175-A0CF-4677-B1C5-E2F67368F6DB}" destId="{B959825A-ACDD-4DF7-9718-F70E2EC07A6F}" srcOrd="1" destOrd="0" presId="urn:microsoft.com/office/officeart/2005/8/layout/hList3"/>
    <dgm:cxn modelId="{D1A84CD3-8AA2-4685-859D-51ADF8D170C9}" type="presParOf" srcId="{E6898175-A0CF-4677-B1C5-E2F67368F6DB}" destId="{3E12F6D5-80DD-42C3-BC5D-D98FC386A6A8}" srcOrd="2" destOrd="0" presId="urn:microsoft.com/office/officeart/2005/8/layout/hList3"/>
    <dgm:cxn modelId="{FFC2F00E-4B6C-4C68-952A-CB9DE554BBEB}" type="presParOf" srcId="{E6898175-A0CF-4677-B1C5-E2F67368F6DB}" destId="{AD9CDB02-A4A6-41F7-B25D-A58418CE77E4}" srcOrd="3" destOrd="0" presId="urn:microsoft.com/office/officeart/2005/8/layout/hList3"/>
    <dgm:cxn modelId="{CCEBA5C2-AB68-4CEC-A39E-96B85E268F87}" type="presParOf" srcId="{DBF224CF-F480-4AD1-A3FB-ED674214FCB1}" destId="{78BE1815-FE90-49A3-9515-62DF1B9BF7A2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DB4607-177A-450A-92A6-B562CA5FF987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CB3BA36-B53F-47D3-82D7-B5D92C60D083}">
      <dgm:prSet phldrT="[Text]" phldr="0"/>
      <dgm:spPr/>
      <dgm:t>
        <a:bodyPr/>
        <a:lstStyle/>
        <a:p>
          <a:pPr rtl="0"/>
          <a:endParaRPr lang="en-GB">
            <a:solidFill>
              <a:schemeClr val="bg1"/>
            </a:solidFill>
          </a:endParaRPr>
        </a:p>
      </dgm:t>
    </dgm:pt>
    <dgm:pt modelId="{C289761F-69B4-4395-A163-12A7A7EC379F}" type="parTrans" cxnId="{FCCC4C52-505D-4738-9407-3FDFF235D747}">
      <dgm:prSet/>
      <dgm:spPr/>
      <dgm:t>
        <a:bodyPr/>
        <a:lstStyle/>
        <a:p>
          <a:endParaRPr lang="en-GB"/>
        </a:p>
      </dgm:t>
    </dgm:pt>
    <dgm:pt modelId="{7163A0A4-C327-4AC4-9A17-37CEB4865E50}" type="sibTrans" cxnId="{FCCC4C52-505D-4738-9407-3FDFF235D747}">
      <dgm:prSet/>
      <dgm:spPr/>
      <dgm:t>
        <a:bodyPr/>
        <a:lstStyle/>
        <a:p>
          <a:endParaRPr lang="en-GB"/>
        </a:p>
      </dgm:t>
    </dgm:pt>
    <dgm:pt modelId="{3E60ED62-1AF9-4831-B7B5-DB5A900AED71}">
      <dgm:prSet phldr="0"/>
      <dgm:spPr/>
      <dgm:t>
        <a:bodyPr/>
        <a:lstStyle/>
        <a:p>
          <a:pPr rtl="0"/>
          <a:r>
            <a:rPr lang="en-GB" sz="1100">
              <a:solidFill>
                <a:schemeClr val="bg1"/>
              </a:solidFill>
              <a:latin typeface="Calibri"/>
              <a:ea typeface="Calibri"/>
              <a:cs typeface="Calibri"/>
            </a:rPr>
            <a:t>Gary put up English-language signs (hairnets, handwashing, no chatting, keep meat chilled) — but these signs haven’t solved the problems.</a:t>
          </a:r>
          <a:endParaRPr lang="en-GB" sz="2500">
            <a:solidFill>
              <a:schemeClr val="bg1"/>
            </a:solidFill>
            <a:latin typeface="Gill Sans MT"/>
          </a:endParaRPr>
        </a:p>
      </dgm:t>
    </dgm:pt>
    <dgm:pt modelId="{2116011F-3E28-442F-9990-B3DFB164D83E}" type="parTrans" cxnId="{C31BF8E1-55D3-48A4-B1CA-F921A940DF6D}">
      <dgm:prSet/>
      <dgm:spPr/>
    </dgm:pt>
    <dgm:pt modelId="{D1A6B2C0-E976-48F9-A61C-6BE7AEEFC8CD}" type="sibTrans" cxnId="{C31BF8E1-55D3-48A4-B1CA-F921A940DF6D}">
      <dgm:prSet/>
      <dgm:spPr/>
    </dgm:pt>
    <dgm:pt modelId="{B5AB27A1-3306-4C55-B134-8F6C6BEB0118}">
      <dgm:prSet phldr="0"/>
      <dgm:spPr/>
      <dgm:t>
        <a:bodyPr/>
        <a:lstStyle/>
        <a:p>
          <a:pPr rtl="0"/>
          <a:r>
            <a:rPr lang="en-GB" sz="2800">
              <a:solidFill>
                <a:schemeClr val="bg1"/>
              </a:solidFill>
              <a:latin typeface="Gill Sans MT"/>
            </a:rPr>
            <a:t>The built and social environment (noise, cultural/language mix, poor formal training, lack of enforcement and monitoring) contributes to errors and safety incident </a:t>
          </a:r>
          <a:endParaRPr lang="en-GB">
            <a:solidFill>
              <a:schemeClr val="bg1"/>
            </a:solidFill>
            <a:latin typeface="Gill Sans MT"/>
          </a:endParaRPr>
        </a:p>
      </dgm:t>
    </dgm:pt>
    <dgm:pt modelId="{D45EB536-F12F-4E4C-9773-3DCE5C82AC87}" type="parTrans" cxnId="{997C24D1-EB4C-46A4-9064-482E07958E66}">
      <dgm:prSet/>
      <dgm:spPr/>
    </dgm:pt>
    <dgm:pt modelId="{0AFDA8BC-897C-4577-8114-865F08399763}" type="sibTrans" cxnId="{997C24D1-EB4C-46A4-9064-482E07958E66}">
      <dgm:prSet/>
      <dgm:spPr/>
    </dgm:pt>
    <dgm:pt modelId="{12F1E710-10F3-4A30-8527-146AF4733D65}">
      <dgm:prSet phldr="0"/>
      <dgm:spPr/>
      <dgm:t>
        <a:bodyPr/>
        <a:lstStyle/>
        <a:p>
          <a:pPr rtl="0"/>
          <a:r>
            <a:rPr lang="en-GB" sz="1100">
              <a:solidFill>
                <a:srgbClr val="000000"/>
              </a:solidFill>
              <a:latin typeface="Calibri"/>
              <a:ea typeface="Calibri"/>
              <a:cs typeface="Calibri"/>
            </a:rPr>
            <a:t>Floor manager Gary is qualified in food hygiene but trains staff informally/on the job; he’s overworked and exhausted</a:t>
          </a:r>
          <a:endParaRPr lang="en-GB" sz="2800">
            <a:solidFill>
              <a:schemeClr val="bg1"/>
            </a:solidFill>
            <a:latin typeface="Gill Sans MT"/>
            <a:ea typeface="Calibri"/>
            <a:cs typeface="Calibri"/>
          </a:endParaRPr>
        </a:p>
      </dgm:t>
    </dgm:pt>
    <dgm:pt modelId="{552F9FEC-8A1F-4F33-AACD-C562D34B48D2}" type="parTrans" cxnId="{D9BC4230-7D52-4AA3-BE4B-2F0C1AE7E64B}">
      <dgm:prSet/>
      <dgm:spPr/>
    </dgm:pt>
    <dgm:pt modelId="{06C8FAB9-C388-4658-8FBD-887B7EA5DFCB}" type="sibTrans" cxnId="{D9BC4230-7D52-4AA3-BE4B-2F0C1AE7E64B}">
      <dgm:prSet/>
      <dgm:spPr/>
    </dgm:pt>
    <dgm:pt modelId="{F150BCC5-676B-4C7F-A52B-B79B934A0E67}">
      <dgm:prSet phldr="0"/>
      <dgm:spPr/>
      <dgm:t>
        <a:bodyPr/>
        <a:lstStyle/>
        <a:p>
          <a:endParaRPr lang="en-GB" sz="3200">
            <a:latin typeface="Gill Sans MT"/>
            <a:ea typeface="Calibri"/>
            <a:cs typeface="Calibri"/>
          </a:endParaRPr>
        </a:p>
      </dgm:t>
    </dgm:pt>
    <dgm:pt modelId="{701A37E1-C6BB-47AD-9B90-22255CB6C23C}" type="parTrans" cxnId="{70F0D900-78CC-4502-BD2A-B6E5ED9D1635}">
      <dgm:prSet/>
      <dgm:spPr/>
    </dgm:pt>
    <dgm:pt modelId="{E6181898-F97D-4C02-9393-8BC5282CB340}" type="sibTrans" cxnId="{70F0D900-78CC-4502-BD2A-B6E5ED9D1635}">
      <dgm:prSet/>
      <dgm:spPr/>
    </dgm:pt>
    <dgm:pt modelId="{D5D3CB3F-0BAE-4243-BE56-8C0B99A9A96E}">
      <dgm:prSet phldr="0"/>
      <dgm:spPr/>
      <dgm:t>
        <a:bodyPr/>
        <a:lstStyle/>
        <a:p>
          <a:pPr rtl="0"/>
          <a:r>
            <a:rPr lang="en-GB" sz="1100">
              <a:solidFill>
                <a:schemeClr val="bg1"/>
              </a:solidFill>
              <a:latin typeface="Calibri"/>
              <a:ea typeface="Calibri"/>
              <a:cs typeface="Calibri"/>
            </a:rPr>
            <a:t>Gary’s own personal state (fatigued, soiled uniform) and one observed incident (chicken left out overnight, smell/temperature) point to systemic hygiene failures and weak controls. </a:t>
          </a:r>
          <a:endParaRPr lang="en-GB" sz="2500">
            <a:solidFill>
              <a:schemeClr val="bg1"/>
            </a:solidFill>
            <a:latin typeface="Gill Sans MT"/>
          </a:endParaRPr>
        </a:p>
      </dgm:t>
    </dgm:pt>
    <dgm:pt modelId="{F97CE584-A272-4A67-95A5-47FF5F1ED6C2}" type="parTrans" cxnId="{E42FD631-2697-4255-93A0-28EB3E0672B1}">
      <dgm:prSet/>
      <dgm:spPr/>
    </dgm:pt>
    <dgm:pt modelId="{BC0A3369-F795-4E18-9F6D-06EFCAF4D472}" type="sibTrans" cxnId="{E42FD631-2697-4255-93A0-28EB3E0672B1}">
      <dgm:prSet/>
      <dgm:spPr/>
    </dgm:pt>
    <dgm:pt modelId="{9D599D14-29EA-4520-933F-FFDF4A70B158}">
      <dgm:prSet phldr="0"/>
      <dgm:spPr/>
      <dgm:t>
        <a:bodyPr/>
        <a:lstStyle/>
        <a:p>
          <a:pPr rtl="0"/>
          <a:endParaRPr lang="en-GB" sz="3200">
            <a:latin typeface="Gill Sans MT"/>
          </a:endParaRPr>
        </a:p>
      </dgm:t>
    </dgm:pt>
    <dgm:pt modelId="{B8C50FCF-45C3-4EFF-B8F5-37F1DCFA78AF}" type="parTrans" cxnId="{C76845A2-4073-4B0A-9E79-F6E2649B0DA6}">
      <dgm:prSet/>
      <dgm:spPr/>
    </dgm:pt>
    <dgm:pt modelId="{8B9F6B96-88FA-432B-85DC-594F743DE8A8}" type="sibTrans" cxnId="{C76845A2-4073-4B0A-9E79-F6E2649B0DA6}">
      <dgm:prSet/>
      <dgm:spPr/>
    </dgm:pt>
    <dgm:pt modelId="{DBF224CF-F480-4AD1-A3FB-ED674214FCB1}" type="pres">
      <dgm:prSet presAssocID="{82DB4607-177A-450A-92A6-B562CA5FF987}" presName="composite" presStyleCnt="0">
        <dgm:presLayoutVars>
          <dgm:chMax val="1"/>
          <dgm:dir/>
          <dgm:resizeHandles val="exact"/>
        </dgm:presLayoutVars>
      </dgm:prSet>
      <dgm:spPr/>
    </dgm:pt>
    <dgm:pt modelId="{DB8559B8-DAE0-49CD-A8A5-7D9A105F8A88}" type="pres">
      <dgm:prSet presAssocID="{8CB3BA36-B53F-47D3-82D7-B5D92C60D083}" presName="roof" presStyleLbl="dkBgShp" presStyleIdx="0" presStyleCnt="2"/>
      <dgm:spPr/>
    </dgm:pt>
    <dgm:pt modelId="{E6898175-A0CF-4677-B1C5-E2F67368F6DB}" type="pres">
      <dgm:prSet presAssocID="{8CB3BA36-B53F-47D3-82D7-B5D92C60D083}" presName="pillars" presStyleCnt="0"/>
      <dgm:spPr/>
    </dgm:pt>
    <dgm:pt modelId="{70F3399A-B989-44DD-9DC1-7A562985D981}" type="pres">
      <dgm:prSet presAssocID="{8CB3BA36-B53F-47D3-82D7-B5D92C60D083}" presName="pillar1" presStyleLbl="node1" presStyleIdx="0" presStyleCnt="4">
        <dgm:presLayoutVars>
          <dgm:bulletEnabled val="1"/>
        </dgm:presLayoutVars>
      </dgm:prSet>
      <dgm:spPr/>
    </dgm:pt>
    <dgm:pt modelId="{DB23A164-7576-48BE-A4FF-1CB0586503BE}" type="pres">
      <dgm:prSet presAssocID="{D5D3CB3F-0BAE-4243-BE56-8C0B99A9A96E}" presName="pillarX" presStyleLbl="node1" presStyleIdx="1" presStyleCnt="4">
        <dgm:presLayoutVars>
          <dgm:bulletEnabled val="1"/>
        </dgm:presLayoutVars>
      </dgm:prSet>
      <dgm:spPr/>
    </dgm:pt>
    <dgm:pt modelId="{2FE339B0-0E58-45E7-9062-DEF009D947EF}" type="pres">
      <dgm:prSet presAssocID="{B5AB27A1-3306-4C55-B134-8F6C6BEB0118}" presName="pillarX" presStyleLbl="node1" presStyleIdx="2" presStyleCnt="4">
        <dgm:presLayoutVars>
          <dgm:bulletEnabled val="1"/>
        </dgm:presLayoutVars>
      </dgm:prSet>
      <dgm:spPr/>
    </dgm:pt>
    <dgm:pt modelId="{72564E82-57DB-48CF-8B9D-B0F8575849F4}" type="pres">
      <dgm:prSet presAssocID="{12F1E710-10F3-4A30-8527-146AF4733D65}" presName="pillarX" presStyleLbl="node1" presStyleIdx="3" presStyleCnt="4">
        <dgm:presLayoutVars>
          <dgm:bulletEnabled val="1"/>
        </dgm:presLayoutVars>
      </dgm:prSet>
      <dgm:spPr/>
    </dgm:pt>
    <dgm:pt modelId="{78BE1815-FE90-49A3-9515-62DF1B9BF7A2}" type="pres">
      <dgm:prSet presAssocID="{8CB3BA36-B53F-47D3-82D7-B5D92C60D083}" presName="base" presStyleLbl="dkBgShp" presStyleIdx="1" presStyleCnt="2"/>
      <dgm:spPr/>
    </dgm:pt>
  </dgm:ptLst>
  <dgm:cxnLst>
    <dgm:cxn modelId="{70F0D900-78CC-4502-BD2A-B6E5ED9D1635}" srcId="{82DB4607-177A-450A-92A6-B562CA5FF987}" destId="{F150BCC5-676B-4C7F-A52B-B79B934A0E67}" srcOrd="1" destOrd="0" parTransId="{701A37E1-C6BB-47AD-9B90-22255CB6C23C}" sibTransId="{E6181898-F97D-4C02-9393-8BC5282CB340}"/>
    <dgm:cxn modelId="{D2CCC922-43C5-4B3C-84B2-35AE01BD0C65}" type="presOf" srcId="{82DB4607-177A-450A-92A6-B562CA5FF987}" destId="{DBF224CF-F480-4AD1-A3FB-ED674214FCB1}" srcOrd="0" destOrd="0" presId="urn:microsoft.com/office/officeart/2005/8/layout/hList3"/>
    <dgm:cxn modelId="{D9BC4230-7D52-4AA3-BE4B-2F0C1AE7E64B}" srcId="{8CB3BA36-B53F-47D3-82D7-B5D92C60D083}" destId="{12F1E710-10F3-4A30-8527-146AF4733D65}" srcOrd="3" destOrd="0" parTransId="{552F9FEC-8A1F-4F33-AACD-C562D34B48D2}" sibTransId="{06C8FAB9-C388-4658-8FBD-887B7EA5DFCB}"/>
    <dgm:cxn modelId="{E42FD631-2697-4255-93A0-28EB3E0672B1}" srcId="{8CB3BA36-B53F-47D3-82D7-B5D92C60D083}" destId="{D5D3CB3F-0BAE-4243-BE56-8C0B99A9A96E}" srcOrd="1" destOrd="0" parTransId="{F97CE584-A272-4A67-95A5-47FF5F1ED6C2}" sibTransId="{BC0A3369-F795-4E18-9F6D-06EFCAF4D472}"/>
    <dgm:cxn modelId="{640FCA50-3B66-40F1-B349-3678668B6F6F}" type="presOf" srcId="{D5D3CB3F-0BAE-4243-BE56-8C0B99A9A96E}" destId="{DB23A164-7576-48BE-A4FF-1CB0586503BE}" srcOrd="0" destOrd="0" presId="urn:microsoft.com/office/officeart/2005/8/layout/hList3"/>
    <dgm:cxn modelId="{FCCC4C52-505D-4738-9407-3FDFF235D747}" srcId="{82DB4607-177A-450A-92A6-B562CA5FF987}" destId="{8CB3BA36-B53F-47D3-82D7-B5D92C60D083}" srcOrd="0" destOrd="0" parTransId="{C289761F-69B4-4395-A163-12A7A7EC379F}" sibTransId="{7163A0A4-C327-4AC4-9A17-37CEB4865E50}"/>
    <dgm:cxn modelId="{2B2FB752-D6F3-431B-BAA0-C7B2119ADF3C}" type="presOf" srcId="{8CB3BA36-B53F-47D3-82D7-B5D92C60D083}" destId="{DB8559B8-DAE0-49CD-A8A5-7D9A105F8A88}" srcOrd="0" destOrd="0" presId="urn:microsoft.com/office/officeart/2005/8/layout/hList3"/>
    <dgm:cxn modelId="{D707C77D-E18A-4D86-8F31-BCF32C0203C5}" type="presOf" srcId="{B5AB27A1-3306-4C55-B134-8F6C6BEB0118}" destId="{2FE339B0-0E58-45E7-9062-DEF009D947EF}" srcOrd="0" destOrd="0" presId="urn:microsoft.com/office/officeart/2005/8/layout/hList3"/>
    <dgm:cxn modelId="{C76845A2-4073-4B0A-9E79-F6E2649B0DA6}" srcId="{82DB4607-177A-450A-92A6-B562CA5FF987}" destId="{9D599D14-29EA-4520-933F-FFDF4A70B158}" srcOrd="2" destOrd="0" parTransId="{B8C50FCF-45C3-4EFF-B8F5-37F1DCFA78AF}" sibTransId="{8B9F6B96-88FA-432B-85DC-594F743DE8A8}"/>
    <dgm:cxn modelId="{997C24D1-EB4C-46A4-9064-482E07958E66}" srcId="{8CB3BA36-B53F-47D3-82D7-B5D92C60D083}" destId="{B5AB27A1-3306-4C55-B134-8F6C6BEB0118}" srcOrd="2" destOrd="0" parTransId="{D45EB536-F12F-4E4C-9773-3DCE5C82AC87}" sibTransId="{0AFDA8BC-897C-4577-8114-865F08399763}"/>
    <dgm:cxn modelId="{062FD4E0-BF34-4C8B-8649-194D645BECEC}" type="presOf" srcId="{3E60ED62-1AF9-4831-B7B5-DB5A900AED71}" destId="{70F3399A-B989-44DD-9DC1-7A562985D981}" srcOrd="0" destOrd="0" presId="urn:microsoft.com/office/officeart/2005/8/layout/hList3"/>
    <dgm:cxn modelId="{C31BF8E1-55D3-48A4-B1CA-F921A940DF6D}" srcId="{8CB3BA36-B53F-47D3-82D7-B5D92C60D083}" destId="{3E60ED62-1AF9-4831-B7B5-DB5A900AED71}" srcOrd="0" destOrd="0" parTransId="{2116011F-3E28-442F-9990-B3DFB164D83E}" sibTransId="{D1A6B2C0-E976-48F9-A61C-6BE7AEEFC8CD}"/>
    <dgm:cxn modelId="{B4756EEE-C9CC-4982-97BA-442B6ED7D9B7}" type="presOf" srcId="{12F1E710-10F3-4A30-8527-146AF4733D65}" destId="{72564E82-57DB-48CF-8B9D-B0F8575849F4}" srcOrd="0" destOrd="0" presId="urn:microsoft.com/office/officeart/2005/8/layout/hList3"/>
    <dgm:cxn modelId="{4F5B5D0B-142F-4CEE-B43F-13D28F4F7971}" type="presParOf" srcId="{DBF224CF-F480-4AD1-A3FB-ED674214FCB1}" destId="{DB8559B8-DAE0-49CD-A8A5-7D9A105F8A88}" srcOrd="0" destOrd="0" presId="urn:microsoft.com/office/officeart/2005/8/layout/hList3"/>
    <dgm:cxn modelId="{5C804B65-C952-4D5E-85A9-C59E603071EF}" type="presParOf" srcId="{DBF224CF-F480-4AD1-A3FB-ED674214FCB1}" destId="{E6898175-A0CF-4677-B1C5-E2F67368F6DB}" srcOrd="1" destOrd="0" presId="urn:microsoft.com/office/officeart/2005/8/layout/hList3"/>
    <dgm:cxn modelId="{0C972141-85D0-44F0-ACC0-8AA79AC7B67C}" type="presParOf" srcId="{E6898175-A0CF-4677-B1C5-E2F67368F6DB}" destId="{70F3399A-B989-44DD-9DC1-7A562985D981}" srcOrd="0" destOrd="0" presId="urn:microsoft.com/office/officeart/2005/8/layout/hList3"/>
    <dgm:cxn modelId="{4B363B88-B801-49F5-AEAB-9186AA954909}" type="presParOf" srcId="{E6898175-A0CF-4677-B1C5-E2F67368F6DB}" destId="{DB23A164-7576-48BE-A4FF-1CB0586503BE}" srcOrd="1" destOrd="0" presId="urn:microsoft.com/office/officeart/2005/8/layout/hList3"/>
    <dgm:cxn modelId="{2FD97F44-37B0-49C4-9FE6-443931DBC336}" type="presParOf" srcId="{E6898175-A0CF-4677-B1C5-E2F67368F6DB}" destId="{2FE339B0-0E58-45E7-9062-DEF009D947EF}" srcOrd="2" destOrd="0" presId="urn:microsoft.com/office/officeart/2005/8/layout/hList3"/>
    <dgm:cxn modelId="{F7FA518F-4621-4272-B56B-66578B526EAA}" type="presParOf" srcId="{E6898175-A0CF-4677-B1C5-E2F67368F6DB}" destId="{72564E82-57DB-48CF-8B9D-B0F8575849F4}" srcOrd="3" destOrd="0" presId="urn:microsoft.com/office/officeart/2005/8/layout/hList3"/>
    <dgm:cxn modelId="{D5349B2A-23B3-48DF-86B2-5CF68961F880}" type="presParOf" srcId="{DBF224CF-F480-4AD1-A3FB-ED674214FCB1}" destId="{78BE1815-FE90-49A3-9515-62DF1B9BF7A2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3E5817-EFF5-4F1A-B9F4-62F71CC7F28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4AFBB5-C4F6-4165-9771-9339B6DA7AD7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Language barrier/limited English proficiency — many workers speak their own language and only a few English words (</a:t>
          </a:r>
          <a:r>
            <a:rPr lang="en-US" b="1">
              <a:solidFill>
                <a:srgbClr val="FFFFFF"/>
              </a:solidFill>
              <a:latin typeface="Gill Sans MT"/>
            </a:rPr>
            <a:t>Hinds et al., 2011; Holmes, 2015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14F74C9D-EC7B-4A61-AD5A-51BADB935E96}" type="parTrans" cxnId="{A4C0F4FA-5B99-4588-8B7D-E943BD7BC750}">
      <dgm:prSet/>
      <dgm:spPr/>
    </dgm:pt>
    <dgm:pt modelId="{789211B4-D28F-487A-889C-28777D165437}" type="sibTrans" cxnId="{A4C0F4FA-5B99-4588-8B7D-E943BD7BC750}">
      <dgm:prSet/>
      <dgm:spPr/>
    </dgm:pt>
    <dgm:pt modelId="{E394D601-D6C5-4639-957E-646E56965959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Cultural differences — five cultural groups; possible differences in attitudes to authority, hygiene norms, work routines and communication styles (</a:t>
          </a:r>
          <a:r>
            <a:rPr lang="en-US" b="1">
              <a:solidFill>
                <a:srgbClr val="FFFFFF"/>
              </a:solidFill>
              <a:latin typeface="Gill Sans MT"/>
            </a:rPr>
            <a:t>Hofstede, 2011; </a:t>
          </a:r>
          <a:r>
            <a:rPr lang="en-US" b="1" err="1">
              <a:solidFill>
                <a:srgbClr val="FFFFFF"/>
              </a:solidFill>
              <a:latin typeface="Gill Sans MT"/>
            </a:rPr>
            <a:t>Gudykunst</a:t>
          </a:r>
          <a:r>
            <a:rPr lang="en-US" b="1">
              <a:solidFill>
                <a:srgbClr val="FFFFFF"/>
              </a:solidFill>
              <a:latin typeface="Gill Sans MT"/>
            </a:rPr>
            <a:t>, 2004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5050B8F7-9CCB-48DE-AFA1-9F440AAD8C0A}" type="parTrans" cxnId="{91F472B1-21FD-4BA7-946B-2887AEC1D12F}">
      <dgm:prSet/>
      <dgm:spPr/>
    </dgm:pt>
    <dgm:pt modelId="{63896AD2-AD75-4A03-9820-10F365EB8B91}" type="sibTrans" cxnId="{91F472B1-21FD-4BA7-946B-2887AEC1D12F}">
      <dgm:prSet/>
      <dgm:spPr/>
    </dgm:pt>
    <dgm:pt modelId="{3EE3412E-650D-42FB-B740-3478EF158EF9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Semantic/clarity problems — complex or word-only signage in English doesn’t reach non-English speakers; Gary’s verbal instructions may use jargon or rapid speech (</a:t>
          </a:r>
          <a:r>
            <a:rPr lang="en-US" b="1">
              <a:solidFill>
                <a:srgbClr val="FFFFFF"/>
              </a:solidFill>
              <a:latin typeface="Gill Sans MT"/>
            </a:rPr>
            <a:t>Chen et al., 2018; Giri, 2019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6B765042-850D-4376-A000-757BC7CDE72A}" type="parTrans" cxnId="{E751501D-F8E6-4617-92A8-1A585D74E77F}">
      <dgm:prSet/>
      <dgm:spPr/>
    </dgm:pt>
    <dgm:pt modelId="{5053652D-E453-4839-BF3A-E436BD69E8D2}" type="sibTrans" cxnId="{E751501D-F8E6-4617-92A8-1A585D74E77F}">
      <dgm:prSet/>
      <dgm:spPr/>
    </dgm:pt>
    <dgm:pt modelId="{6E59EF1C-20C6-4AF6-B9E9-6D3AB3DD1CDD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Physical/noise barrier — old noisy machinery makes verbal communication and listening difficult (</a:t>
          </a:r>
          <a:r>
            <a:rPr lang="en-US" b="1">
              <a:solidFill>
                <a:srgbClr val="FFFFFF"/>
              </a:solidFill>
              <a:latin typeface="Gill Sans MT"/>
            </a:rPr>
            <a:t>Keyton, 2017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545467ED-BA74-4469-B6C9-FC5782F1A143}" type="parTrans" cxnId="{27329393-EE97-4A39-BDD9-BF731D649875}">
      <dgm:prSet/>
      <dgm:spPr/>
    </dgm:pt>
    <dgm:pt modelId="{685B9C08-94D7-4F8B-B049-9289CE70ED2D}" type="sibTrans" cxnId="{27329393-EE97-4A39-BDD9-BF731D649875}">
      <dgm:prSet/>
      <dgm:spPr/>
    </dgm:pt>
    <dgm:pt modelId="{DBAFAF70-B891-4C6D-B779-C69A590E37FC}" type="pres">
      <dgm:prSet presAssocID="{173E5817-EFF5-4F1A-B9F4-62F71CC7F281}" presName="diagram" presStyleCnt="0">
        <dgm:presLayoutVars>
          <dgm:dir/>
          <dgm:resizeHandles val="exact"/>
        </dgm:presLayoutVars>
      </dgm:prSet>
      <dgm:spPr/>
    </dgm:pt>
    <dgm:pt modelId="{ADF068FA-F1E9-4B8B-8794-3D432D37BD2E}" type="pres">
      <dgm:prSet presAssocID="{E74AFBB5-C4F6-4165-9771-9339B6DA7AD7}" presName="node" presStyleLbl="node1" presStyleIdx="0" presStyleCnt="4">
        <dgm:presLayoutVars>
          <dgm:bulletEnabled val="1"/>
        </dgm:presLayoutVars>
      </dgm:prSet>
      <dgm:spPr/>
    </dgm:pt>
    <dgm:pt modelId="{A8441663-AE46-469D-B6FB-0EA82E7F22EB}" type="pres">
      <dgm:prSet presAssocID="{789211B4-D28F-487A-889C-28777D165437}" presName="sibTrans" presStyleCnt="0"/>
      <dgm:spPr/>
    </dgm:pt>
    <dgm:pt modelId="{C519F96E-D7B1-4881-9E12-D182F06B03A4}" type="pres">
      <dgm:prSet presAssocID="{E394D601-D6C5-4639-957E-646E56965959}" presName="node" presStyleLbl="node1" presStyleIdx="1" presStyleCnt="4">
        <dgm:presLayoutVars>
          <dgm:bulletEnabled val="1"/>
        </dgm:presLayoutVars>
      </dgm:prSet>
      <dgm:spPr/>
    </dgm:pt>
    <dgm:pt modelId="{F63DD883-9A99-402A-82AA-2AC389926BAB}" type="pres">
      <dgm:prSet presAssocID="{63896AD2-AD75-4A03-9820-10F365EB8B91}" presName="sibTrans" presStyleCnt="0"/>
      <dgm:spPr/>
    </dgm:pt>
    <dgm:pt modelId="{21FA91E7-7E90-4021-B8FD-DCBCEA46E7DC}" type="pres">
      <dgm:prSet presAssocID="{3EE3412E-650D-42FB-B740-3478EF158EF9}" presName="node" presStyleLbl="node1" presStyleIdx="2" presStyleCnt="4">
        <dgm:presLayoutVars>
          <dgm:bulletEnabled val="1"/>
        </dgm:presLayoutVars>
      </dgm:prSet>
      <dgm:spPr/>
    </dgm:pt>
    <dgm:pt modelId="{6F3E6DE0-DBB8-475F-B9A5-473DA0A2E9A4}" type="pres">
      <dgm:prSet presAssocID="{5053652D-E453-4839-BF3A-E436BD69E8D2}" presName="sibTrans" presStyleCnt="0"/>
      <dgm:spPr/>
    </dgm:pt>
    <dgm:pt modelId="{5BBA110C-8ADD-4FD1-AF3E-69E6E1525DA1}" type="pres">
      <dgm:prSet presAssocID="{6E59EF1C-20C6-4AF6-B9E9-6D3AB3DD1CDD}" presName="node" presStyleLbl="node1" presStyleIdx="3" presStyleCnt="4">
        <dgm:presLayoutVars>
          <dgm:bulletEnabled val="1"/>
        </dgm:presLayoutVars>
      </dgm:prSet>
      <dgm:spPr/>
    </dgm:pt>
  </dgm:ptLst>
  <dgm:cxnLst>
    <dgm:cxn modelId="{7F20F813-566D-480A-B201-C725374B4A82}" type="presOf" srcId="{173E5817-EFF5-4F1A-B9F4-62F71CC7F281}" destId="{DBAFAF70-B891-4C6D-B779-C69A590E37FC}" srcOrd="0" destOrd="0" presId="urn:microsoft.com/office/officeart/2005/8/layout/default"/>
    <dgm:cxn modelId="{E751501D-F8E6-4617-92A8-1A585D74E77F}" srcId="{173E5817-EFF5-4F1A-B9F4-62F71CC7F281}" destId="{3EE3412E-650D-42FB-B740-3478EF158EF9}" srcOrd="2" destOrd="0" parTransId="{6B765042-850D-4376-A000-757BC7CDE72A}" sibTransId="{5053652D-E453-4839-BF3A-E436BD69E8D2}"/>
    <dgm:cxn modelId="{D3C8735E-4B92-4A77-9D51-EB1E259E8948}" type="presOf" srcId="{E394D601-D6C5-4639-957E-646E56965959}" destId="{C519F96E-D7B1-4881-9E12-D182F06B03A4}" srcOrd="0" destOrd="0" presId="urn:microsoft.com/office/officeart/2005/8/layout/default"/>
    <dgm:cxn modelId="{0F189B61-1F36-4E13-833A-99F6697DD046}" type="presOf" srcId="{E74AFBB5-C4F6-4165-9771-9339B6DA7AD7}" destId="{ADF068FA-F1E9-4B8B-8794-3D432D37BD2E}" srcOrd="0" destOrd="0" presId="urn:microsoft.com/office/officeart/2005/8/layout/default"/>
    <dgm:cxn modelId="{27329393-EE97-4A39-BDD9-BF731D649875}" srcId="{173E5817-EFF5-4F1A-B9F4-62F71CC7F281}" destId="{6E59EF1C-20C6-4AF6-B9E9-6D3AB3DD1CDD}" srcOrd="3" destOrd="0" parTransId="{545467ED-BA74-4469-B6C9-FC5782F1A143}" sibTransId="{685B9C08-94D7-4F8B-B049-9289CE70ED2D}"/>
    <dgm:cxn modelId="{91F472B1-21FD-4BA7-946B-2887AEC1D12F}" srcId="{173E5817-EFF5-4F1A-B9F4-62F71CC7F281}" destId="{E394D601-D6C5-4639-957E-646E56965959}" srcOrd="1" destOrd="0" parTransId="{5050B8F7-9CCB-48DE-AFA1-9F440AAD8C0A}" sibTransId="{63896AD2-AD75-4A03-9820-10F365EB8B91}"/>
    <dgm:cxn modelId="{FFEE88CB-ADAB-4A12-83FC-A92D0C973A37}" type="presOf" srcId="{6E59EF1C-20C6-4AF6-B9E9-6D3AB3DD1CDD}" destId="{5BBA110C-8ADD-4FD1-AF3E-69E6E1525DA1}" srcOrd="0" destOrd="0" presId="urn:microsoft.com/office/officeart/2005/8/layout/default"/>
    <dgm:cxn modelId="{BC9288E0-BC81-4E9A-82E2-BB844D6F098C}" type="presOf" srcId="{3EE3412E-650D-42FB-B740-3478EF158EF9}" destId="{21FA91E7-7E90-4021-B8FD-DCBCEA46E7DC}" srcOrd="0" destOrd="0" presId="urn:microsoft.com/office/officeart/2005/8/layout/default"/>
    <dgm:cxn modelId="{A4C0F4FA-5B99-4588-8B7D-E943BD7BC750}" srcId="{173E5817-EFF5-4F1A-B9F4-62F71CC7F281}" destId="{E74AFBB5-C4F6-4165-9771-9339B6DA7AD7}" srcOrd="0" destOrd="0" parTransId="{14F74C9D-EC7B-4A61-AD5A-51BADB935E96}" sibTransId="{789211B4-D28F-487A-889C-28777D165437}"/>
    <dgm:cxn modelId="{2EA2D2BE-43EB-48A0-8B4C-6DBD298F7132}" type="presParOf" srcId="{DBAFAF70-B891-4C6D-B779-C69A590E37FC}" destId="{ADF068FA-F1E9-4B8B-8794-3D432D37BD2E}" srcOrd="0" destOrd="0" presId="urn:microsoft.com/office/officeart/2005/8/layout/default"/>
    <dgm:cxn modelId="{DBE84B2D-1016-48EF-91E3-07F583561B09}" type="presParOf" srcId="{DBAFAF70-B891-4C6D-B779-C69A590E37FC}" destId="{A8441663-AE46-469D-B6FB-0EA82E7F22EB}" srcOrd="1" destOrd="0" presId="urn:microsoft.com/office/officeart/2005/8/layout/default"/>
    <dgm:cxn modelId="{3BC2A5B6-48C8-42F6-8172-74605CD9FF3B}" type="presParOf" srcId="{DBAFAF70-B891-4C6D-B779-C69A590E37FC}" destId="{C519F96E-D7B1-4881-9E12-D182F06B03A4}" srcOrd="2" destOrd="0" presId="urn:microsoft.com/office/officeart/2005/8/layout/default"/>
    <dgm:cxn modelId="{0CD795E7-230A-487E-B180-37B9FB0644C3}" type="presParOf" srcId="{DBAFAF70-B891-4C6D-B779-C69A590E37FC}" destId="{F63DD883-9A99-402A-82AA-2AC389926BAB}" srcOrd="3" destOrd="0" presId="urn:microsoft.com/office/officeart/2005/8/layout/default"/>
    <dgm:cxn modelId="{1EBF6FCB-AC92-4D53-A898-F5834F764B50}" type="presParOf" srcId="{DBAFAF70-B891-4C6D-B779-C69A590E37FC}" destId="{21FA91E7-7E90-4021-B8FD-DCBCEA46E7DC}" srcOrd="4" destOrd="0" presId="urn:microsoft.com/office/officeart/2005/8/layout/default"/>
    <dgm:cxn modelId="{1D6C1A28-C40D-46DC-A022-537D54F6F6F2}" type="presParOf" srcId="{DBAFAF70-B891-4C6D-B779-C69A590E37FC}" destId="{6F3E6DE0-DBB8-475F-B9A5-473DA0A2E9A4}" srcOrd="5" destOrd="0" presId="urn:microsoft.com/office/officeart/2005/8/layout/default"/>
    <dgm:cxn modelId="{46B0ABE0-E4E4-4C8E-A1BC-042177FB18C8}" type="presParOf" srcId="{DBAFAF70-B891-4C6D-B779-C69A590E37FC}" destId="{5BBA110C-8ADD-4FD1-AF3E-69E6E1525DA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482319-27C8-49AB-8D52-B08EE187D2A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9F1BB8-E515-43CB-87D3-C2053E8CF86A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Generational / motivational differences — perceived difference in responsiveness between older and younger staff (could be motivation, respect for authority, or learning preferences) (</a:t>
          </a:r>
          <a:r>
            <a:rPr lang="en-US" b="1">
              <a:solidFill>
                <a:srgbClr val="FFFFFF"/>
              </a:solidFill>
              <a:latin typeface="Gill Sans MT"/>
            </a:rPr>
            <a:t>Cennamo &amp; Gardner, 2008; Twenge &amp; Campbell, 2018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DCA6F6FF-92E5-4B08-9CC2-63CD70B4ECC1}" type="parTrans" cxnId="{2DA61EBF-2D45-41D7-A4CE-D143752FC1A1}">
      <dgm:prSet/>
      <dgm:spPr/>
    </dgm:pt>
    <dgm:pt modelId="{632F7570-23FA-416D-9211-678A6CEE194C}" type="sibTrans" cxnId="{2DA61EBF-2D45-41D7-A4CE-D143752FC1A1}">
      <dgm:prSet/>
      <dgm:spPr/>
    </dgm:pt>
    <dgm:pt modelId="{F10A3E58-60D4-4662-AC93-680DDCBB3041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Personal factors / fatigue and human error — Gary’s fatigue and possibly staff fatigue affect attention, modelling of behaviour, and credibility (</a:t>
          </a:r>
          <a:r>
            <a:rPr lang="en-US" b="1">
              <a:solidFill>
                <a:srgbClr val="FFFFFF"/>
              </a:solidFill>
              <a:latin typeface="Gill Sans MT"/>
            </a:rPr>
            <a:t>Reason, 2016; Maslach &amp; Leiter, 2017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F8D3AEFA-7D7D-4544-9AFA-41901716C12B}" type="parTrans" cxnId="{223C9A7D-84FC-497F-A727-390119072770}">
      <dgm:prSet/>
      <dgm:spPr/>
    </dgm:pt>
    <dgm:pt modelId="{BF13AE55-B433-41E0-8D58-FA7384E9E527}" type="sibTrans" cxnId="{223C9A7D-84FC-497F-A727-390119072770}">
      <dgm:prSet/>
      <dgm:spPr/>
    </dgm:pt>
    <dgm:pt modelId="{A0E09A4C-CA57-4DCC-9234-E917CE1A3CC0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Trust and social identity issues — immigrant staff may feel excluded or not invested; ethnic group divisions can hamper cross-group communication and peer policing (</a:t>
          </a:r>
          <a:r>
            <a:rPr lang="en-US" b="1">
              <a:solidFill>
                <a:srgbClr val="FFFFFF"/>
              </a:solidFill>
              <a:latin typeface="Gill Sans MT"/>
            </a:rPr>
            <a:t>Tajfel &amp; Turner, 1986; Brewer, 1999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2E24C471-3844-4416-8738-DC4C8B86C404}" type="parTrans" cxnId="{02B7137F-85AF-4F0E-BF76-2D22F53D7FDC}">
      <dgm:prSet/>
      <dgm:spPr/>
    </dgm:pt>
    <dgm:pt modelId="{817B2DC6-EFB4-4CDE-B776-59C1F27C7116}" type="sibTrans" cxnId="{02B7137F-85AF-4F0E-BF76-2D22F53D7FDC}">
      <dgm:prSet/>
      <dgm:spPr/>
    </dgm:pt>
    <dgm:pt modelId="{0C72017E-2032-42D0-9332-8F8FB61BB62C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  <a:latin typeface="Gill Sans MT"/>
            </a:rPr>
            <a:t>Environmental/organizational barriers — lack of standard procedures, poor shift handover, and weak enforcement create ambiguity about expectations (</a:t>
          </a:r>
          <a:r>
            <a:rPr lang="en-US" b="1">
              <a:solidFill>
                <a:srgbClr val="FFFFFF"/>
              </a:solidFill>
              <a:latin typeface="Gill Sans MT"/>
            </a:rPr>
            <a:t>Robbins &amp; Judge, 2019; Lunenburg, 2010</a:t>
          </a:r>
          <a:r>
            <a:rPr lang="en-US">
              <a:solidFill>
                <a:srgbClr val="FFFFFF"/>
              </a:solidFill>
              <a:latin typeface="Gill Sans MT"/>
            </a:rPr>
            <a:t>).</a:t>
          </a:r>
          <a:endParaRPr lang="en-GB">
            <a:latin typeface="Gill Sans MT"/>
          </a:endParaRPr>
        </a:p>
      </dgm:t>
    </dgm:pt>
    <dgm:pt modelId="{0CEE6CDE-481B-440C-8B01-F30B70444FEE}" type="parTrans" cxnId="{CD182843-6D7D-4C44-AA4F-89D37533C206}">
      <dgm:prSet/>
      <dgm:spPr/>
    </dgm:pt>
    <dgm:pt modelId="{3F52C873-B912-44D1-AD55-EE059E74C6DE}" type="sibTrans" cxnId="{CD182843-6D7D-4C44-AA4F-89D37533C206}">
      <dgm:prSet/>
      <dgm:spPr/>
    </dgm:pt>
    <dgm:pt modelId="{F2974D19-EE13-4DD8-9314-D82B01318433}" type="pres">
      <dgm:prSet presAssocID="{80482319-27C8-49AB-8D52-B08EE187D2A3}" presName="diagram" presStyleCnt="0">
        <dgm:presLayoutVars>
          <dgm:dir/>
          <dgm:resizeHandles val="exact"/>
        </dgm:presLayoutVars>
      </dgm:prSet>
      <dgm:spPr/>
    </dgm:pt>
    <dgm:pt modelId="{204A3BE0-1EA9-4FDB-9890-FDF4B2367E44}" type="pres">
      <dgm:prSet presAssocID="{7D9F1BB8-E515-43CB-87D3-C2053E8CF86A}" presName="node" presStyleLbl="node1" presStyleIdx="0" presStyleCnt="4">
        <dgm:presLayoutVars>
          <dgm:bulletEnabled val="1"/>
        </dgm:presLayoutVars>
      </dgm:prSet>
      <dgm:spPr/>
    </dgm:pt>
    <dgm:pt modelId="{381FB7C5-D343-414F-8507-E8DC2A997689}" type="pres">
      <dgm:prSet presAssocID="{632F7570-23FA-416D-9211-678A6CEE194C}" presName="sibTrans" presStyleCnt="0"/>
      <dgm:spPr/>
    </dgm:pt>
    <dgm:pt modelId="{A2AE409A-7374-4C4E-BF84-9F3EDFA2198D}" type="pres">
      <dgm:prSet presAssocID="{F10A3E58-60D4-4662-AC93-680DDCBB3041}" presName="node" presStyleLbl="node1" presStyleIdx="1" presStyleCnt="4">
        <dgm:presLayoutVars>
          <dgm:bulletEnabled val="1"/>
        </dgm:presLayoutVars>
      </dgm:prSet>
      <dgm:spPr/>
    </dgm:pt>
    <dgm:pt modelId="{8C5BA3F4-E844-458C-8838-6E56AE6C6735}" type="pres">
      <dgm:prSet presAssocID="{BF13AE55-B433-41E0-8D58-FA7384E9E527}" presName="sibTrans" presStyleCnt="0"/>
      <dgm:spPr/>
    </dgm:pt>
    <dgm:pt modelId="{AFF5F750-6B18-46DA-88A5-6AA82D19139A}" type="pres">
      <dgm:prSet presAssocID="{A0E09A4C-CA57-4DCC-9234-E917CE1A3CC0}" presName="node" presStyleLbl="node1" presStyleIdx="2" presStyleCnt="4">
        <dgm:presLayoutVars>
          <dgm:bulletEnabled val="1"/>
        </dgm:presLayoutVars>
      </dgm:prSet>
      <dgm:spPr/>
    </dgm:pt>
    <dgm:pt modelId="{7135F058-E293-45D3-AEB1-4D8B47EDD427}" type="pres">
      <dgm:prSet presAssocID="{817B2DC6-EFB4-4CDE-B776-59C1F27C7116}" presName="sibTrans" presStyleCnt="0"/>
      <dgm:spPr/>
    </dgm:pt>
    <dgm:pt modelId="{62E092BF-414C-4432-AB13-EDAC973DA201}" type="pres">
      <dgm:prSet presAssocID="{0C72017E-2032-42D0-9332-8F8FB61BB62C}" presName="node" presStyleLbl="node1" presStyleIdx="3" presStyleCnt="4">
        <dgm:presLayoutVars>
          <dgm:bulletEnabled val="1"/>
        </dgm:presLayoutVars>
      </dgm:prSet>
      <dgm:spPr/>
    </dgm:pt>
  </dgm:ptLst>
  <dgm:cxnLst>
    <dgm:cxn modelId="{CD182843-6D7D-4C44-AA4F-89D37533C206}" srcId="{80482319-27C8-49AB-8D52-B08EE187D2A3}" destId="{0C72017E-2032-42D0-9332-8F8FB61BB62C}" srcOrd="3" destOrd="0" parTransId="{0CEE6CDE-481B-440C-8B01-F30B70444FEE}" sibTransId="{3F52C873-B912-44D1-AD55-EE059E74C6DE}"/>
    <dgm:cxn modelId="{700FDC57-1E43-4EC8-9B7C-718193DD61FE}" type="presOf" srcId="{A0E09A4C-CA57-4DCC-9234-E917CE1A3CC0}" destId="{AFF5F750-6B18-46DA-88A5-6AA82D19139A}" srcOrd="0" destOrd="0" presId="urn:microsoft.com/office/officeart/2005/8/layout/default"/>
    <dgm:cxn modelId="{80D5087C-0F88-482D-B606-498BE5DBA785}" type="presOf" srcId="{F10A3E58-60D4-4662-AC93-680DDCBB3041}" destId="{A2AE409A-7374-4C4E-BF84-9F3EDFA2198D}" srcOrd="0" destOrd="0" presId="urn:microsoft.com/office/officeart/2005/8/layout/default"/>
    <dgm:cxn modelId="{223C9A7D-84FC-497F-A727-390119072770}" srcId="{80482319-27C8-49AB-8D52-B08EE187D2A3}" destId="{F10A3E58-60D4-4662-AC93-680DDCBB3041}" srcOrd="1" destOrd="0" parTransId="{F8D3AEFA-7D7D-4544-9AFA-41901716C12B}" sibTransId="{BF13AE55-B433-41E0-8D58-FA7384E9E527}"/>
    <dgm:cxn modelId="{02B7137F-85AF-4F0E-BF76-2D22F53D7FDC}" srcId="{80482319-27C8-49AB-8D52-B08EE187D2A3}" destId="{A0E09A4C-CA57-4DCC-9234-E917CE1A3CC0}" srcOrd="2" destOrd="0" parTransId="{2E24C471-3844-4416-8738-DC4C8B86C404}" sibTransId="{817B2DC6-EFB4-4CDE-B776-59C1F27C7116}"/>
    <dgm:cxn modelId="{BBDB48A5-912C-4C3E-9865-2C725A0E9660}" type="presOf" srcId="{80482319-27C8-49AB-8D52-B08EE187D2A3}" destId="{F2974D19-EE13-4DD8-9314-D82B01318433}" srcOrd="0" destOrd="0" presId="urn:microsoft.com/office/officeart/2005/8/layout/default"/>
    <dgm:cxn modelId="{2DA61EBF-2D45-41D7-A4CE-D143752FC1A1}" srcId="{80482319-27C8-49AB-8D52-B08EE187D2A3}" destId="{7D9F1BB8-E515-43CB-87D3-C2053E8CF86A}" srcOrd="0" destOrd="0" parTransId="{DCA6F6FF-92E5-4B08-9CC2-63CD70B4ECC1}" sibTransId="{632F7570-23FA-416D-9211-678A6CEE194C}"/>
    <dgm:cxn modelId="{73BEBCC1-C50F-4AB2-97F0-7CFAD0DD39E2}" type="presOf" srcId="{7D9F1BB8-E515-43CB-87D3-C2053E8CF86A}" destId="{204A3BE0-1EA9-4FDB-9890-FDF4B2367E44}" srcOrd="0" destOrd="0" presId="urn:microsoft.com/office/officeart/2005/8/layout/default"/>
    <dgm:cxn modelId="{43E5ABE4-5397-4DD4-9A17-C9FCF4BB5D4C}" type="presOf" srcId="{0C72017E-2032-42D0-9332-8F8FB61BB62C}" destId="{62E092BF-414C-4432-AB13-EDAC973DA201}" srcOrd="0" destOrd="0" presId="urn:microsoft.com/office/officeart/2005/8/layout/default"/>
    <dgm:cxn modelId="{3F67B26D-4029-4D6F-8E3B-181121281E2E}" type="presParOf" srcId="{F2974D19-EE13-4DD8-9314-D82B01318433}" destId="{204A3BE0-1EA9-4FDB-9890-FDF4B2367E44}" srcOrd="0" destOrd="0" presId="urn:microsoft.com/office/officeart/2005/8/layout/default"/>
    <dgm:cxn modelId="{1A1857BA-AB1D-441A-B236-B5EDB14CA447}" type="presParOf" srcId="{F2974D19-EE13-4DD8-9314-D82B01318433}" destId="{381FB7C5-D343-414F-8507-E8DC2A997689}" srcOrd="1" destOrd="0" presId="urn:microsoft.com/office/officeart/2005/8/layout/default"/>
    <dgm:cxn modelId="{EBF02353-C5C3-44DB-AF1C-C6153DCACB08}" type="presParOf" srcId="{F2974D19-EE13-4DD8-9314-D82B01318433}" destId="{A2AE409A-7374-4C4E-BF84-9F3EDFA2198D}" srcOrd="2" destOrd="0" presId="urn:microsoft.com/office/officeart/2005/8/layout/default"/>
    <dgm:cxn modelId="{24956826-518C-4049-9C3E-6C00D406A61E}" type="presParOf" srcId="{F2974D19-EE13-4DD8-9314-D82B01318433}" destId="{8C5BA3F4-E844-458C-8838-6E56AE6C6735}" srcOrd="3" destOrd="0" presId="urn:microsoft.com/office/officeart/2005/8/layout/default"/>
    <dgm:cxn modelId="{F0064BC0-5271-41D3-A42F-CA0EFDD032A4}" type="presParOf" srcId="{F2974D19-EE13-4DD8-9314-D82B01318433}" destId="{AFF5F750-6B18-46DA-88A5-6AA82D19139A}" srcOrd="4" destOrd="0" presId="urn:microsoft.com/office/officeart/2005/8/layout/default"/>
    <dgm:cxn modelId="{3582A83A-C3FD-4EBE-B890-BC7DF80AB550}" type="presParOf" srcId="{F2974D19-EE13-4DD8-9314-D82B01318433}" destId="{7135F058-E293-45D3-AEB1-4D8B47EDD427}" srcOrd="5" destOrd="0" presId="urn:microsoft.com/office/officeart/2005/8/layout/default"/>
    <dgm:cxn modelId="{EB96D3D0-DE40-4E50-AAA3-E29C216412A5}" type="presParOf" srcId="{F2974D19-EE13-4DD8-9314-D82B01318433}" destId="{62E092BF-414C-4432-AB13-EDAC973DA20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4540FE-54A5-4C53-889E-BE261AE4A24D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CEF1E3-A0FD-44D3-A43A-FD398FCED41A}">
      <dgm:prSet phldrT="[Text]" phldr="0"/>
      <dgm:spPr/>
      <dgm:t>
        <a:bodyPr/>
        <a:lstStyle/>
        <a:p>
          <a:pPr rtl="0"/>
          <a:r>
            <a:rPr lang="en-GB" sz="1800">
              <a:solidFill>
                <a:schemeClr val="bg2"/>
              </a:solidFill>
              <a:latin typeface="Gill Sans MT"/>
            </a:rPr>
            <a:t>One-page laminated SOPs with photos for critical tasks (cooking temps, packaging checks, vegetarianmeal labelling).</a:t>
          </a:r>
          <a:endParaRPr lang="en-GB" sz="1800">
            <a:solidFill>
              <a:schemeClr val="bg2"/>
            </a:solidFill>
            <a:latin typeface="Walbaum Display"/>
          </a:endParaRPr>
        </a:p>
      </dgm:t>
    </dgm:pt>
    <dgm:pt modelId="{F4C33BA1-79C8-44AC-9582-30C0F85ABBC9}" type="parTrans" cxnId="{C6543A66-C5AA-4BEC-9F54-16B1E8FEE3E5}">
      <dgm:prSet/>
      <dgm:spPr/>
      <dgm:t>
        <a:bodyPr/>
        <a:lstStyle/>
        <a:p>
          <a:endParaRPr lang="en-GB"/>
        </a:p>
      </dgm:t>
    </dgm:pt>
    <dgm:pt modelId="{7459CDFE-379F-43A0-9284-E3E2842E9C2C}" type="sibTrans" cxnId="{C6543A66-C5AA-4BEC-9F54-16B1E8FEE3E5}">
      <dgm:prSet/>
      <dgm:spPr/>
      <dgm:t>
        <a:bodyPr/>
        <a:lstStyle/>
        <a:p>
          <a:endParaRPr lang="en-GB"/>
        </a:p>
      </dgm:t>
    </dgm:pt>
    <dgm:pt modelId="{9CDC99BE-6858-4FDD-B6C3-8C788E7DEC73}">
      <dgm:prSet phldr="0"/>
      <dgm:spPr/>
      <dgm:t>
        <a:bodyPr/>
        <a:lstStyle/>
        <a:p>
          <a:pPr algn="l" rtl="0"/>
          <a:r>
            <a:rPr lang="en-GB" b="1">
              <a:solidFill>
                <a:srgbClr val="FFFFFF"/>
              </a:solidFill>
              <a:latin typeface="Gill Sans MT"/>
            </a:rPr>
            <a:t>Multilingual, visual signage and pictograms</a:t>
          </a:r>
          <a:endParaRPr lang="en-GB">
            <a:solidFill>
              <a:srgbClr val="FFFFFF"/>
            </a:solidFill>
            <a:latin typeface="Gill Sans MT"/>
          </a:endParaRPr>
        </a:p>
      </dgm:t>
    </dgm:pt>
    <dgm:pt modelId="{274DE528-42B3-4979-9A85-524E2FFD40C6}" type="parTrans" cxnId="{1F0CC757-602E-4B1C-AE4B-B71BF01BFD25}">
      <dgm:prSet/>
      <dgm:spPr/>
    </dgm:pt>
    <dgm:pt modelId="{297C3727-5CA9-4F16-9DF0-5BA8B568AED2}" type="sibTrans" cxnId="{1F0CC757-602E-4B1C-AE4B-B71BF01BFD25}">
      <dgm:prSet/>
      <dgm:spPr/>
    </dgm:pt>
    <dgm:pt modelId="{C32C30B5-E16E-44ED-B714-DF3BB65915DF}">
      <dgm:prSet phldr="0"/>
      <dgm:spPr/>
      <dgm:t>
        <a:bodyPr/>
        <a:lstStyle/>
        <a:p>
          <a:pPr algn="l" rtl="0"/>
          <a:r>
            <a:rPr lang="en-GB">
              <a:latin typeface="Gill Sans MT"/>
            </a:rPr>
            <a:t>Replace/augment text signs with universally understood pictograms (handwashing steps, hairnet picture, thermometer icon, fridge icon).</a:t>
          </a:r>
          <a:endParaRPr lang="en-US">
            <a:latin typeface="Gill Sans MT"/>
          </a:endParaRPr>
        </a:p>
      </dgm:t>
    </dgm:pt>
    <dgm:pt modelId="{A9F8B8CE-CFA6-4491-92A4-2BC254F815BC}" type="parTrans" cxnId="{10CF955D-02FA-4C6F-AB34-D9F6E426E612}">
      <dgm:prSet/>
      <dgm:spPr/>
    </dgm:pt>
    <dgm:pt modelId="{4896B9D1-BE5E-42F2-8C9C-741352B146F6}" type="sibTrans" cxnId="{10CF955D-02FA-4C6F-AB34-D9F6E426E612}">
      <dgm:prSet/>
      <dgm:spPr/>
    </dgm:pt>
    <dgm:pt modelId="{3C60C843-B87D-4B30-BEC8-0A55244448B4}">
      <dgm:prSet phldr="0"/>
      <dgm:spPr/>
      <dgm:t>
        <a:bodyPr/>
        <a:lstStyle/>
        <a:p>
          <a:pPr algn="l" rtl="0"/>
          <a:r>
            <a:rPr lang="en-GB">
              <a:latin typeface="Gill Sans MT"/>
            </a:rPr>
            <a:t>Provide signs in the main languages spoken on the floor.</a:t>
          </a:r>
          <a:endParaRPr lang="en-US">
            <a:latin typeface="Gill Sans MT"/>
          </a:endParaRPr>
        </a:p>
      </dgm:t>
    </dgm:pt>
    <dgm:pt modelId="{2DE8C830-7886-4DAD-84E4-340478932C8B}" type="parTrans" cxnId="{D7FE8956-CDD1-4B38-9C29-B4D176D15931}">
      <dgm:prSet/>
      <dgm:spPr/>
    </dgm:pt>
    <dgm:pt modelId="{8C237DB6-3EBD-42D9-8802-9C419356224F}" type="sibTrans" cxnId="{D7FE8956-CDD1-4B38-9C29-B4D176D15931}">
      <dgm:prSet/>
      <dgm:spPr/>
    </dgm:pt>
    <dgm:pt modelId="{C77D14E1-FB30-4746-AFDF-17A5C6043170}">
      <dgm:prSet phldr="0"/>
      <dgm:spPr/>
      <dgm:t>
        <a:bodyPr/>
        <a:lstStyle/>
        <a:p>
          <a:pPr algn="l" rtl="0"/>
          <a:r>
            <a:rPr lang="en-GB" sz="1800" b="1">
              <a:solidFill>
                <a:srgbClr val="FFFFFF"/>
              </a:solidFill>
              <a:latin typeface="Gill Sans MT"/>
            </a:rPr>
            <a:t>Simple, visible SOP checklists at each workstation</a:t>
          </a:r>
          <a:endParaRPr lang="en-GB" sz="1800">
            <a:solidFill>
              <a:srgbClr val="FFFFFF"/>
            </a:solidFill>
            <a:latin typeface="Gill Sans MT"/>
          </a:endParaRPr>
        </a:p>
      </dgm:t>
    </dgm:pt>
    <dgm:pt modelId="{1F3D9652-0362-4459-A560-C6A3D5F16899}" type="parTrans" cxnId="{971863EA-008A-4F51-B0F5-44AAADC19C17}">
      <dgm:prSet/>
      <dgm:spPr/>
    </dgm:pt>
    <dgm:pt modelId="{C099CD5A-57DC-454C-9899-DC38CA1B8679}" type="sibTrans" cxnId="{971863EA-008A-4F51-B0F5-44AAADC19C17}">
      <dgm:prSet/>
      <dgm:spPr/>
    </dgm:pt>
    <dgm:pt modelId="{D5EEF8F9-54CE-422C-9963-C5145AD2D721}">
      <dgm:prSet phldr="0"/>
      <dgm:spPr/>
      <dgm:t>
        <a:bodyPr/>
        <a:lstStyle/>
        <a:p>
          <a:pPr algn="l" rtl="0"/>
          <a:r>
            <a:rPr lang="en-GB" sz="1800">
              <a:solidFill>
                <a:schemeClr val="bg2"/>
              </a:solidFill>
              <a:latin typeface="Gill Sans MT"/>
            </a:rPr>
            <a:t>Use traffic-light stickers (green = OK, red = stop) to show status.</a:t>
          </a:r>
          <a:endParaRPr lang="en-US" sz="1800">
            <a:solidFill>
              <a:schemeClr val="bg2"/>
            </a:solidFill>
            <a:latin typeface="Gill Sans MT"/>
          </a:endParaRPr>
        </a:p>
      </dgm:t>
    </dgm:pt>
    <dgm:pt modelId="{AFFB32EE-EF9D-43B6-91C8-E0DEE8C814B6}" type="parTrans" cxnId="{874F6391-157D-4881-A45B-67F8A0220531}">
      <dgm:prSet/>
      <dgm:spPr/>
    </dgm:pt>
    <dgm:pt modelId="{3C2C8E5A-ACC2-4AAE-A3C6-C4E3B774F81E}" type="sibTrans" cxnId="{874F6391-157D-4881-A45B-67F8A0220531}">
      <dgm:prSet/>
      <dgm:spPr/>
    </dgm:pt>
    <dgm:pt modelId="{E37F31E7-4544-48CF-8A78-EE918F63440A}" type="pres">
      <dgm:prSet presAssocID="{DA4540FE-54A5-4C53-889E-BE261AE4A24D}" presName="Name0" presStyleCnt="0">
        <dgm:presLayoutVars>
          <dgm:dir/>
          <dgm:animLvl val="lvl"/>
          <dgm:resizeHandles/>
        </dgm:presLayoutVars>
      </dgm:prSet>
      <dgm:spPr/>
    </dgm:pt>
    <dgm:pt modelId="{42BA8B8C-C586-4CF9-B66C-C4B9D67BA7CC}" type="pres">
      <dgm:prSet presAssocID="{9CDC99BE-6858-4FDD-B6C3-8C788E7DEC73}" presName="linNode" presStyleCnt="0"/>
      <dgm:spPr/>
    </dgm:pt>
    <dgm:pt modelId="{B465990D-4C87-4524-8325-2C3D9B738C1C}" type="pres">
      <dgm:prSet presAssocID="{9CDC99BE-6858-4FDD-B6C3-8C788E7DEC73}" presName="parentShp" presStyleLbl="node1" presStyleIdx="0" presStyleCnt="2">
        <dgm:presLayoutVars>
          <dgm:bulletEnabled val="1"/>
        </dgm:presLayoutVars>
      </dgm:prSet>
      <dgm:spPr/>
    </dgm:pt>
    <dgm:pt modelId="{FDC22613-9958-4EAC-918B-0099C1AD91C9}" type="pres">
      <dgm:prSet presAssocID="{9CDC99BE-6858-4FDD-B6C3-8C788E7DEC73}" presName="childShp" presStyleLbl="bgAccFollowNode1" presStyleIdx="0" presStyleCnt="2">
        <dgm:presLayoutVars>
          <dgm:bulletEnabled val="1"/>
        </dgm:presLayoutVars>
      </dgm:prSet>
      <dgm:spPr/>
    </dgm:pt>
    <dgm:pt modelId="{A8504DE8-7CC2-4678-8E6B-0475C44A537A}" type="pres">
      <dgm:prSet presAssocID="{297C3727-5CA9-4F16-9DF0-5BA8B568AED2}" presName="spacing" presStyleCnt="0"/>
      <dgm:spPr/>
    </dgm:pt>
    <dgm:pt modelId="{141A64C6-5CD1-49B8-89B6-B09F2513D80D}" type="pres">
      <dgm:prSet presAssocID="{C77D14E1-FB30-4746-AFDF-17A5C6043170}" presName="linNode" presStyleCnt="0"/>
      <dgm:spPr/>
    </dgm:pt>
    <dgm:pt modelId="{9E0A3597-1498-4BD5-8C0D-E6D0675CE4C5}" type="pres">
      <dgm:prSet presAssocID="{C77D14E1-FB30-4746-AFDF-17A5C6043170}" presName="parentShp" presStyleLbl="node1" presStyleIdx="1" presStyleCnt="2">
        <dgm:presLayoutVars>
          <dgm:bulletEnabled val="1"/>
        </dgm:presLayoutVars>
      </dgm:prSet>
      <dgm:spPr/>
    </dgm:pt>
    <dgm:pt modelId="{7FC3FC49-4048-4F54-BEBA-F0AEF2A83D38}" type="pres">
      <dgm:prSet presAssocID="{C77D14E1-FB30-4746-AFDF-17A5C6043170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14C5C016-EFF1-418B-9214-CFD894086C60}" type="presOf" srcId="{D5EEF8F9-54CE-422C-9963-C5145AD2D721}" destId="{7FC3FC49-4048-4F54-BEBA-F0AEF2A83D38}" srcOrd="0" destOrd="1" presId="urn:microsoft.com/office/officeart/2005/8/layout/vList6"/>
    <dgm:cxn modelId="{FE4F2D2A-E9BF-478C-869D-08DFAD9C94C1}" type="presOf" srcId="{C32C30B5-E16E-44ED-B714-DF3BB65915DF}" destId="{FDC22613-9958-4EAC-918B-0099C1AD91C9}" srcOrd="0" destOrd="0" presId="urn:microsoft.com/office/officeart/2005/8/layout/vList6"/>
    <dgm:cxn modelId="{10CF955D-02FA-4C6F-AB34-D9F6E426E612}" srcId="{9CDC99BE-6858-4FDD-B6C3-8C788E7DEC73}" destId="{C32C30B5-E16E-44ED-B714-DF3BB65915DF}" srcOrd="0" destOrd="0" parTransId="{A9F8B8CE-CFA6-4491-92A4-2BC254F815BC}" sibTransId="{4896B9D1-BE5E-42F2-8C9C-741352B146F6}"/>
    <dgm:cxn modelId="{C6543A66-C5AA-4BEC-9F54-16B1E8FEE3E5}" srcId="{C77D14E1-FB30-4746-AFDF-17A5C6043170}" destId="{50CEF1E3-A0FD-44D3-A43A-FD398FCED41A}" srcOrd="0" destOrd="0" parTransId="{F4C33BA1-79C8-44AC-9582-30C0F85ABBC9}" sibTransId="{7459CDFE-379F-43A0-9284-E3E2842E9C2C}"/>
    <dgm:cxn modelId="{75C6784D-D380-495E-BA79-F5B9B61550FF}" type="presOf" srcId="{3C60C843-B87D-4B30-BEC8-0A55244448B4}" destId="{FDC22613-9958-4EAC-918B-0099C1AD91C9}" srcOrd="0" destOrd="1" presId="urn:microsoft.com/office/officeart/2005/8/layout/vList6"/>
    <dgm:cxn modelId="{395FD252-4520-4AFA-9283-583A571ADEF5}" type="presOf" srcId="{50CEF1E3-A0FD-44D3-A43A-FD398FCED41A}" destId="{7FC3FC49-4048-4F54-BEBA-F0AEF2A83D38}" srcOrd="0" destOrd="0" presId="urn:microsoft.com/office/officeart/2005/8/layout/vList6"/>
    <dgm:cxn modelId="{D7FE8956-CDD1-4B38-9C29-B4D176D15931}" srcId="{9CDC99BE-6858-4FDD-B6C3-8C788E7DEC73}" destId="{3C60C843-B87D-4B30-BEC8-0A55244448B4}" srcOrd="1" destOrd="0" parTransId="{2DE8C830-7886-4DAD-84E4-340478932C8B}" sibTransId="{8C237DB6-3EBD-42D9-8802-9C419356224F}"/>
    <dgm:cxn modelId="{1F0CC757-602E-4B1C-AE4B-B71BF01BFD25}" srcId="{DA4540FE-54A5-4C53-889E-BE261AE4A24D}" destId="{9CDC99BE-6858-4FDD-B6C3-8C788E7DEC73}" srcOrd="0" destOrd="0" parTransId="{274DE528-42B3-4979-9A85-524E2FFD40C6}" sibTransId="{297C3727-5CA9-4F16-9DF0-5BA8B568AED2}"/>
    <dgm:cxn modelId="{874F6391-157D-4881-A45B-67F8A0220531}" srcId="{C77D14E1-FB30-4746-AFDF-17A5C6043170}" destId="{D5EEF8F9-54CE-422C-9963-C5145AD2D721}" srcOrd="1" destOrd="0" parTransId="{AFFB32EE-EF9D-43B6-91C8-E0DEE8C814B6}" sibTransId="{3C2C8E5A-ACC2-4AAE-A3C6-C4E3B774F81E}"/>
    <dgm:cxn modelId="{44E50DB0-8727-415F-9D76-033FED1D2296}" type="presOf" srcId="{C77D14E1-FB30-4746-AFDF-17A5C6043170}" destId="{9E0A3597-1498-4BD5-8C0D-E6D0675CE4C5}" srcOrd="0" destOrd="0" presId="urn:microsoft.com/office/officeart/2005/8/layout/vList6"/>
    <dgm:cxn modelId="{021074D7-F361-404A-99FB-BCB3C2628E30}" type="presOf" srcId="{9CDC99BE-6858-4FDD-B6C3-8C788E7DEC73}" destId="{B465990D-4C87-4524-8325-2C3D9B738C1C}" srcOrd="0" destOrd="0" presId="urn:microsoft.com/office/officeart/2005/8/layout/vList6"/>
    <dgm:cxn modelId="{F949FEE6-E34A-451B-8EDD-2F0D6688020A}" type="presOf" srcId="{DA4540FE-54A5-4C53-889E-BE261AE4A24D}" destId="{E37F31E7-4544-48CF-8A78-EE918F63440A}" srcOrd="0" destOrd="0" presId="urn:microsoft.com/office/officeart/2005/8/layout/vList6"/>
    <dgm:cxn modelId="{971863EA-008A-4F51-B0F5-44AAADC19C17}" srcId="{DA4540FE-54A5-4C53-889E-BE261AE4A24D}" destId="{C77D14E1-FB30-4746-AFDF-17A5C6043170}" srcOrd="1" destOrd="0" parTransId="{1F3D9652-0362-4459-A560-C6A3D5F16899}" sibTransId="{C099CD5A-57DC-454C-9899-DC38CA1B8679}"/>
    <dgm:cxn modelId="{5DDB7090-E7F8-4C4A-9010-DB9FECBD4217}" type="presParOf" srcId="{E37F31E7-4544-48CF-8A78-EE918F63440A}" destId="{42BA8B8C-C586-4CF9-B66C-C4B9D67BA7CC}" srcOrd="0" destOrd="0" presId="urn:microsoft.com/office/officeart/2005/8/layout/vList6"/>
    <dgm:cxn modelId="{01FE6927-CDD7-4CBD-AEA5-938E6A16C7D5}" type="presParOf" srcId="{42BA8B8C-C586-4CF9-B66C-C4B9D67BA7CC}" destId="{B465990D-4C87-4524-8325-2C3D9B738C1C}" srcOrd="0" destOrd="0" presId="urn:microsoft.com/office/officeart/2005/8/layout/vList6"/>
    <dgm:cxn modelId="{ED39009D-565D-4797-A8BD-3FC9571ACA6A}" type="presParOf" srcId="{42BA8B8C-C586-4CF9-B66C-C4B9D67BA7CC}" destId="{FDC22613-9958-4EAC-918B-0099C1AD91C9}" srcOrd="1" destOrd="0" presId="urn:microsoft.com/office/officeart/2005/8/layout/vList6"/>
    <dgm:cxn modelId="{26829006-AE55-47F6-8032-65D5ED080B1B}" type="presParOf" srcId="{E37F31E7-4544-48CF-8A78-EE918F63440A}" destId="{A8504DE8-7CC2-4678-8E6B-0475C44A537A}" srcOrd="1" destOrd="0" presId="urn:microsoft.com/office/officeart/2005/8/layout/vList6"/>
    <dgm:cxn modelId="{5B418EFF-B90B-4FEE-8BD4-3B194100356D}" type="presParOf" srcId="{E37F31E7-4544-48CF-8A78-EE918F63440A}" destId="{141A64C6-5CD1-49B8-89B6-B09F2513D80D}" srcOrd="2" destOrd="0" presId="urn:microsoft.com/office/officeart/2005/8/layout/vList6"/>
    <dgm:cxn modelId="{0A9F7C9C-E1EE-4B44-8776-FE8AAAF32CD5}" type="presParOf" srcId="{141A64C6-5CD1-49B8-89B6-B09F2513D80D}" destId="{9E0A3597-1498-4BD5-8C0D-E6D0675CE4C5}" srcOrd="0" destOrd="0" presId="urn:microsoft.com/office/officeart/2005/8/layout/vList6"/>
    <dgm:cxn modelId="{AF6A63B6-32D7-4E83-8DE6-DD9A74D4A0BE}" type="presParOf" srcId="{141A64C6-5CD1-49B8-89B6-B09F2513D80D}" destId="{7FC3FC49-4048-4F54-BEBA-F0AEF2A83D3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09EF80-FF10-4DB4-86B4-4CC6FEBBBCA9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BEA20B-F6A1-43EC-9920-E2ADA1C68C87}">
      <dgm:prSet phldr="0"/>
      <dgm:spPr/>
      <dgm:t>
        <a:bodyPr/>
        <a:lstStyle/>
        <a:p>
          <a:pPr rtl="0"/>
          <a:r>
            <a:rPr lang="en-GB" b="1">
              <a:solidFill>
                <a:srgbClr val="FFFFFF"/>
              </a:solidFill>
              <a:latin typeface="Gill Sans MT"/>
            </a:rPr>
            <a:t>Daily 5-minute visual briefings (huddles) at shift start</a:t>
          </a:r>
          <a:endParaRPr lang="en-GB">
            <a:latin typeface="Gill Sans MT"/>
          </a:endParaRPr>
        </a:p>
      </dgm:t>
    </dgm:pt>
    <dgm:pt modelId="{C22E6472-BC65-4F46-9E72-2BDBEFFF2677}" type="parTrans" cxnId="{4089BFAA-0D23-40FC-8507-8DFF5B6D6E3F}">
      <dgm:prSet/>
      <dgm:spPr/>
    </dgm:pt>
    <dgm:pt modelId="{425A99A3-CCFA-4CD9-B3FC-3E5FF8235435}" type="sibTrans" cxnId="{4089BFAA-0D23-40FC-8507-8DFF5B6D6E3F}">
      <dgm:prSet/>
      <dgm:spPr/>
    </dgm:pt>
    <dgm:pt modelId="{D8C15358-7FF2-440A-BEB9-1D8530132B1F}">
      <dgm:prSet phldr="0" custT="1"/>
      <dgm:spPr/>
      <dgm:t>
        <a:bodyPr/>
        <a:lstStyle/>
        <a:p>
          <a:pPr algn="l" rtl="0"/>
          <a:r>
            <a:rPr lang="en-GB" sz="2000" b="1">
              <a:solidFill>
                <a:schemeClr val="bg2"/>
              </a:solidFill>
              <a:latin typeface="Gill Sans MT"/>
            </a:rPr>
            <a:t>Quick, standing huddle in multiple languages if needed (use bilingual staff/interpretation). Cover today’s risks,  roles, and any incidents.</a:t>
          </a:r>
          <a:endParaRPr lang="en-US" sz="2000" b="1">
            <a:solidFill>
              <a:schemeClr val="bg2"/>
            </a:solidFill>
            <a:latin typeface="Gill Sans MT"/>
          </a:endParaRPr>
        </a:p>
      </dgm:t>
    </dgm:pt>
    <dgm:pt modelId="{B2D140A6-372C-45A6-98A0-8E1E33B914FA}" type="parTrans" cxnId="{76741581-8B15-4002-BC1F-49B133F4F72E}">
      <dgm:prSet/>
      <dgm:spPr/>
    </dgm:pt>
    <dgm:pt modelId="{FCC73FF7-86BA-458C-B864-CF6A96F0E836}" type="sibTrans" cxnId="{76741581-8B15-4002-BC1F-49B133F4F72E}">
      <dgm:prSet/>
      <dgm:spPr/>
    </dgm:pt>
    <dgm:pt modelId="{C6861683-5AA8-4FD3-9E44-3430358EEC79}">
      <dgm:prSet phldr="0"/>
      <dgm:spPr/>
      <dgm:t>
        <a:bodyPr/>
        <a:lstStyle/>
        <a:p>
          <a:pPr rtl="0"/>
          <a:r>
            <a:rPr lang="en-GB" b="1">
              <a:solidFill>
                <a:srgbClr val="FFFFFF"/>
              </a:solidFill>
              <a:latin typeface="Gill Sans MT"/>
            </a:rPr>
            <a:t>Immediate thermometer enforcement and temperature logs</a:t>
          </a:r>
          <a:endParaRPr lang="en-GB">
            <a:latin typeface="Gill Sans MT"/>
          </a:endParaRPr>
        </a:p>
      </dgm:t>
    </dgm:pt>
    <dgm:pt modelId="{AD307DE5-3F46-4F71-B729-47212FC5B280}" type="parTrans" cxnId="{5F20920D-2C6D-4762-9CC6-0766785BFDBE}">
      <dgm:prSet/>
      <dgm:spPr/>
    </dgm:pt>
    <dgm:pt modelId="{9EDAF544-8A00-45AC-AB88-D25E17152A53}" type="sibTrans" cxnId="{5F20920D-2C6D-4762-9CC6-0766785BFDBE}">
      <dgm:prSet/>
      <dgm:spPr/>
    </dgm:pt>
    <dgm:pt modelId="{6F799FE1-4710-46F3-9E84-113062AA9BFD}">
      <dgm:prSet phldr="0" custT="1"/>
      <dgm:spPr/>
      <dgm:t>
        <a:bodyPr/>
        <a:lstStyle/>
        <a:p>
          <a:pPr algn="l" rtl="0"/>
          <a:r>
            <a:rPr lang="en-GB" sz="2000" b="1">
              <a:solidFill>
                <a:schemeClr val="bg2"/>
              </a:solidFill>
              <a:latin typeface="Gill Sans MT"/>
            </a:rPr>
            <a:t>Provide calibrated thermometers and require visible signed temperature checks for cold chain, with spot checks by supervisor.</a:t>
          </a:r>
          <a:endParaRPr lang="en-GB" sz="2000"/>
        </a:p>
      </dgm:t>
    </dgm:pt>
    <dgm:pt modelId="{1DBA87A7-04AE-49B8-AEC2-340698003436}" type="parTrans" cxnId="{4F09F259-2DC5-49B6-8A9C-BD4D0F6DEBF1}">
      <dgm:prSet/>
      <dgm:spPr/>
    </dgm:pt>
    <dgm:pt modelId="{7FDEBAC9-8A5B-4593-86D7-D0C644813650}" type="sibTrans" cxnId="{4F09F259-2DC5-49B6-8A9C-BD4D0F6DEBF1}">
      <dgm:prSet/>
      <dgm:spPr/>
    </dgm:pt>
    <dgm:pt modelId="{E5433B73-5ADD-465F-AEAE-3C426E29A3E5}">
      <dgm:prSet phldr="0"/>
      <dgm:spPr/>
      <dgm:t>
        <a:bodyPr/>
        <a:lstStyle/>
        <a:p>
          <a:r>
            <a:rPr lang="en-GB" sz="1800" b="1">
              <a:solidFill>
                <a:srgbClr val="FFFFFF"/>
              </a:solidFill>
              <a:latin typeface="Gill Sans MT"/>
            </a:rPr>
            <a:t>Address manager fatigue and visible leadership</a:t>
          </a:r>
          <a:endParaRPr lang="en-GB">
            <a:solidFill>
              <a:srgbClr val="000000"/>
            </a:solidFill>
          </a:endParaRPr>
        </a:p>
      </dgm:t>
    </dgm:pt>
    <dgm:pt modelId="{70832750-153E-4807-8493-05FBD2CABB33}" type="parTrans" cxnId="{3A1983F9-4D7A-4C21-B067-503DC63FE8FF}">
      <dgm:prSet/>
      <dgm:spPr/>
    </dgm:pt>
    <dgm:pt modelId="{38A7B528-502C-4A82-9CC8-510DCD01AF35}" type="sibTrans" cxnId="{3A1983F9-4D7A-4C21-B067-503DC63FE8FF}">
      <dgm:prSet/>
      <dgm:spPr/>
    </dgm:pt>
    <dgm:pt modelId="{F6118D3A-C8DA-40A0-8DA6-6EF364840873}">
      <dgm:prSet phldr="0"/>
      <dgm:spPr/>
      <dgm:t>
        <a:bodyPr/>
        <a:lstStyle/>
        <a:p>
          <a:pPr algn="l"/>
          <a:endParaRPr lang="en-GB" sz="1800" b="0">
            <a:solidFill>
              <a:srgbClr val="FFFFFF"/>
            </a:solidFill>
            <a:latin typeface="Gill Sans MT"/>
          </a:endParaRPr>
        </a:p>
      </dgm:t>
    </dgm:pt>
    <dgm:pt modelId="{A4356D75-BA7B-4FFD-9398-FDC57C6B7C47}" type="parTrans" cxnId="{550AF6E2-25AE-4B88-B621-D20728A94C59}">
      <dgm:prSet/>
      <dgm:spPr/>
    </dgm:pt>
    <dgm:pt modelId="{C93F5311-847E-46D5-A848-08D81CF8D887}" type="sibTrans" cxnId="{550AF6E2-25AE-4B88-B621-D20728A94C59}">
      <dgm:prSet/>
      <dgm:spPr/>
    </dgm:pt>
    <dgm:pt modelId="{F2F0F388-EFA6-428D-980B-F411EDF2383B}">
      <dgm:prSet phldr="0"/>
      <dgm:spPr/>
      <dgm:t>
        <a:bodyPr/>
        <a:lstStyle/>
        <a:p>
          <a:pPr algn="l"/>
          <a:endParaRPr lang="en-GB" sz="1800" b="0">
            <a:solidFill>
              <a:schemeClr val="bg2"/>
            </a:solidFill>
            <a:latin typeface="Gill Sans MT"/>
          </a:endParaRPr>
        </a:p>
      </dgm:t>
    </dgm:pt>
    <dgm:pt modelId="{77BF1E35-F9D3-4653-9BF7-7D67B5DFE242}" type="parTrans" cxnId="{83C19E66-1A64-42B8-8A67-6DA5692DF07E}">
      <dgm:prSet/>
      <dgm:spPr/>
    </dgm:pt>
    <dgm:pt modelId="{22A2A90E-1A90-4838-AC8F-C4E08EB7FC0D}" type="sibTrans" cxnId="{83C19E66-1A64-42B8-8A67-6DA5692DF07E}">
      <dgm:prSet/>
      <dgm:spPr/>
    </dgm:pt>
    <dgm:pt modelId="{CDDC66E4-AC9E-415F-A618-3D3A32214EED}">
      <dgm:prSet phldr="0" custT="0"/>
      <dgm:spPr/>
      <dgm:t>
        <a:bodyPr/>
        <a:lstStyle/>
        <a:p>
          <a:pPr algn="l" rtl="0"/>
          <a:r>
            <a:rPr lang="en-GB" sz="1800" b="1">
              <a:solidFill>
                <a:schemeClr val="bg2"/>
              </a:solidFill>
              <a:latin typeface="Gill Sans MT"/>
            </a:rPr>
            <a:t> Gary should not be the only trainer: assign a trained deputy on each shift to reduce overload and maintain credibility. If Gary has been late or fatigued, leading by example matters</a:t>
          </a:r>
        </a:p>
      </dgm:t>
    </dgm:pt>
    <dgm:pt modelId="{093DC499-F9E4-4E6C-859A-7D91A10F6F39}" type="parTrans" cxnId="{8EA23480-A458-4860-9DBB-D881B66911E6}">
      <dgm:prSet/>
      <dgm:spPr/>
    </dgm:pt>
    <dgm:pt modelId="{224B1494-C7BE-409A-A245-64A7B26ED4D6}" type="sibTrans" cxnId="{8EA23480-A458-4860-9DBB-D881B66911E6}">
      <dgm:prSet/>
      <dgm:spPr/>
    </dgm:pt>
    <dgm:pt modelId="{F87295B6-10DD-4851-AC9F-A476084A7F46}">
      <dgm:prSet phldr="0" custT="0"/>
      <dgm:spPr/>
      <dgm:t>
        <a:bodyPr/>
        <a:lstStyle/>
        <a:p>
          <a:pPr algn="l" rtl="0"/>
          <a:r>
            <a:rPr lang="en-GB" sz="1800" b="1">
              <a:solidFill>
                <a:schemeClr val="bg2"/>
              </a:solidFill>
              <a:latin typeface="Gill Sans MT"/>
            </a:rPr>
            <a:t> Theory link: modelling behaviour shapes norms (social learning).</a:t>
          </a:r>
        </a:p>
      </dgm:t>
    </dgm:pt>
    <dgm:pt modelId="{2AA5B96C-9765-4C95-8889-9D16BEC5CFFF}" type="parTrans" cxnId="{9FD89E1C-90A2-45E5-9CC8-D462ABBAB2A7}">
      <dgm:prSet/>
      <dgm:spPr/>
    </dgm:pt>
    <dgm:pt modelId="{ED58C985-F16B-4A2C-A38B-D1BA1C36067B}" type="sibTrans" cxnId="{9FD89E1C-90A2-45E5-9CC8-D462ABBAB2A7}">
      <dgm:prSet/>
      <dgm:spPr/>
    </dgm:pt>
    <dgm:pt modelId="{DFF39C5D-9870-4C9E-97B9-6AC8F81C64F5}">
      <dgm:prSet phldr="0"/>
      <dgm:spPr/>
      <dgm:t>
        <a:bodyPr/>
        <a:lstStyle/>
        <a:p>
          <a:endParaRPr lang="en-GB" sz="1800" b="1">
            <a:solidFill>
              <a:schemeClr val="bg2"/>
            </a:solidFill>
            <a:latin typeface="Gill Sans MT"/>
          </a:endParaRPr>
        </a:p>
      </dgm:t>
    </dgm:pt>
    <dgm:pt modelId="{8B84D6DC-2AFA-4057-882A-D0DB452BF5E2}" type="parTrans" cxnId="{DA8898F1-3DEE-495D-848B-E73775369EC3}">
      <dgm:prSet/>
      <dgm:spPr/>
    </dgm:pt>
    <dgm:pt modelId="{2D8FB27C-CF9F-4E89-9134-AAB1AD35DB1D}" type="sibTrans" cxnId="{DA8898F1-3DEE-495D-848B-E73775369EC3}">
      <dgm:prSet/>
      <dgm:spPr/>
    </dgm:pt>
    <dgm:pt modelId="{FBF80A7D-7B4C-42F6-985B-F37A5F465F5A}">
      <dgm:prSet phldr="0"/>
      <dgm:spPr/>
      <dgm:t>
        <a:bodyPr/>
        <a:lstStyle/>
        <a:p>
          <a:pPr algn="l"/>
          <a:endParaRPr lang="en-GB" sz="1800" b="1">
            <a:latin typeface="Gill Sans MT"/>
          </a:endParaRPr>
        </a:p>
      </dgm:t>
    </dgm:pt>
    <dgm:pt modelId="{7DD6FA37-944E-4491-A018-52E98319A8DE}" type="parTrans" cxnId="{87D5FD70-0AAA-4456-B450-3C5BE8B7CA40}">
      <dgm:prSet/>
      <dgm:spPr/>
    </dgm:pt>
    <dgm:pt modelId="{9409516D-4A62-4472-98FA-8DA09667E8C5}" type="sibTrans" cxnId="{87D5FD70-0AAA-4456-B450-3C5BE8B7CA40}">
      <dgm:prSet/>
      <dgm:spPr/>
    </dgm:pt>
    <dgm:pt modelId="{B56A7030-68AA-4B20-BEDE-CA313E665ACC}">
      <dgm:prSet phldr="0"/>
      <dgm:spPr/>
      <dgm:t>
        <a:bodyPr/>
        <a:lstStyle/>
        <a:p>
          <a:pPr algn="l"/>
          <a:endParaRPr lang="en-GB" sz="1800" b="1">
            <a:latin typeface="Gill Sans MT"/>
          </a:endParaRPr>
        </a:p>
      </dgm:t>
    </dgm:pt>
    <dgm:pt modelId="{D7F31CA5-99C6-4C1D-BAF4-FEFD71785F23}" type="parTrans" cxnId="{7B459873-B831-438F-9D58-A018D540D130}">
      <dgm:prSet/>
      <dgm:spPr/>
    </dgm:pt>
    <dgm:pt modelId="{7D48B944-B802-4677-A37D-954F43AC058F}" type="sibTrans" cxnId="{7B459873-B831-438F-9D58-A018D540D130}">
      <dgm:prSet/>
      <dgm:spPr/>
    </dgm:pt>
    <dgm:pt modelId="{870F0A61-5F12-4AFD-A96D-4410AD500407}">
      <dgm:prSet phldr="0"/>
      <dgm:spPr/>
      <dgm:t>
        <a:bodyPr/>
        <a:lstStyle/>
        <a:p>
          <a:pPr algn="l" rtl="0"/>
          <a:endParaRPr lang="en-GB" sz="1800" b="1">
            <a:latin typeface="Gill Sans MT"/>
          </a:endParaRPr>
        </a:p>
      </dgm:t>
    </dgm:pt>
    <dgm:pt modelId="{D5A76D37-3637-423F-90C8-FD6C0B3E240C}" type="parTrans" cxnId="{D054BD45-B034-4B45-9588-20EEEE20ADEA}">
      <dgm:prSet/>
      <dgm:spPr/>
    </dgm:pt>
    <dgm:pt modelId="{C7AB5D16-67B5-4D5F-80CB-E37170A3FF48}" type="sibTrans" cxnId="{D054BD45-B034-4B45-9588-20EEEE20ADEA}">
      <dgm:prSet/>
      <dgm:spPr/>
    </dgm:pt>
    <dgm:pt modelId="{9B5D5798-DE7D-467A-B090-36EA4B21A9BC}">
      <dgm:prSet phldr="0"/>
      <dgm:spPr/>
      <dgm:t>
        <a:bodyPr/>
        <a:lstStyle/>
        <a:p>
          <a:pPr algn="l" rtl="0"/>
          <a:endParaRPr lang="en-GB" sz="1800" b="1">
            <a:latin typeface="Gill Sans MT"/>
          </a:endParaRPr>
        </a:p>
      </dgm:t>
    </dgm:pt>
    <dgm:pt modelId="{CAF2DBEE-90BE-4231-8C13-EB794AD45195}" type="parTrans" cxnId="{ED68C6D4-97CB-428D-B5E9-8B3B76E624F2}">
      <dgm:prSet/>
      <dgm:spPr/>
    </dgm:pt>
    <dgm:pt modelId="{C3137E66-93AD-4550-92B3-939A413D04FE}" type="sibTrans" cxnId="{ED68C6D4-97CB-428D-B5E9-8B3B76E624F2}">
      <dgm:prSet/>
      <dgm:spPr/>
    </dgm:pt>
    <dgm:pt modelId="{E9EA7C1A-3344-4FBC-9E01-03C90A3CCA67}">
      <dgm:prSet phldr="0"/>
      <dgm:spPr/>
      <dgm:t>
        <a:bodyPr/>
        <a:lstStyle/>
        <a:p>
          <a:pPr algn="l" rtl="0"/>
          <a:endParaRPr lang="en-GB" sz="1800" b="1">
            <a:latin typeface="Gill Sans MT"/>
          </a:endParaRPr>
        </a:p>
      </dgm:t>
    </dgm:pt>
    <dgm:pt modelId="{559791D1-ED33-4048-A448-4657C4B30477}" type="parTrans" cxnId="{BCA6D6F8-3D9B-4DBE-ADA4-18C45430D964}">
      <dgm:prSet/>
      <dgm:spPr/>
    </dgm:pt>
    <dgm:pt modelId="{87710DF2-7201-4B30-BF15-FD24EDD79BE3}" type="sibTrans" cxnId="{BCA6D6F8-3D9B-4DBE-ADA4-18C45430D964}">
      <dgm:prSet/>
      <dgm:spPr/>
    </dgm:pt>
    <dgm:pt modelId="{660F4F0D-D863-43DE-AA27-E4CB143AE534}" type="pres">
      <dgm:prSet presAssocID="{9D09EF80-FF10-4DB4-86B4-4CC6FEBBBCA9}" presName="Name0" presStyleCnt="0">
        <dgm:presLayoutVars>
          <dgm:dir/>
          <dgm:animLvl val="lvl"/>
          <dgm:resizeHandles/>
        </dgm:presLayoutVars>
      </dgm:prSet>
      <dgm:spPr/>
    </dgm:pt>
    <dgm:pt modelId="{0988FC62-8305-4D48-9641-9DA76C3857A2}" type="pres">
      <dgm:prSet presAssocID="{10BEA20B-F6A1-43EC-9920-E2ADA1C68C87}" presName="linNode" presStyleCnt="0"/>
      <dgm:spPr/>
    </dgm:pt>
    <dgm:pt modelId="{E2EB5026-BA22-48C1-844E-25DFD63B3D4D}" type="pres">
      <dgm:prSet presAssocID="{10BEA20B-F6A1-43EC-9920-E2ADA1C68C87}" presName="parentShp" presStyleLbl="node1" presStyleIdx="0" presStyleCnt="3">
        <dgm:presLayoutVars>
          <dgm:bulletEnabled val="1"/>
        </dgm:presLayoutVars>
      </dgm:prSet>
      <dgm:spPr/>
    </dgm:pt>
    <dgm:pt modelId="{3FE23FA8-42A7-4E53-8785-EBE8B75BF712}" type="pres">
      <dgm:prSet presAssocID="{10BEA20B-F6A1-43EC-9920-E2ADA1C68C87}" presName="childShp" presStyleLbl="bgAccFollowNode1" presStyleIdx="0" presStyleCnt="3">
        <dgm:presLayoutVars>
          <dgm:bulletEnabled val="1"/>
        </dgm:presLayoutVars>
      </dgm:prSet>
      <dgm:spPr/>
    </dgm:pt>
    <dgm:pt modelId="{00E74A2D-C854-41E2-978A-49A5DA599CEB}" type="pres">
      <dgm:prSet presAssocID="{425A99A3-CCFA-4CD9-B3FC-3E5FF8235435}" presName="spacing" presStyleCnt="0"/>
      <dgm:spPr/>
    </dgm:pt>
    <dgm:pt modelId="{377CE000-2866-444D-A019-218B50260EDD}" type="pres">
      <dgm:prSet presAssocID="{C6861683-5AA8-4FD3-9E44-3430358EEC79}" presName="linNode" presStyleCnt="0"/>
      <dgm:spPr/>
    </dgm:pt>
    <dgm:pt modelId="{75A7491B-DEBF-4E65-8E07-498E874785CB}" type="pres">
      <dgm:prSet presAssocID="{C6861683-5AA8-4FD3-9E44-3430358EEC79}" presName="parentShp" presStyleLbl="node1" presStyleIdx="1" presStyleCnt="3">
        <dgm:presLayoutVars>
          <dgm:bulletEnabled val="1"/>
        </dgm:presLayoutVars>
      </dgm:prSet>
      <dgm:spPr/>
    </dgm:pt>
    <dgm:pt modelId="{665C9B2C-771B-43B1-AFEB-24B30667C727}" type="pres">
      <dgm:prSet presAssocID="{C6861683-5AA8-4FD3-9E44-3430358EEC79}" presName="childShp" presStyleLbl="bgAccFollowNode1" presStyleIdx="1" presStyleCnt="3">
        <dgm:presLayoutVars>
          <dgm:bulletEnabled val="1"/>
        </dgm:presLayoutVars>
      </dgm:prSet>
      <dgm:spPr/>
    </dgm:pt>
    <dgm:pt modelId="{A7CCF7F6-F95B-40BE-ACA7-D6DA523C7608}" type="pres">
      <dgm:prSet presAssocID="{9EDAF544-8A00-45AC-AB88-D25E17152A53}" presName="spacing" presStyleCnt="0"/>
      <dgm:spPr/>
    </dgm:pt>
    <dgm:pt modelId="{56B3C6CE-C31B-43A1-910B-F1A06ADFA659}" type="pres">
      <dgm:prSet presAssocID="{E5433B73-5ADD-465F-AEAE-3C426E29A3E5}" presName="linNode" presStyleCnt="0"/>
      <dgm:spPr/>
    </dgm:pt>
    <dgm:pt modelId="{223AB640-6E66-43D6-95D4-86EB2FF62D9D}" type="pres">
      <dgm:prSet presAssocID="{E5433B73-5ADD-465F-AEAE-3C426E29A3E5}" presName="parentShp" presStyleLbl="node1" presStyleIdx="2" presStyleCnt="3">
        <dgm:presLayoutVars>
          <dgm:bulletEnabled val="1"/>
        </dgm:presLayoutVars>
      </dgm:prSet>
      <dgm:spPr/>
    </dgm:pt>
    <dgm:pt modelId="{002BB4C8-8362-40B7-970C-6D6F274EA827}" type="pres">
      <dgm:prSet presAssocID="{E5433B73-5ADD-465F-AEAE-3C426E29A3E5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430D4906-8BB2-4F15-A7B7-A1971CFE69AB}" type="presOf" srcId="{D8C15358-7FF2-440A-BEB9-1D8530132B1F}" destId="{3FE23FA8-42A7-4E53-8785-EBE8B75BF712}" srcOrd="0" destOrd="1" presId="urn:microsoft.com/office/officeart/2005/8/layout/vList6"/>
    <dgm:cxn modelId="{5F20920D-2C6D-4762-9CC6-0766785BFDBE}" srcId="{9D09EF80-FF10-4DB4-86B4-4CC6FEBBBCA9}" destId="{C6861683-5AA8-4FD3-9E44-3430358EEC79}" srcOrd="1" destOrd="0" parTransId="{AD307DE5-3F46-4F71-B729-47212FC5B280}" sibTransId="{9EDAF544-8A00-45AC-AB88-D25E17152A53}"/>
    <dgm:cxn modelId="{9FD89E1C-90A2-45E5-9CC8-D462ABBAB2A7}" srcId="{E5433B73-5ADD-465F-AEAE-3C426E29A3E5}" destId="{F87295B6-10DD-4851-AC9F-A476084A7F46}" srcOrd="2" destOrd="0" parTransId="{2AA5B96C-9765-4C95-8889-9D16BEC5CFFF}" sibTransId="{ED58C985-F16B-4A2C-A38B-D1BA1C36067B}"/>
    <dgm:cxn modelId="{3ACDC01E-52AC-42C9-A11D-28B02D4F0EBC}" type="presOf" srcId="{F6118D3A-C8DA-40A0-8DA6-6EF364840873}" destId="{665C9B2C-771B-43B1-AFEB-24B30667C727}" srcOrd="0" destOrd="4" presId="urn:microsoft.com/office/officeart/2005/8/layout/vList6"/>
    <dgm:cxn modelId="{8407A622-C772-4F50-AD07-F30E1EDB9A7C}" type="presOf" srcId="{10BEA20B-F6A1-43EC-9920-E2ADA1C68C87}" destId="{E2EB5026-BA22-48C1-844E-25DFD63B3D4D}" srcOrd="0" destOrd="0" presId="urn:microsoft.com/office/officeart/2005/8/layout/vList6"/>
    <dgm:cxn modelId="{99429D24-81DB-4590-8603-25E4C1E72FF6}" type="presOf" srcId="{6F799FE1-4710-46F3-9E84-113062AA9BFD}" destId="{665C9B2C-771B-43B1-AFEB-24B30667C727}" srcOrd="0" destOrd="1" presId="urn:microsoft.com/office/officeart/2005/8/layout/vList6"/>
    <dgm:cxn modelId="{A9D5672C-750B-4D1C-A943-EE7ADD5E4106}" type="presOf" srcId="{E9EA7C1A-3344-4FBC-9E01-03C90A3CCA67}" destId="{665C9B2C-771B-43B1-AFEB-24B30667C727}" srcOrd="0" destOrd="3" presId="urn:microsoft.com/office/officeart/2005/8/layout/vList6"/>
    <dgm:cxn modelId="{D6719C36-90D7-4EF1-A181-5D7FC716D11F}" type="presOf" srcId="{CDDC66E4-AC9E-415F-A618-3D3A32214EED}" destId="{002BB4C8-8362-40B7-970C-6D6F274EA827}" srcOrd="0" destOrd="0" presId="urn:microsoft.com/office/officeart/2005/8/layout/vList6"/>
    <dgm:cxn modelId="{9207723F-3610-4039-AA8D-27BEDEC35B18}" type="presOf" srcId="{B56A7030-68AA-4B20-BEDE-CA313E665ACC}" destId="{3FE23FA8-42A7-4E53-8785-EBE8B75BF712}" srcOrd="0" destOrd="2" presId="urn:microsoft.com/office/officeart/2005/8/layout/vList6"/>
    <dgm:cxn modelId="{8BD3A85B-F89D-441D-91C7-BB4FFE485EDB}" type="presOf" srcId="{E5433B73-5ADD-465F-AEAE-3C426E29A3E5}" destId="{223AB640-6E66-43D6-95D4-86EB2FF62D9D}" srcOrd="0" destOrd="0" presId="urn:microsoft.com/office/officeart/2005/8/layout/vList6"/>
    <dgm:cxn modelId="{D054BD45-B034-4B45-9588-20EEEE20ADEA}" srcId="{10BEA20B-F6A1-43EC-9920-E2ADA1C68C87}" destId="{870F0A61-5F12-4AFD-A96D-4410AD500407}" srcOrd="0" destOrd="0" parTransId="{D5A76D37-3637-423F-90C8-FD6C0B3E240C}" sibTransId="{C7AB5D16-67B5-4D5F-80CB-E37170A3FF48}"/>
    <dgm:cxn modelId="{83C19E66-1A64-42B8-8A67-6DA5692DF07E}" srcId="{C6861683-5AA8-4FD3-9E44-3430358EEC79}" destId="{F2F0F388-EFA6-428D-980B-F411EDF2383B}" srcOrd="5" destOrd="0" parTransId="{77BF1E35-F9D3-4653-9BF7-7D67B5DFE242}" sibTransId="{22A2A90E-1A90-4838-AC8F-C4E08EB7FC0D}"/>
    <dgm:cxn modelId="{BA579A6A-6634-480B-9F62-4D43AE8B36E5}" type="presOf" srcId="{C6861683-5AA8-4FD3-9E44-3430358EEC79}" destId="{75A7491B-DEBF-4E65-8E07-498E874785CB}" srcOrd="0" destOrd="0" presId="urn:microsoft.com/office/officeart/2005/8/layout/vList6"/>
    <dgm:cxn modelId="{87D5FD70-0AAA-4456-B450-3C5BE8B7CA40}" srcId="{C6861683-5AA8-4FD3-9E44-3430358EEC79}" destId="{FBF80A7D-7B4C-42F6-985B-F37A5F465F5A}" srcOrd="2" destOrd="0" parTransId="{7DD6FA37-944E-4491-A018-52E98319A8DE}" sibTransId="{9409516D-4A62-4472-98FA-8DA09667E8C5}"/>
    <dgm:cxn modelId="{7B459873-B831-438F-9D58-A018D540D130}" srcId="{10BEA20B-F6A1-43EC-9920-E2ADA1C68C87}" destId="{B56A7030-68AA-4B20-BEDE-CA313E665ACC}" srcOrd="2" destOrd="0" parTransId="{D7F31CA5-99C6-4C1D-BAF4-FEFD71785F23}" sibTransId="{7D48B944-B802-4677-A37D-954F43AC058F}"/>
    <dgm:cxn modelId="{F292E159-BAFA-408B-93D6-DE3C6C5C9D4F}" type="presOf" srcId="{9D09EF80-FF10-4DB4-86B4-4CC6FEBBBCA9}" destId="{660F4F0D-D863-43DE-AA27-E4CB143AE534}" srcOrd="0" destOrd="0" presId="urn:microsoft.com/office/officeart/2005/8/layout/vList6"/>
    <dgm:cxn modelId="{4F09F259-2DC5-49B6-8A9C-BD4D0F6DEBF1}" srcId="{C6861683-5AA8-4FD3-9E44-3430358EEC79}" destId="{6F799FE1-4710-46F3-9E84-113062AA9BFD}" srcOrd="1" destOrd="0" parTransId="{1DBA87A7-04AE-49B8-AEC2-340698003436}" sibTransId="{7FDEBAC9-8A5B-4593-86D7-D0C644813650}"/>
    <dgm:cxn modelId="{B5369F7E-AE2C-46F0-929B-D0983EC2F324}" type="presOf" srcId="{FBF80A7D-7B4C-42F6-985B-F37A5F465F5A}" destId="{665C9B2C-771B-43B1-AFEB-24B30667C727}" srcOrd="0" destOrd="2" presId="urn:microsoft.com/office/officeart/2005/8/layout/vList6"/>
    <dgm:cxn modelId="{8EA23480-A458-4860-9DBB-D881B66911E6}" srcId="{E5433B73-5ADD-465F-AEAE-3C426E29A3E5}" destId="{CDDC66E4-AC9E-415F-A618-3D3A32214EED}" srcOrd="0" destOrd="0" parTransId="{093DC499-F9E4-4E6C-859A-7D91A10F6F39}" sibTransId="{224B1494-C7BE-409A-A245-64A7B26ED4D6}"/>
    <dgm:cxn modelId="{76741581-8B15-4002-BC1F-49B133F4F72E}" srcId="{10BEA20B-F6A1-43EC-9920-E2ADA1C68C87}" destId="{D8C15358-7FF2-440A-BEB9-1D8530132B1F}" srcOrd="1" destOrd="0" parTransId="{B2D140A6-372C-45A6-98A0-8E1E33B914FA}" sibTransId="{FCC73FF7-86BA-458C-B864-CF6A96F0E836}"/>
    <dgm:cxn modelId="{137DEC8F-60E3-4091-8AEB-6C97FFAED759}" type="presOf" srcId="{DFF39C5D-9870-4C9E-97B9-6AC8F81C64F5}" destId="{002BB4C8-8362-40B7-970C-6D6F274EA827}" srcOrd="0" destOrd="1" presId="urn:microsoft.com/office/officeart/2005/8/layout/vList6"/>
    <dgm:cxn modelId="{E12B3A91-896D-4844-AF79-B224F44E73AF}" type="presOf" srcId="{870F0A61-5F12-4AFD-A96D-4410AD500407}" destId="{3FE23FA8-42A7-4E53-8785-EBE8B75BF712}" srcOrd="0" destOrd="0" presId="urn:microsoft.com/office/officeart/2005/8/layout/vList6"/>
    <dgm:cxn modelId="{4089BFAA-0D23-40FC-8507-8DFF5B6D6E3F}" srcId="{9D09EF80-FF10-4DB4-86B4-4CC6FEBBBCA9}" destId="{10BEA20B-F6A1-43EC-9920-E2ADA1C68C87}" srcOrd="0" destOrd="0" parTransId="{C22E6472-BC65-4F46-9E72-2BDBEFFF2677}" sibTransId="{425A99A3-CCFA-4CD9-B3FC-3E5FF8235435}"/>
    <dgm:cxn modelId="{E8EA3AAE-CA40-4985-B056-C7AA352F2920}" type="presOf" srcId="{9B5D5798-DE7D-467A-B090-36EA4B21A9BC}" destId="{665C9B2C-771B-43B1-AFEB-24B30667C727}" srcOrd="0" destOrd="0" presId="urn:microsoft.com/office/officeart/2005/8/layout/vList6"/>
    <dgm:cxn modelId="{ED68C6D4-97CB-428D-B5E9-8B3B76E624F2}" srcId="{C6861683-5AA8-4FD3-9E44-3430358EEC79}" destId="{9B5D5798-DE7D-467A-B090-36EA4B21A9BC}" srcOrd="0" destOrd="0" parTransId="{CAF2DBEE-90BE-4231-8C13-EB794AD45195}" sibTransId="{C3137E66-93AD-4550-92B3-939A413D04FE}"/>
    <dgm:cxn modelId="{550AF6E2-25AE-4B88-B621-D20728A94C59}" srcId="{C6861683-5AA8-4FD3-9E44-3430358EEC79}" destId="{F6118D3A-C8DA-40A0-8DA6-6EF364840873}" srcOrd="4" destOrd="0" parTransId="{A4356D75-BA7B-4FFD-9398-FDC57C6B7C47}" sibTransId="{C93F5311-847E-46D5-A848-08D81CF8D887}"/>
    <dgm:cxn modelId="{0014B6ED-93EC-4667-A585-34AEA0AC614D}" type="presOf" srcId="{F2F0F388-EFA6-428D-980B-F411EDF2383B}" destId="{665C9B2C-771B-43B1-AFEB-24B30667C727}" srcOrd="0" destOrd="5" presId="urn:microsoft.com/office/officeart/2005/8/layout/vList6"/>
    <dgm:cxn modelId="{DA8898F1-3DEE-495D-848B-E73775369EC3}" srcId="{E5433B73-5ADD-465F-AEAE-3C426E29A3E5}" destId="{DFF39C5D-9870-4C9E-97B9-6AC8F81C64F5}" srcOrd="1" destOrd="0" parTransId="{8B84D6DC-2AFA-4057-882A-D0DB452BF5E2}" sibTransId="{2D8FB27C-CF9F-4E89-9134-AAB1AD35DB1D}"/>
    <dgm:cxn modelId="{D2B51EF4-650C-45C6-9D51-BE42A9295498}" type="presOf" srcId="{F87295B6-10DD-4851-AC9F-A476084A7F46}" destId="{002BB4C8-8362-40B7-970C-6D6F274EA827}" srcOrd="0" destOrd="2" presId="urn:microsoft.com/office/officeart/2005/8/layout/vList6"/>
    <dgm:cxn modelId="{BCA6D6F8-3D9B-4DBE-ADA4-18C45430D964}" srcId="{C6861683-5AA8-4FD3-9E44-3430358EEC79}" destId="{E9EA7C1A-3344-4FBC-9E01-03C90A3CCA67}" srcOrd="3" destOrd="0" parTransId="{559791D1-ED33-4048-A448-4657C4B30477}" sibTransId="{87710DF2-7201-4B30-BF15-FD24EDD79BE3}"/>
    <dgm:cxn modelId="{3A1983F9-4D7A-4C21-B067-503DC63FE8FF}" srcId="{9D09EF80-FF10-4DB4-86B4-4CC6FEBBBCA9}" destId="{E5433B73-5ADD-465F-AEAE-3C426E29A3E5}" srcOrd="2" destOrd="0" parTransId="{70832750-153E-4807-8493-05FBD2CABB33}" sibTransId="{38A7B528-502C-4A82-9CC8-510DCD01AF35}"/>
    <dgm:cxn modelId="{C810E476-48BC-4D2F-8BE3-18BB2986A898}" type="presParOf" srcId="{660F4F0D-D863-43DE-AA27-E4CB143AE534}" destId="{0988FC62-8305-4D48-9641-9DA76C3857A2}" srcOrd="0" destOrd="0" presId="urn:microsoft.com/office/officeart/2005/8/layout/vList6"/>
    <dgm:cxn modelId="{4137726E-58E5-4A1B-8105-AC846A9EC5BB}" type="presParOf" srcId="{0988FC62-8305-4D48-9641-9DA76C3857A2}" destId="{E2EB5026-BA22-48C1-844E-25DFD63B3D4D}" srcOrd="0" destOrd="0" presId="urn:microsoft.com/office/officeart/2005/8/layout/vList6"/>
    <dgm:cxn modelId="{BFA3D095-8326-40D4-B1FF-294EDA62CD88}" type="presParOf" srcId="{0988FC62-8305-4D48-9641-9DA76C3857A2}" destId="{3FE23FA8-42A7-4E53-8785-EBE8B75BF712}" srcOrd="1" destOrd="0" presId="urn:microsoft.com/office/officeart/2005/8/layout/vList6"/>
    <dgm:cxn modelId="{2A0CBFAA-ED72-42CE-BA75-27E8A9C03206}" type="presParOf" srcId="{660F4F0D-D863-43DE-AA27-E4CB143AE534}" destId="{00E74A2D-C854-41E2-978A-49A5DA599CEB}" srcOrd="1" destOrd="0" presId="urn:microsoft.com/office/officeart/2005/8/layout/vList6"/>
    <dgm:cxn modelId="{28D5E62A-1C80-409E-B079-58D111DB7BAD}" type="presParOf" srcId="{660F4F0D-D863-43DE-AA27-E4CB143AE534}" destId="{377CE000-2866-444D-A019-218B50260EDD}" srcOrd="2" destOrd="0" presId="urn:microsoft.com/office/officeart/2005/8/layout/vList6"/>
    <dgm:cxn modelId="{F2C39106-93AD-4208-BF7A-BB0563C7FC9E}" type="presParOf" srcId="{377CE000-2866-444D-A019-218B50260EDD}" destId="{75A7491B-DEBF-4E65-8E07-498E874785CB}" srcOrd="0" destOrd="0" presId="urn:microsoft.com/office/officeart/2005/8/layout/vList6"/>
    <dgm:cxn modelId="{071309DF-5D6A-4413-9E01-7156D4E221F7}" type="presParOf" srcId="{377CE000-2866-444D-A019-218B50260EDD}" destId="{665C9B2C-771B-43B1-AFEB-24B30667C727}" srcOrd="1" destOrd="0" presId="urn:microsoft.com/office/officeart/2005/8/layout/vList6"/>
    <dgm:cxn modelId="{995B260A-E238-4EE4-A9BA-19A6C5331533}" type="presParOf" srcId="{660F4F0D-D863-43DE-AA27-E4CB143AE534}" destId="{A7CCF7F6-F95B-40BE-ACA7-D6DA523C7608}" srcOrd="3" destOrd="0" presId="urn:microsoft.com/office/officeart/2005/8/layout/vList6"/>
    <dgm:cxn modelId="{DB268B9D-F20B-4050-A09D-0BDCD24DF11F}" type="presParOf" srcId="{660F4F0D-D863-43DE-AA27-E4CB143AE534}" destId="{56B3C6CE-C31B-43A1-910B-F1A06ADFA659}" srcOrd="4" destOrd="0" presId="urn:microsoft.com/office/officeart/2005/8/layout/vList6"/>
    <dgm:cxn modelId="{0677B2F9-4288-4D6A-9509-BB0CFC91FCDC}" type="presParOf" srcId="{56B3C6CE-C31B-43A1-910B-F1A06ADFA659}" destId="{223AB640-6E66-43D6-95D4-86EB2FF62D9D}" srcOrd="0" destOrd="0" presId="urn:microsoft.com/office/officeart/2005/8/layout/vList6"/>
    <dgm:cxn modelId="{B125FCD2-3D0A-45A0-B9DF-EC61A2A31174}" type="presParOf" srcId="{56B3C6CE-C31B-43A1-910B-F1A06ADFA659}" destId="{002BB4C8-8362-40B7-970C-6D6F274EA827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0BC1DB7-443A-4891-8E0E-C8CE8B786D58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DFE53D1-9420-4779-98B6-CE1B16E41BEA}">
      <dgm:prSet phldr="0"/>
      <dgm:spPr/>
      <dgm:t>
        <a:bodyPr/>
        <a:lstStyle/>
        <a:p>
          <a:pPr algn="l" rtl="0"/>
          <a:r>
            <a:rPr lang="en-GB" sz="1400" b="1">
              <a:solidFill>
                <a:schemeClr val="bg1"/>
              </a:solidFill>
              <a:latin typeface="Gill Sans MT"/>
            </a:rPr>
            <a:t>Formal induction &amp; competency training in multiple formats</a:t>
          </a:r>
          <a:endParaRPr lang="en-GB" sz="1400">
            <a:solidFill>
              <a:schemeClr val="bg1"/>
            </a:solidFill>
            <a:latin typeface="Gill Sans MT"/>
          </a:endParaRPr>
        </a:p>
      </dgm:t>
    </dgm:pt>
    <dgm:pt modelId="{C0D36163-7145-475C-AEA3-3C68B8082023}" type="parTrans" cxnId="{9779AE09-E77B-4DC2-9726-B309C1844E05}">
      <dgm:prSet/>
      <dgm:spPr/>
    </dgm:pt>
    <dgm:pt modelId="{508F9901-1F79-4E93-9F7D-5E90A3E832B0}" type="sibTrans" cxnId="{9779AE09-E77B-4DC2-9726-B309C1844E05}">
      <dgm:prSet/>
      <dgm:spPr/>
    </dgm:pt>
    <dgm:pt modelId="{98FE7BB5-2591-4ACA-8197-7DBE0760EDB3}">
      <dgm:prSet phldr="0" custT="1"/>
      <dgm:spPr/>
      <dgm:t>
        <a:bodyPr/>
        <a:lstStyle/>
        <a:p>
          <a:pPr algn="l" rtl="0"/>
          <a:r>
            <a:rPr lang="en-GB" sz="2000">
              <a:solidFill>
                <a:schemeClr val="bg1"/>
              </a:solidFill>
              <a:latin typeface="Gill Sans MT"/>
            </a:rPr>
            <a:t>Mandatory short induction before starting work: short videos (with subtitles/languages), live demo, and a simple quiz/checklist to demonstrate competence. Use role-play and hands-on practice.</a:t>
          </a:r>
          <a:endParaRPr lang="en-US" sz="2000">
            <a:solidFill>
              <a:schemeClr val="bg1"/>
            </a:solidFill>
            <a:latin typeface="Gill Sans MT"/>
          </a:endParaRPr>
        </a:p>
      </dgm:t>
    </dgm:pt>
    <dgm:pt modelId="{712B2BF5-43DA-420D-BCF3-459A16697B04}" type="parTrans" cxnId="{60FE5382-9EAE-4E22-B007-ABCD922F1CE5}">
      <dgm:prSet/>
      <dgm:spPr/>
    </dgm:pt>
    <dgm:pt modelId="{463A83DD-9C12-4A58-9A97-72B468F72F8D}" type="sibTrans" cxnId="{60FE5382-9EAE-4E22-B007-ABCD922F1CE5}">
      <dgm:prSet/>
      <dgm:spPr/>
    </dgm:pt>
    <dgm:pt modelId="{011C5EF7-6D5A-44BD-A5B7-CD7B6E11496A}">
      <dgm:prSet phldr="0"/>
      <dgm:spPr/>
      <dgm:t>
        <a:bodyPr/>
        <a:lstStyle/>
        <a:p>
          <a:pPr algn="l" rtl="0"/>
          <a:r>
            <a:rPr lang="en-GB" sz="1400" b="1">
              <a:solidFill>
                <a:schemeClr val="bg1"/>
              </a:solidFill>
              <a:latin typeface="Gill Sans MT"/>
            </a:rPr>
            <a:t>Use bilingual peer mentors and buddy system</a:t>
          </a:r>
          <a:endParaRPr lang="en-US" sz="1400">
            <a:solidFill>
              <a:schemeClr val="bg1"/>
            </a:solidFill>
            <a:latin typeface="Gill Sans MT"/>
          </a:endParaRPr>
        </a:p>
      </dgm:t>
    </dgm:pt>
    <dgm:pt modelId="{EF1272DC-AFA2-4A9D-B6BF-A58ED8C614CA}" type="parTrans" cxnId="{A6142F74-4209-4EB9-91FA-9203CFE80689}">
      <dgm:prSet/>
      <dgm:spPr/>
    </dgm:pt>
    <dgm:pt modelId="{6B7CB11A-B618-4C58-95B9-58B70EFF2613}" type="sibTrans" cxnId="{A6142F74-4209-4EB9-91FA-9203CFE80689}">
      <dgm:prSet/>
      <dgm:spPr/>
    </dgm:pt>
    <dgm:pt modelId="{F0091CBC-91F6-4C1B-B03A-FC3945C8C710}">
      <dgm:prSet phldr="0" custT="1"/>
      <dgm:spPr/>
      <dgm:t>
        <a:bodyPr/>
        <a:lstStyle/>
        <a:p>
          <a:pPr algn="l" rtl="0"/>
          <a:r>
            <a:rPr lang="en-GB" sz="2300">
              <a:solidFill>
                <a:schemeClr val="bg1"/>
              </a:solidFill>
              <a:latin typeface="Gill Sans MT"/>
            </a:rPr>
            <a:t>Pair new or younger staff with experienced bilingual workers for on-the-job coaching. Incentivize mentors (small bonus or recognition).</a:t>
          </a:r>
          <a:endParaRPr lang="en-US" sz="2300">
            <a:solidFill>
              <a:schemeClr val="bg1"/>
            </a:solidFill>
            <a:latin typeface="Gill Sans MT"/>
          </a:endParaRPr>
        </a:p>
      </dgm:t>
    </dgm:pt>
    <dgm:pt modelId="{73119B74-08A1-41AC-8926-E110C5DC5AD4}" type="parTrans" cxnId="{96F92D78-EFE1-49CE-BAB1-24D697D6F9ED}">
      <dgm:prSet/>
      <dgm:spPr/>
    </dgm:pt>
    <dgm:pt modelId="{DDFDB3CC-4393-4D94-B58C-1A9995C91031}" type="sibTrans" cxnId="{96F92D78-EFE1-49CE-BAB1-24D697D6F9ED}">
      <dgm:prSet/>
      <dgm:spPr/>
    </dgm:pt>
    <dgm:pt modelId="{545FA96E-1739-428C-9350-DEF8FD2C7C2A}">
      <dgm:prSet phldr="0"/>
      <dgm:spPr/>
      <dgm:t>
        <a:bodyPr/>
        <a:lstStyle/>
        <a:p>
          <a:pPr algn="l" rtl="0"/>
          <a:r>
            <a:rPr lang="en-GB" sz="1400" b="1">
              <a:solidFill>
                <a:schemeClr val="bg1"/>
              </a:solidFill>
              <a:latin typeface="Gill Sans MT"/>
            </a:rPr>
            <a:t>Noise mitigation and alternative communication channels</a:t>
          </a:r>
          <a:endParaRPr lang="en-GB" sz="1400">
            <a:solidFill>
              <a:schemeClr val="bg1"/>
            </a:solidFill>
            <a:latin typeface="Gill Sans MT"/>
          </a:endParaRPr>
        </a:p>
      </dgm:t>
    </dgm:pt>
    <dgm:pt modelId="{32FA64D6-E0C1-435B-8FA4-4C90EA2F82F5}" type="parTrans" cxnId="{8C560A2A-F84D-4D25-A15D-375E7B4FB82E}">
      <dgm:prSet/>
      <dgm:spPr/>
    </dgm:pt>
    <dgm:pt modelId="{EFE367CC-931C-4CA3-99DB-7375CFC2E408}" type="sibTrans" cxnId="{8C560A2A-F84D-4D25-A15D-375E7B4FB82E}">
      <dgm:prSet/>
      <dgm:spPr/>
    </dgm:pt>
    <dgm:pt modelId="{C483EC9E-D178-4102-891A-27F93504D24A}">
      <dgm:prSet phldr="0"/>
      <dgm:spPr/>
      <dgm:t>
        <a:bodyPr/>
        <a:lstStyle/>
        <a:p>
          <a:pPr algn="l" rtl="0"/>
          <a:r>
            <a:rPr lang="en-GB" sz="1400">
              <a:solidFill>
                <a:schemeClr val="bg1"/>
              </a:solidFill>
              <a:latin typeface="Gill Sans MT"/>
            </a:rPr>
            <a:t>Provide ear-safe zones for brief talks, or use visual signals (lights, boards) and hand signals for critical machine operation. Consider simple headsets/walkie-talkies for managers if noise prevents verbal instruction.</a:t>
          </a:r>
          <a:endParaRPr lang="en-US" sz="1400">
            <a:solidFill>
              <a:schemeClr val="bg1"/>
            </a:solidFill>
            <a:latin typeface="Gill Sans MT"/>
          </a:endParaRPr>
        </a:p>
      </dgm:t>
    </dgm:pt>
    <dgm:pt modelId="{0ABA9A63-16C1-4C74-88E0-8DABA90AEBB3}" type="parTrans" cxnId="{FA44D31F-B895-443C-90D7-6358E8425A86}">
      <dgm:prSet/>
      <dgm:spPr/>
    </dgm:pt>
    <dgm:pt modelId="{21A3FFD2-49BB-434D-9688-11E736213AB0}" type="sibTrans" cxnId="{FA44D31F-B895-443C-90D7-6358E8425A86}">
      <dgm:prSet/>
      <dgm:spPr/>
    </dgm:pt>
    <dgm:pt modelId="{986CF4B2-11B6-41BB-889A-014E5036B48D}">
      <dgm:prSet phldr="0" custT="1"/>
      <dgm:spPr/>
      <dgm:t>
        <a:bodyPr/>
        <a:lstStyle/>
        <a:p>
          <a:pPr algn="l" rtl="0"/>
          <a:r>
            <a:rPr lang="en-GB" sz="2000">
              <a:solidFill>
                <a:schemeClr val="bg1"/>
              </a:solidFill>
              <a:latin typeface="Gill Sans MT"/>
            </a:rPr>
            <a:t>Theory link: Shannon–Weaver (reducing channel noise).</a:t>
          </a:r>
          <a:endParaRPr lang="en-US" sz="2000">
            <a:solidFill>
              <a:schemeClr val="bg1"/>
            </a:solidFill>
            <a:latin typeface="Gill Sans MT"/>
          </a:endParaRPr>
        </a:p>
      </dgm:t>
    </dgm:pt>
    <dgm:pt modelId="{4C585502-7E18-48DF-A7ED-E82562F9740B}" type="parTrans" cxnId="{1CBF2132-7319-4105-84DF-21A0F12F5A84}">
      <dgm:prSet/>
      <dgm:spPr/>
    </dgm:pt>
    <dgm:pt modelId="{C90B3CC3-D8EB-4FB0-BB7D-869935EBAE6C}" type="sibTrans" cxnId="{1CBF2132-7319-4105-84DF-21A0F12F5A84}">
      <dgm:prSet/>
      <dgm:spPr/>
    </dgm:pt>
    <dgm:pt modelId="{9B2A918C-72DA-48E8-B7F5-24DF7A36C77A}" type="pres">
      <dgm:prSet presAssocID="{A0BC1DB7-443A-4891-8E0E-C8CE8B786D58}" presName="theList" presStyleCnt="0">
        <dgm:presLayoutVars>
          <dgm:dir/>
          <dgm:animLvl val="lvl"/>
          <dgm:resizeHandles val="exact"/>
        </dgm:presLayoutVars>
      </dgm:prSet>
      <dgm:spPr/>
    </dgm:pt>
    <dgm:pt modelId="{5163905D-5537-4C60-AD3C-9611124D5DC7}" type="pres">
      <dgm:prSet presAssocID="{3DFE53D1-9420-4779-98B6-CE1B16E41BEA}" presName="compNode" presStyleCnt="0"/>
      <dgm:spPr/>
    </dgm:pt>
    <dgm:pt modelId="{9C48AABD-C97F-4563-9064-C124E8DD559D}" type="pres">
      <dgm:prSet presAssocID="{3DFE53D1-9420-4779-98B6-CE1B16E41BEA}" presName="aNode" presStyleLbl="bgShp" presStyleIdx="0" presStyleCnt="3"/>
      <dgm:spPr/>
    </dgm:pt>
    <dgm:pt modelId="{EB5F0871-A5D0-45F2-8D7A-9ABE6C1B4C8F}" type="pres">
      <dgm:prSet presAssocID="{3DFE53D1-9420-4779-98B6-CE1B16E41BEA}" presName="textNode" presStyleLbl="bgShp" presStyleIdx="0" presStyleCnt="3"/>
      <dgm:spPr/>
    </dgm:pt>
    <dgm:pt modelId="{D646E794-5D88-48BB-9C9C-FBA1DD2434E7}" type="pres">
      <dgm:prSet presAssocID="{3DFE53D1-9420-4779-98B6-CE1B16E41BEA}" presName="compChildNode" presStyleCnt="0"/>
      <dgm:spPr/>
    </dgm:pt>
    <dgm:pt modelId="{D71E8E1A-66D1-4ACC-8576-06CF70E8F305}" type="pres">
      <dgm:prSet presAssocID="{3DFE53D1-9420-4779-98B6-CE1B16E41BEA}" presName="theInnerList" presStyleCnt="0"/>
      <dgm:spPr/>
    </dgm:pt>
    <dgm:pt modelId="{87CE2BBC-10B7-4271-9575-EAAB30B0768A}" type="pres">
      <dgm:prSet presAssocID="{98FE7BB5-2591-4ACA-8197-7DBE0760EDB3}" presName="childNode" presStyleLbl="node1" presStyleIdx="0" presStyleCnt="4">
        <dgm:presLayoutVars>
          <dgm:bulletEnabled val="1"/>
        </dgm:presLayoutVars>
      </dgm:prSet>
      <dgm:spPr/>
    </dgm:pt>
    <dgm:pt modelId="{876E430C-C71F-46D1-A357-F12EC4EB3EEF}" type="pres">
      <dgm:prSet presAssocID="{3DFE53D1-9420-4779-98B6-CE1B16E41BEA}" presName="aSpace" presStyleCnt="0"/>
      <dgm:spPr/>
    </dgm:pt>
    <dgm:pt modelId="{2620418A-55EB-4B47-981C-E58B75FC42CC}" type="pres">
      <dgm:prSet presAssocID="{011C5EF7-6D5A-44BD-A5B7-CD7B6E11496A}" presName="compNode" presStyleCnt="0"/>
      <dgm:spPr/>
    </dgm:pt>
    <dgm:pt modelId="{9966185F-8002-439D-9A37-84BF6B6C20AE}" type="pres">
      <dgm:prSet presAssocID="{011C5EF7-6D5A-44BD-A5B7-CD7B6E11496A}" presName="aNode" presStyleLbl="bgShp" presStyleIdx="1" presStyleCnt="3"/>
      <dgm:spPr/>
    </dgm:pt>
    <dgm:pt modelId="{3F2D9BA2-83A6-46CC-9B6D-F5437F7D89F5}" type="pres">
      <dgm:prSet presAssocID="{011C5EF7-6D5A-44BD-A5B7-CD7B6E11496A}" presName="textNode" presStyleLbl="bgShp" presStyleIdx="1" presStyleCnt="3"/>
      <dgm:spPr/>
    </dgm:pt>
    <dgm:pt modelId="{1AC194B1-5C89-4655-B711-29BA6C0B1914}" type="pres">
      <dgm:prSet presAssocID="{011C5EF7-6D5A-44BD-A5B7-CD7B6E11496A}" presName="compChildNode" presStyleCnt="0"/>
      <dgm:spPr/>
    </dgm:pt>
    <dgm:pt modelId="{E7177178-5B63-4F17-AC3C-CE1E0FF41A9A}" type="pres">
      <dgm:prSet presAssocID="{011C5EF7-6D5A-44BD-A5B7-CD7B6E11496A}" presName="theInnerList" presStyleCnt="0"/>
      <dgm:spPr/>
    </dgm:pt>
    <dgm:pt modelId="{B3C724D2-D9D1-4529-9820-C1356BAC456D}" type="pres">
      <dgm:prSet presAssocID="{F0091CBC-91F6-4C1B-B03A-FC3945C8C710}" presName="childNode" presStyleLbl="node1" presStyleIdx="1" presStyleCnt="4">
        <dgm:presLayoutVars>
          <dgm:bulletEnabled val="1"/>
        </dgm:presLayoutVars>
      </dgm:prSet>
      <dgm:spPr/>
    </dgm:pt>
    <dgm:pt modelId="{FF0741A0-DF01-4345-8B83-3A46F714754C}" type="pres">
      <dgm:prSet presAssocID="{011C5EF7-6D5A-44BD-A5B7-CD7B6E11496A}" presName="aSpace" presStyleCnt="0"/>
      <dgm:spPr/>
    </dgm:pt>
    <dgm:pt modelId="{1A28F3F7-E55B-4D83-A794-2386632E4BCE}" type="pres">
      <dgm:prSet presAssocID="{545FA96E-1739-428C-9350-DEF8FD2C7C2A}" presName="compNode" presStyleCnt="0"/>
      <dgm:spPr/>
    </dgm:pt>
    <dgm:pt modelId="{DAC30CBB-8B56-4382-8CAC-62EB9C748C61}" type="pres">
      <dgm:prSet presAssocID="{545FA96E-1739-428C-9350-DEF8FD2C7C2A}" presName="aNode" presStyleLbl="bgShp" presStyleIdx="2" presStyleCnt="3"/>
      <dgm:spPr/>
    </dgm:pt>
    <dgm:pt modelId="{0DBF2420-0D6D-410F-8715-402D871FD61C}" type="pres">
      <dgm:prSet presAssocID="{545FA96E-1739-428C-9350-DEF8FD2C7C2A}" presName="textNode" presStyleLbl="bgShp" presStyleIdx="2" presStyleCnt="3"/>
      <dgm:spPr/>
    </dgm:pt>
    <dgm:pt modelId="{6203B637-828D-48FB-9D8C-EC1A899F8926}" type="pres">
      <dgm:prSet presAssocID="{545FA96E-1739-428C-9350-DEF8FD2C7C2A}" presName="compChildNode" presStyleCnt="0"/>
      <dgm:spPr/>
    </dgm:pt>
    <dgm:pt modelId="{7839CF33-7492-44DD-84F7-65BB4A0079B7}" type="pres">
      <dgm:prSet presAssocID="{545FA96E-1739-428C-9350-DEF8FD2C7C2A}" presName="theInnerList" presStyleCnt="0"/>
      <dgm:spPr/>
    </dgm:pt>
    <dgm:pt modelId="{0D4BE87D-D08A-48C9-AD8A-B6FDC557D8BC}" type="pres">
      <dgm:prSet presAssocID="{C483EC9E-D178-4102-891A-27F93504D24A}" presName="childNode" presStyleLbl="node1" presStyleIdx="2" presStyleCnt="4">
        <dgm:presLayoutVars>
          <dgm:bulletEnabled val="1"/>
        </dgm:presLayoutVars>
      </dgm:prSet>
      <dgm:spPr/>
    </dgm:pt>
    <dgm:pt modelId="{84F6187F-14C1-4A58-9CDC-F7219D8CF1F9}" type="pres">
      <dgm:prSet presAssocID="{C483EC9E-D178-4102-891A-27F93504D24A}" presName="aSpace2" presStyleCnt="0"/>
      <dgm:spPr/>
    </dgm:pt>
    <dgm:pt modelId="{F2CFCF37-5993-4E57-B194-3F7C29376CB1}" type="pres">
      <dgm:prSet presAssocID="{986CF4B2-11B6-41BB-889A-014E5036B48D}" presName="childNode" presStyleLbl="node1" presStyleIdx="3" presStyleCnt="4">
        <dgm:presLayoutVars>
          <dgm:bulletEnabled val="1"/>
        </dgm:presLayoutVars>
      </dgm:prSet>
      <dgm:spPr/>
    </dgm:pt>
  </dgm:ptLst>
  <dgm:cxnLst>
    <dgm:cxn modelId="{4DCE2E00-BD64-4F43-BD99-420598343E08}" type="presOf" srcId="{011C5EF7-6D5A-44BD-A5B7-CD7B6E11496A}" destId="{3F2D9BA2-83A6-46CC-9B6D-F5437F7D89F5}" srcOrd="1" destOrd="0" presId="urn:microsoft.com/office/officeart/2005/8/layout/lProcess2"/>
    <dgm:cxn modelId="{EC039D03-83FA-4CC1-A575-17F71FE542ED}" type="presOf" srcId="{C483EC9E-D178-4102-891A-27F93504D24A}" destId="{0D4BE87D-D08A-48C9-AD8A-B6FDC557D8BC}" srcOrd="0" destOrd="0" presId="urn:microsoft.com/office/officeart/2005/8/layout/lProcess2"/>
    <dgm:cxn modelId="{9779AE09-E77B-4DC2-9726-B309C1844E05}" srcId="{A0BC1DB7-443A-4891-8E0E-C8CE8B786D58}" destId="{3DFE53D1-9420-4779-98B6-CE1B16E41BEA}" srcOrd="0" destOrd="0" parTransId="{C0D36163-7145-475C-AEA3-3C68B8082023}" sibTransId="{508F9901-1F79-4E93-9F7D-5E90A3E832B0}"/>
    <dgm:cxn modelId="{9F6BD50A-B248-45BD-A2C2-3D0C3826218C}" type="presOf" srcId="{3DFE53D1-9420-4779-98B6-CE1B16E41BEA}" destId="{9C48AABD-C97F-4563-9064-C124E8DD559D}" srcOrd="0" destOrd="0" presId="urn:microsoft.com/office/officeart/2005/8/layout/lProcess2"/>
    <dgm:cxn modelId="{FA44D31F-B895-443C-90D7-6358E8425A86}" srcId="{545FA96E-1739-428C-9350-DEF8FD2C7C2A}" destId="{C483EC9E-D178-4102-891A-27F93504D24A}" srcOrd="0" destOrd="0" parTransId="{0ABA9A63-16C1-4C74-88E0-8DABA90AEBB3}" sibTransId="{21A3FFD2-49BB-434D-9688-11E736213AB0}"/>
    <dgm:cxn modelId="{8C560A2A-F84D-4D25-A15D-375E7B4FB82E}" srcId="{A0BC1DB7-443A-4891-8E0E-C8CE8B786D58}" destId="{545FA96E-1739-428C-9350-DEF8FD2C7C2A}" srcOrd="2" destOrd="0" parTransId="{32FA64D6-E0C1-435B-8FA4-4C90EA2F82F5}" sibTransId="{EFE367CC-931C-4CA3-99DB-7375CFC2E408}"/>
    <dgm:cxn modelId="{1CBF2132-7319-4105-84DF-21A0F12F5A84}" srcId="{545FA96E-1739-428C-9350-DEF8FD2C7C2A}" destId="{986CF4B2-11B6-41BB-889A-014E5036B48D}" srcOrd="1" destOrd="0" parTransId="{4C585502-7E18-48DF-A7ED-E82562F9740B}" sibTransId="{C90B3CC3-D8EB-4FB0-BB7D-869935EBAE6C}"/>
    <dgm:cxn modelId="{F0F8E265-4DB0-46C4-AC64-3892F2EC5C7D}" type="presOf" srcId="{986CF4B2-11B6-41BB-889A-014E5036B48D}" destId="{F2CFCF37-5993-4E57-B194-3F7C29376CB1}" srcOrd="0" destOrd="0" presId="urn:microsoft.com/office/officeart/2005/8/layout/lProcess2"/>
    <dgm:cxn modelId="{30ECCB4A-9A72-4FD6-AE68-270C5D4A8CE7}" type="presOf" srcId="{545FA96E-1739-428C-9350-DEF8FD2C7C2A}" destId="{DAC30CBB-8B56-4382-8CAC-62EB9C748C61}" srcOrd="0" destOrd="0" presId="urn:microsoft.com/office/officeart/2005/8/layout/lProcess2"/>
    <dgm:cxn modelId="{A8DB7A50-FF66-4D70-AFE2-2921EECD87DA}" type="presOf" srcId="{011C5EF7-6D5A-44BD-A5B7-CD7B6E11496A}" destId="{9966185F-8002-439D-9A37-84BF6B6C20AE}" srcOrd="0" destOrd="0" presId="urn:microsoft.com/office/officeart/2005/8/layout/lProcess2"/>
    <dgm:cxn modelId="{A6142F74-4209-4EB9-91FA-9203CFE80689}" srcId="{A0BC1DB7-443A-4891-8E0E-C8CE8B786D58}" destId="{011C5EF7-6D5A-44BD-A5B7-CD7B6E11496A}" srcOrd="1" destOrd="0" parTransId="{EF1272DC-AFA2-4A9D-B6BF-A58ED8C614CA}" sibTransId="{6B7CB11A-B618-4C58-95B9-58B70EFF2613}"/>
    <dgm:cxn modelId="{AC115D54-DD3D-41A8-BF26-F4CA075DA03D}" type="presOf" srcId="{A0BC1DB7-443A-4891-8E0E-C8CE8B786D58}" destId="{9B2A918C-72DA-48E8-B7F5-24DF7A36C77A}" srcOrd="0" destOrd="0" presId="urn:microsoft.com/office/officeart/2005/8/layout/lProcess2"/>
    <dgm:cxn modelId="{96F92D78-EFE1-49CE-BAB1-24D697D6F9ED}" srcId="{011C5EF7-6D5A-44BD-A5B7-CD7B6E11496A}" destId="{F0091CBC-91F6-4C1B-B03A-FC3945C8C710}" srcOrd="0" destOrd="0" parTransId="{73119B74-08A1-41AC-8926-E110C5DC5AD4}" sibTransId="{DDFDB3CC-4393-4D94-B58C-1A9995C91031}"/>
    <dgm:cxn modelId="{60FE5382-9EAE-4E22-B007-ABCD922F1CE5}" srcId="{3DFE53D1-9420-4779-98B6-CE1B16E41BEA}" destId="{98FE7BB5-2591-4ACA-8197-7DBE0760EDB3}" srcOrd="0" destOrd="0" parTransId="{712B2BF5-43DA-420D-BCF3-459A16697B04}" sibTransId="{463A83DD-9C12-4A58-9A97-72B468F72F8D}"/>
    <dgm:cxn modelId="{86D99EBD-C9D0-478B-AF68-93842D4531D2}" type="presOf" srcId="{F0091CBC-91F6-4C1B-B03A-FC3945C8C710}" destId="{B3C724D2-D9D1-4529-9820-C1356BAC456D}" srcOrd="0" destOrd="0" presId="urn:microsoft.com/office/officeart/2005/8/layout/lProcess2"/>
    <dgm:cxn modelId="{C474C6CB-1431-4BB3-AFC0-C7296C1C6AEB}" type="presOf" srcId="{545FA96E-1739-428C-9350-DEF8FD2C7C2A}" destId="{0DBF2420-0D6D-410F-8715-402D871FD61C}" srcOrd="1" destOrd="0" presId="urn:microsoft.com/office/officeart/2005/8/layout/lProcess2"/>
    <dgm:cxn modelId="{46D68CE9-C94F-49EF-80FD-5825C0B22E08}" type="presOf" srcId="{3DFE53D1-9420-4779-98B6-CE1B16E41BEA}" destId="{EB5F0871-A5D0-45F2-8D7A-9ABE6C1B4C8F}" srcOrd="1" destOrd="0" presId="urn:microsoft.com/office/officeart/2005/8/layout/lProcess2"/>
    <dgm:cxn modelId="{7D78B1F6-6336-41F1-A9C9-EB5FA0FC5B20}" type="presOf" srcId="{98FE7BB5-2591-4ACA-8197-7DBE0760EDB3}" destId="{87CE2BBC-10B7-4271-9575-EAAB30B0768A}" srcOrd="0" destOrd="0" presId="urn:microsoft.com/office/officeart/2005/8/layout/lProcess2"/>
    <dgm:cxn modelId="{7260824A-C3C1-49E9-A579-B6FE9A5645F1}" type="presParOf" srcId="{9B2A918C-72DA-48E8-B7F5-24DF7A36C77A}" destId="{5163905D-5537-4C60-AD3C-9611124D5DC7}" srcOrd="0" destOrd="0" presId="urn:microsoft.com/office/officeart/2005/8/layout/lProcess2"/>
    <dgm:cxn modelId="{BB3EAC7C-D900-4CED-821B-9D1282170EFD}" type="presParOf" srcId="{5163905D-5537-4C60-AD3C-9611124D5DC7}" destId="{9C48AABD-C97F-4563-9064-C124E8DD559D}" srcOrd="0" destOrd="0" presId="urn:microsoft.com/office/officeart/2005/8/layout/lProcess2"/>
    <dgm:cxn modelId="{72B5E7F7-30F7-4787-94A3-F0195E424850}" type="presParOf" srcId="{5163905D-5537-4C60-AD3C-9611124D5DC7}" destId="{EB5F0871-A5D0-45F2-8D7A-9ABE6C1B4C8F}" srcOrd="1" destOrd="0" presId="urn:microsoft.com/office/officeart/2005/8/layout/lProcess2"/>
    <dgm:cxn modelId="{0EA6F1CD-CDEE-4B0F-B513-445715029654}" type="presParOf" srcId="{5163905D-5537-4C60-AD3C-9611124D5DC7}" destId="{D646E794-5D88-48BB-9C9C-FBA1DD2434E7}" srcOrd="2" destOrd="0" presId="urn:microsoft.com/office/officeart/2005/8/layout/lProcess2"/>
    <dgm:cxn modelId="{9E331B15-0FF8-431B-87E1-AB6E520DADF8}" type="presParOf" srcId="{D646E794-5D88-48BB-9C9C-FBA1DD2434E7}" destId="{D71E8E1A-66D1-4ACC-8576-06CF70E8F305}" srcOrd="0" destOrd="0" presId="urn:microsoft.com/office/officeart/2005/8/layout/lProcess2"/>
    <dgm:cxn modelId="{F9FD47CB-DE9E-4D39-8E2D-97FA03FC1D7E}" type="presParOf" srcId="{D71E8E1A-66D1-4ACC-8576-06CF70E8F305}" destId="{87CE2BBC-10B7-4271-9575-EAAB30B0768A}" srcOrd="0" destOrd="0" presId="urn:microsoft.com/office/officeart/2005/8/layout/lProcess2"/>
    <dgm:cxn modelId="{11AFF190-8FE3-4B2C-AB02-365FE7E314F1}" type="presParOf" srcId="{9B2A918C-72DA-48E8-B7F5-24DF7A36C77A}" destId="{876E430C-C71F-46D1-A357-F12EC4EB3EEF}" srcOrd="1" destOrd="0" presId="urn:microsoft.com/office/officeart/2005/8/layout/lProcess2"/>
    <dgm:cxn modelId="{8D9B70C9-FA30-4EE9-A750-70B18F5E438A}" type="presParOf" srcId="{9B2A918C-72DA-48E8-B7F5-24DF7A36C77A}" destId="{2620418A-55EB-4B47-981C-E58B75FC42CC}" srcOrd="2" destOrd="0" presId="urn:microsoft.com/office/officeart/2005/8/layout/lProcess2"/>
    <dgm:cxn modelId="{C6424E13-5E97-49F3-B52B-8F8CD92C5FA7}" type="presParOf" srcId="{2620418A-55EB-4B47-981C-E58B75FC42CC}" destId="{9966185F-8002-439D-9A37-84BF6B6C20AE}" srcOrd="0" destOrd="0" presId="urn:microsoft.com/office/officeart/2005/8/layout/lProcess2"/>
    <dgm:cxn modelId="{95EDC0A4-48EE-4C07-A814-288E6AB844AE}" type="presParOf" srcId="{2620418A-55EB-4B47-981C-E58B75FC42CC}" destId="{3F2D9BA2-83A6-46CC-9B6D-F5437F7D89F5}" srcOrd="1" destOrd="0" presId="urn:microsoft.com/office/officeart/2005/8/layout/lProcess2"/>
    <dgm:cxn modelId="{F4B25AB3-E081-4644-82BD-310269606D75}" type="presParOf" srcId="{2620418A-55EB-4B47-981C-E58B75FC42CC}" destId="{1AC194B1-5C89-4655-B711-29BA6C0B1914}" srcOrd="2" destOrd="0" presId="urn:microsoft.com/office/officeart/2005/8/layout/lProcess2"/>
    <dgm:cxn modelId="{1781DCBC-EC62-4E54-996B-47DEE27683DD}" type="presParOf" srcId="{1AC194B1-5C89-4655-B711-29BA6C0B1914}" destId="{E7177178-5B63-4F17-AC3C-CE1E0FF41A9A}" srcOrd="0" destOrd="0" presId="urn:microsoft.com/office/officeart/2005/8/layout/lProcess2"/>
    <dgm:cxn modelId="{79B80C63-08E4-4F82-ADFE-62996E680F1E}" type="presParOf" srcId="{E7177178-5B63-4F17-AC3C-CE1E0FF41A9A}" destId="{B3C724D2-D9D1-4529-9820-C1356BAC456D}" srcOrd="0" destOrd="0" presId="urn:microsoft.com/office/officeart/2005/8/layout/lProcess2"/>
    <dgm:cxn modelId="{A9540355-144C-4304-A3A3-28A7CC88D669}" type="presParOf" srcId="{9B2A918C-72DA-48E8-B7F5-24DF7A36C77A}" destId="{FF0741A0-DF01-4345-8B83-3A46F714754C}" srcOrd="3" destOrd="0" presId="urn:microsoft.com/office/officeart/2005/8/layout/lProcess2"/>
    <dgm:cxn modelId="{4201DD8F-C8C0-43ED-8CAE-60A2B742016F}" type="presParOf" srcId="{9B2A918C-72DA-48E8-B7F5-24DF7A36C77A}" destId="{1A28F3F7-E55B-4D83-A794-2386632E4BCE}" srcOrd="4" destOrd="0" presId="urn:microsoft.com/office/officeart/2005/8/layout/lProcess2"/>
    <dgm:cxn modelId="{6D594009-C4F8-47EC-A28C-DFDC130A40D6}" type="presParOf" srcId="{1A28F3F7-E55B-4D83-A794-2386632E4BCE}" destId="{DAC30CBB-8B56-4382-8CAC-62EB9C748C61}" srcOrd="0" destOrd="0" presId="urn:microsoft.com/office/officeart/2005/8/layout/lProcess2"/>
    <dgm:cxn modelId="{476ECC7D-AC29-4C24-8984-267F62843997}" type="presParOf" srcId="{1A28F3F7-E55B-4D83-A794-2386632E4BCE}" destId="{0DBF2420-0D6D-410F-8715-402D871FD61C}" srcOrd="1" destOrd="0" presId="urn:microsoft.com/office/officeart/2005/8/layout/lProcess2"/>
    <dgm:cxn modelId="{FEB0D70A-5DD1-4CC0-B64C-DF43A44DBC33}" type="presParOf" srcId="{1A28F3F7-E55B-4D83-A794-2386632E4BCE}" destId="{6203B637-828D-48FB-9D8C-EC1A899F8926}" srcOrd="2" destOrd="0" presId="urn:microsoft.com/office/officeart/2005/8/layout/lProcess2"/>
    <dgm:cxn modelId="{BD578F27-4BA4-4A20-8D95-3077C97A69AA}" type="presParOf" srcId="{6203B637-828D-48FB-9D8C-EC1A899F8926}" destId="{7839CF33-7492-44DD-84F7-65BB4A0079B7}" srcOrd="0" destOrd="0" presId="urn:microsoft.com/office/officeart/2005/8/layout/lProcess2"/>
    <dgm:cxn modelId="{64684AF6-5EB7-4C07-8E64-AB5A081510C6}" type="presParOf" srcId="{7839CF33-7492-44DD-84F7-65BB4A0079B7}" destId="{0D4BE87D-D08A-48C9-AD8A-B6FDC557D8BC}" srcOrd="0" destOrd="0" presId="urn:microsoft.com/office/officeart/2005/8/layout/lProcess2"/>
    <dgm:cxn modelId="{36B48663-CB62-4267-846F-6341040E9575}" type="presParOf" srcId="{7839CF33-7492-44DD-84F7-65BB4A0079B7}" destId="{84F6187F-14C1-4A58-9CDC-F7219D8CF1F9}" srcOrd="1" destOrd="0" presId="urn:microsoft.com/office/officeart/2005/8/layout/lProcess2"/>
    <dgm:cxn modelId="{F783109C-FEA3-4F84-AE08-3D133CAC232D}" type="presParOf" srcId="{7839CF33-7492-44DD-84F7-65BB4A0079B7}" destId="{F2CFCF37-5993-4E57-B194-3F7C29376CB1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438A712-8B86-4BF4-A310-071FAFDC68E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66C144-D612-4F1F-BA33-3D837F80F36D}">
      <dgm:prSet phldr="0"/>
      <dgm:spPr/>
      <dgm:t>
        <a:bodyPr/>
        <a:lstStyle/>
        <a:p>
          <a:pPr algn="l" rtl="0"/>
          <a:r>
            <a:rPr lang="en-GB">
              <a:solidFill>
                <a:schemeClr val="bg1"/>
              </a:solidFill>
              <a:latin typeface="Gill Sans MT"/>
            </a:rPr>
            <a:t>Replace text-only signs with pictograms + translations for main languages (days 1–7).</a:t>
          </a:r>
          <a:endParaRPr lang="en-US">
            <a:solidFill>
              <a:schemeClr val="bg1"/>
            </a:solidFill>
            <a:latin typeface="Gill Sans MT"/>
          </a:endParaRPr>
        </a:p>
      </dgm:t>
    </dgm:pt>
    <dgm:pt modelId="{16BE7FA9-C12F-48DD-AA57-F2B9FBAD11CB}" type="parTrans" cxnId="{EAFD7C9A-B55D-46CA-9EF8-9C14B6CCAFB0}">
      <dgm:prSet/>
      <dgm:spPr/>
    </dgm:pt>
    <dgm:pt modelId="{BA44E57C-7552-40EF-A122-3A7F954364E6}" type="sibTrans" cxnId="{EAFD7C9A-B55D-46CA-9EF8-9C14B6CCAFB0}">
      <dgm:prSet/>
      <dgm:spPr/>
    </dgm:pt>
    <dgm:pt modelId="{668A2E1C-EB86-4483-AB6E-ED814BF94ED2}">
      <dgm:prSet phldr="0"/>
      <dgm:spPr/>
      <dgm:t>
        <a:bodyPr/>
        <a:lstStyle/>
        <a:p>
          <a:pPr algn="l" rtl="0"/>
          <a:r>
            <a:rPr lang="en-GB">
              <a:solidFill>
                <a:schemeClr val="bg1"/>
              </a:solidFill>
              <a:latin typeface="Gill Sans MT"/>
            </a:rPr>
            <a:t>Start daily 5-minute multilingual huddles at shift start and appoint a shift hygienechampion (days 1–14)</a:t>
          </a:r>
          <a:endParaRPr lang="en-US">
            <a:solidFill>
              <a:schemeClr val="bg1"/>
            </a:solidFill>
            <a:latin typeface="Gill Sans MT"/>
          </a:endParaRPr>
        </a:p>
      </dgm:t>
    </dgm:pt>
    <dgm:pt modelId="{B558F3BE-E962-4815-A030-616AFB98DAC5}" type="parTrans" cxnId="{C1454B9F-7A60-451E-8A00-6DEA907BEA0E}">
      <dgm:prSet/>
      <dgm:spPr/>
    </dgm:pt>
    <dgm:pt modelId="{82D741AD-34CF-49D7-B526-65D4F030174D}" type="sibTrans" cxnId="{C1454B9F-7A60-451E-8A00-6DEA907BEA0E}">
      <dgm:prSet/>
      <dgm:spPr/>
    </dgm:pt>
    <dgm:pt modelId="{462074DC-9256-40D3-839F-430ED8A8E2F1}">
      <dgm:prSet phldr="0"/>
      <dgm:spPr/>
      <dgm:t>
        <a:bodyPr/>
        <a:lstStyle/>
        <a:p>
          <a:pPr algn="l" rtl="0"/>
          <a:r>
            <a:rPr lang="en-GB">
              <a:solidFill>
                <a:schemeClr val="bg1"/>
              </a:solidFill>
              <a:latin typeface="Gill Sans MT"/>
            </a:rPr>
            <a:t>Issue thermometers, start temperature logs and spot checks (days 1–7)</a:t>
          </a:r>
          <a:endParaRPr lang="en-US">
            <a:solidFill>
              <a:schemeClr val="bg1"/>
            </a:solidFill>
            <a:latin typeface="Gill Sans MT"/>
          </a:endParaRPr>
        </a:p>
      </dgm:t>
    </dgm:pt>
    <dgm:pt modelId="{6895364C-A4FC-4092-BFE7-DE401241892B}" type="parTrans" cxnId="{7FB36AAB-88FC-4F5F-8B82-8EF04E6D62A7}">
      <dgm:prSet/>
      <dgm:spPr/>
    </dgm:pt>
    <dgm:pt modelId="{2C597DD5-22ED-4DA9-A03D-BD8B72F67F15}" type="sibTrans" cxnId="{7FB36AAB-88FC-4F5F-8B82-8EF04E6D62A7}">
      <dgm:prSet/>
      <dgm:spPr/>
    </dgm:pt>
    <dgm:pt modelId="{717B36B8-FB18-4D50-82E0-2D4B68F2AC8E}">
      <dgm:prSet phldr="0"/>
      <dgm:spPr/>
      <dgm:t>
        <a:bodyPr/>
        <a:lstStyle/>
        <a:p>
          <a:pPr algn="l" rtl="0"/>
          <a:r>
            <a:rPr lang="en-GB">
              <a:solidFill>
                <a:schemeClr val="bg1"/>
              </a:solidFill>
              <a:latin typeface="Gill Sans MT"/>
            </a:rPr>
            <a:t>Run 2 x half-day induction sessions for all staff who haven’t had formal training (weeks 2–4).</a:t>
          </a:r>
          <a:endParaRPr lang="en-US">
            <a:solidFill>
              <a:schemeClr val="bg1"/>
            </a:solidFill>
            <a:latin typeface="Gill Sans MT"/>
          </a:endParaRPr>
        </a:p>
      </dgm:t>
    </dgm:pt>
    <dgm:pt modelId="{8146B423-348A-4D80-9A91-D91DB2D1919A}" type="parTrans" cxnId="{69EE8683-21CE-4A41-B59F-02064B81EC70}">
      <dgm:prSet/>
      <dgm:spPr/>
    </dgm:pt>
    <dgm:pt modelId="{FA522D80-712D-4814-86CB-19AC2734F9C6}" type="sibTrans" cxnId="{69EE8683-21CE-4A41-B59F-02064B81EC70}">
      <dgm:prSet/>
      <dgm:spPr/>
    </dgm:pt>
    <dgm:pt modelId="{4D1C6365-C386-4233-9300-A53F1C47E6B0}">
      <dgm:prSet phldr="0"/>
      <dgm:spPr/>
      <dgm:t>
        <a:bodyPr/>
        <a:lstStyle/>
        <a:p>
          <a:pPr algn="l" rtl="0"/>
          <a:r>
            <a:rPr lang="en-GB">
              <a:solidFill>
                <a:schemeClr val="bg1"/>
              </a:solidFill>
              <a:latin typeface="Gill Sans MT"/>
            </a:rPr>
            <a:t>Plan a 3-month review meeting with worker reps to evaluate progress and adjust (end ofmonth 3).</a:t>
          </a:r>
          <a:endParaRPr lang="en-US">
            <a:solidFill>
              <a:schemeClr val="bg1"/>
            </a:solidFill>
            <a:latin typeface="Gill Sans MT"/>
          </a:endParaRPr>
        </a:p>
      </dgm:t>
    </dgm:pt>
    <dgm:pt modelId="{672D5303-D5E4-4D26-98E1-1C7E6F863B5D}" type="parTrans" cxnId="{CC58D0E8-2A5D-4534-A94B-FC53529615B0}">
      <dgm:prSet/>
      <dgm:spPr/>
    </dgm:pt>
    <dgm:pt modelId="{CE3EF9A1-2D2F-42D1-95E4-8752E67BD96E}" type="sibTrans" cxnId="{CC58D0E8-2A5D-4534-A94B-FC53529615B0}">
      <dgm:prSet/>
      <dgm:spPr/>
    </dgm:pt>
    <dgm:pt modelId="{819A43C8-88E3-4752-B0D6-93094016F79C}" type="pres">
      <dgm:prSet presAssocID="{9438A712-8B86-4BF4-A310-071FAFDC68E7}" presName="diagram" presStyleCnt="0">
        <dgm:presLayoutVars>
          <dgm:dir/>
          <dgm:resizeHandles val="exact"/>
        </dgm:presLayoutVars>
      </dgm:prSet>
      <dgm:spPr/>
    </dgm:pt>
    <dgm:pt modelId="{6242B85A-FD46-49DC-A074-3CE00A3CD37F}" type="pres">
      <dgm:prSet presAssocID="{4766C144-D612-4F1F-BA33-3D837F80F36D}" presName="node" presStyleLbl="node1" presStyleIdx="0" presStyleCnt="5">
        <dgm:presLayoutVars>
          <dgm:bulletEnabled val="1"/>
        </dgm:presLayoutVars>
      </dgm:prSet>
      <dgm:spPr/>
    </dgm:pt>
    <dgm:pt modelId="{F66D37AD-BA47-4327-9E96-72B98EC04F27}" type="pres">
      <dgm:prSet presAssocID="{BA44E57C-7552-40EF-A122-3A7F954364E6}" presName="sibTrans" presStyleCnt="0"/>
      <dgm:spPr/>
    </dgm:pt>
    <dgm:pt modelId="{864A22FD-4FCB-4D0D-A77D-B72C87107555}" type="pres">
      <dgm:prSet presAssocID="{668A2E1C-EB86-4483-AB6E-ED814BF94ED2}" presName="node" presStyleLbl="node1" presStyleIdx="1" presStyleCnt="5">
        <dgm:presLayoutVars>
          <dgm:bulletEnabled val="1"/>
        </dgm:presLayoutVars>
      </dgm:prSet>
      <dgm:spPr/>
    </dgm:pt>
    <dgm:pt modelId="{4A1E609F-B5D3-4EBA-A6C9-6795505CF813}" type="pres">
      <dgm:prSet presAssocID="{82D741AD-34CF-49D7-B526-65D4F030174D}" presName="sibTrans" presStyleCnt="0"/>
      <dgm:spPr/>
    </dgm:pt>
    <dgm:pt modelId="{FFE3BAF7-2F1F-47C4-A362-90E09C2F9ADD}" type="pres">
      <dgm:prSet presAssocID="{462074DC-9256-40D3-839F-430ED8A8E2F1}" presName="node" presStyleLbl="node1" presStyleIdx="2" presStyleCnt="5">
        <dgm:presLayoutVars>
          <dgm:bulletEnabled val="1"/>
        </dgm:presLayoutVars>
      </dgm:prSet>
      <dgm:spPr/>
    </dgm:pt>
    <dgm:pt modelId="{0D274590-3514-4F36-924F-05D1742CA61E}" type="pres">
      <dgm:prSet presAssocID="{2C597DD5-22ED-4DA9-A03D-BD8B72F67F15}" presName="sibTrans" presStyleCnt="0"/>
      <dgm:spPr/>
    </dgm:pt>
    <dgm:pt modelId="{383ABB4C-2F25-45A3-A0CC-3FA270DB52C8}" type="pres">
      <dgm:prSet presAssocID="{717B36B8-FB18-4D50-82E0-2D4B68F2AC8E}" presName="node" presStyleLbl="node1" presStyleIdx="3" presStyleCnt="5">
        <dgm:presLayoutVars>
          <dgm:bulletEnabled val="1"/>
        </dgm:presLayoutVars>
      </dgm:prSet>
      <dgm:spPr/>
    </dgm:pt>
    <dgm:pt modelId="{38637676-2E24-41CD-A205-2C49BF31EBB1}" type="pres">
      <dgm:prSet presAssocID="{FA522D80-712D-4814-86CB-19AC2734F9C6}" presName="sibTrans" presStyleCnt="0"/>
      <dgm:spPr/>
    </dgm:pt>
    <dgm:pt modelId="{4CABC7F0-0C0F-46FF-A2ED-3B790E952F0B}" type="pres">
      <dgm:prSet presAssocID="{4D1C6365-C386-4233-9300-A53F1C47E6B0}" presName="node" presStyleLbl="node1" presStyleIdx="4" presStyleCnt="5">
        <dgm:presLayoutVars>
          <dgm:bulletEnabled val="1"/>
        </dgm:presLayoutVars>
      </dgm:prSet>
      <dgm:spPr/>
    </dgm:pt>
  </dgm:ptLst>
  <dgm:cxnLst>
    <dgm:cxn modelId="{90379601-C5E8-4E95-993C-2E4E53EEFC64}" type="presOf" srcId="{4766C144-D612-4F1F-BA33-3D837F80F36D}" destId="{6242B85A-FD46-49DC-A074-3CE00A3CD37F}" srcOrd="0" destOrd="0" presId="urn:microsoft.com/office/officeart/2005/8/layout/default"/>
    <dgm:cxn modelId="{21B2B73A-DEA3-41E5-93D1-66439CBABA44}" type="presOf" srcId="{462074DC-9256-40D3-839F-430ED8A8E2F1}" destId="{FFE3BAF7-2F1F-47C4-A362-90E09C2F9ADD}" srcOrd="0" destOrd="0" presId="urn:microsoft.com/office/officeart/2005/8/layout/default"/>
    <dgm:cxn modelId="{4E149D6C-F2BE-4D33-8E50-80F2C0D67886}" type="presOf" srcId="{4D1C6365-C386-4233-9300-A53F1C47E6B0}" destId="{4CABC7F0-0C0F-46FF-A2ED-3B790E952F0B}" srcOrd="0" destOrd="0" presId="urn:microsoft.com/office/officeart/2005/8/layout/default"/>
    <dgm:cxn modelId="{B119BB80-FB29-4BF4-8579-741624C49031}" type="presOf" srcId="{668A2E1C-EB86-4483-AB6E-ED814BF94ED2}" destId="{864A22FD-4FCB-4D0D-A77D-B72C87107555}" srcOrd="0" destOrd="0" presId="urn:microsoft.com/office/officeart/2005/8/layout/default"/>
    <dgm:cxn modelId="{69EE8683-21CE-4A41-B59F-02064B81EC70}" srcId="{9438A712-8B86-4BF4-A310-071FAFDC68E7}" destId="{717B36B8-FB18-4D50-82E0-2D4B68F2AC8E}" srcOrd="3" destOrd="0" parTransId="{8146B423-348A-4D80-9A91-D91DB2D1919A}" sibTransId="{FA522D80-712D-4814-86CB-19AC2734F9C6}"/>
    <dgm:cxn modelId="{EAFD7C9A-B55D-46CA-9EF8-9C14B6CCAFB0}" srcId="{9438A712-8B86-4BF4-A310-071FAFDC68E7}" destId="{4766C144-D612-4F1F-BA33-3D837F80F36D}" srcOrd="0" destOrd="0" parTransId="{16BE7FA9-C12F-48DD-AA57-F2B9FBAD11CB}" sibTransId="{BA44E57C-7552-40EF-A122-3A7F954364E6}"/>
    <dgm:cxn modelId="{C1454B9F-7A60-451E-8A00-6DEA907BEA0E}" srcId="{9438A712-8B86-4BF4-A310-071FAFDC68E7}" destId="{668A2E1C-EB86-4483-AB6E-ED814BF94ED2}" srcOrd="1" destOrd="0" parTransId="{B558F3BE-E962-4815-A030-616AFB98DAC5}" sibTransId="{82D741AD-34CF-49D7-B526-65D4F030174D}"/>
    <dgm:cxn modelId="{7FB36AAB-88FC-4F5F-8B82-8EF04E6D62A7}" srcId="{9438A712-8B86-4BF4-A310-071FAFDC68E7}" destId="{462074DC-9256-40D3-839F-430ED8A8E2F1}" srcOrd="2" destOrd="0" parTransId="{6895364C-A4FC-4092-BFE7-DE401241892B}" sibTransId="{2C597DD5-22ED-4DA9-A03D-BD8B72F67F15}"/>
    <dgm:cxn modelId="{CC58D0E8-2A5D-4534-A94B-FC53529615B0}" srcId="{9438A712-8B86-4BF4-A310-071FAFDC68E7}" destId="{4D1C6365-C386-4233-9300-A53F1C47E6B0}" srcOrd="4" destOrd="0" parTransId="{672D5303-D5E4-4D26-98E1-1C7E6F863B5D}" sibTransId="{CE3EF9A1-2D2F-42D1-95E4-8752E67BD96E}"/>
    <dgm:cxn modelId="{2835F1EA-3842-4608-974E-A48E1EB4F14E}" type="presOf" srcId="{9438A712-8B86-4BF4-A310-071FAFDC68E7}" destId="{819A43C8-88E3-4752-B0D6-93094016F79C}" srcOrd="0" destOrd="0" presId="urn:microsoft.com/office/officeart/2005/8/layout/default"/>
    <dgm:cxn modelId="{C45D23FE-0BB4-4CDF-A159-43A57B5C3899}" type="presOf" srcId="{717B36B8-FB18-4D50-82E0-2D4B68F2AC8E}" destId="{383ABB4C-2F25-45A3-A0CC-3FA270DB52C8}" srcOrd="0" destOrd="0" presId="urn:microsoft.com/office/officeart/2005/8/layout/default"/>
    <dgm:cxn modelId="{17CB6008-CB31-491A-8CB1-4141417A6C54}" type="presParOf" srcId="{819A43C8-88E3-4752-B0D6-93094016F79C}" destId="{6242B85A-FD46-49DC-A074-3CE00A3CD37F}" srcOrd="0" destOrd="0" presId="urn:microsoft.com/office/officeart/2005/8/layout/default"/>
    <dgm:cxn modelId="{4F1F75A0-BBB3-4EC0-9E08-3567F6386F31}" type="presParOf" srcId="{819A43C8-88E3-4752-B0D6-93094016F79C}" destId="{F66D37AD-BA47-4327-9E96-72B98EC04F27}" srcOrd="1" destOrd="0" presId="urn:microsoft.com/office/officeart/2005/8/layout/default"/>
    <dgm:cxn modelId="{F3905F70-1F8B-4910-ADF7-7FBA4DFAB4CC}" type="presParOf" srcId="{819A43C8-88E3-4752-B0D6-93094016F79C}" destId="{864A22FD-4FCB-4D0D-A77D-B72C87107555}" srcOrd="2" destOrd="0" presId="urn:microsoft.com/office/officeart/2005/8/layout/default"/>
    <dgm:cxn modelId="{A6E0E32A-B0FE-4401-98B6-0ADBCE94F9E8}" type="presParOf" srcId="{819A43C8-88E3-4752-B0D6-93094016F79C}" destId="{4A1E609F-B5D3-4EBA-A6C9-6795505CF813}" srcOrd="3" destOrd="0" presId="urn:microsoft.com/office/officeart/2005/8/layout/default"/>
    <dgm:cxn modelId="{04860123-0937-41B0-952A-5A37BF4C65E4}" type="presParOf" srcId="{819A43C8-88E3-4752-B0D6-93094016F79C}" destId="{FFE3BAF7-2F1F-47C4-A362-90E09C2F9ADD}" srcOrd="4" destOrd="0" presId="urn:microsoft.com/office/officeart/2005/8/layout/default"/>
    <dgm:cxn modelId="{22C0A504-F1D0-44CF-85BD-04316B71A45F}" type="presParOf" srcId="{819A43C8-88E3-4752-B0D6-93094016F79C}" destId="{0D274590-3514-4F36-924F-05D1742CA61E}" srcOrd="5" destOrd="0" presId="urn:microsoft.com/office/officeart/2005/8/layout/default"/>
    <dgm:cxn modelId="{1623CC7C-1F3F-48B6-A830-B36E4A1F75F3}" type="presParOf" srcId="{819A43C8-88E3-4752-B0D6-93094016F79C}" destId="{383ABB4C-2F25-45A3-A0CC-3FA270DB52C8}" srcOrd="6" destOrd="0" presId="urn:microsoft.com/office/officeart/2005/8/layout/default"/>
    <dgm:cxn modelId="{4D103CB3-7FEF-4572-9984-6E8317F10CB8}" type="presParOf" srcId="{819A43C8-88E3-4752-B0D6-93094016F79C}" destId="{38637676-2E24-41CD-A205-2C49BF31EBB1}" srcOrd="7" destOrd="0" presId="urn:microsoft.com/office/officeart/2005/8/layout/default"/>
    <dgm:cxn modelId="{883FE96D-4D8F-43E5-8B83-603DC0C462C0}" type="presParOf" srcId="{819A43C8-88E3-4752-B0D6-93094016F79C}" destId="{4CABC7F0-0C0F-46FF-A2ED-3B790E952F0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FE2CB69-0AC8-4449-92A7-E02C3F5A9C42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42253EB-96FE-4D3D-AF07-DF42EAB9EB0B}">
      <dgm:prSet phldr="0"/>
      <dgm:spPr/>
      <dgm:t>
        <a:bodyPr/>
        <a:lstStyle/>
        <a:p>
          <a:pPr algn="l" rtl="0"/>
          <a:r>
            <a:rPr lang="en-GB" sz="1600" b="1">
              <a:solidFill>
                <a:schemeClr val="bg1"/>
              </a:solidFill>
              <a:latin typeface="Gill Sans MT"/>
            </a:rPr>
            <a:t>Recruitment &amp; job design changes</a:t>
          </a:r>
          <a:endParaRPr lang="en-GB" sz="1600">
            <a:solidFill>
              <a:schemeClr val="bg1"/>
            </a:solidFill>
            <a:latin typeface="Gill Sans MT"/>
          </a:endParaRPr>
        </a:p>
      </dgm:t>
    </dgm:pt>
    <dgm:pt modelId="{4C73F406-F6D0-4A80-9C74-4222328CE11A}" type="parTrans" cxnId="{AD5FE10D-CB54-4A27-AF08-9B1BB82CAC46}">
      <dgm:prSet/>
      <dgm:spPr/>
    </dgm:pt>
    <dgm:pt modelId="{1E9D2448-9403-4E74-9F42-84228C8360F5}" type="sibTrans" cxnId="{AD5FE10D-CB54-4A27-AF08-9B1BB82CAC46}">
      <dgm:prSet/>
      <dgm:spPr/>
    </dgm:pt>
    <dgm:pt modelId="{CB97DCDF-422F-4F09-90CE-1C1A805EE257}">
      <dgm:prSet phldr="0"/>
      <dgm:spPr/>
      <dgm:t>
        <a:bodyPr/>
        <a:lstStyle/>
        <a:p>
          <a:pPr algn="l" rtl="0"/>
          <a:r>
            <a:rPr lang="en-GB" sz="1600">
              <a:solidFill>
                <a:schemeClr val="bg1"/>
              </a:solidFill>
              <a:latin typeface="Gill Sans MT"/>
            </a:rPr>
            <a:t>Screen new hires for language basics or provide guaranteed induction time before being assigned critical tasks. Consider recruiting bilingual supervisors.</a:t>
          </a:r>
          <a:endParaRPr lang="en-US" sz="1600">
            <a:solidFill>
              <a:schemeClr val="bg1"/>
            </a:solidFill>
            <a:latin typeface="Gill Sans MT"/>
          </a:endParaRPr>
        </a:p>
      </dgm:t>
    </dgm:pt>
    <dgm:pt modelId="{F2355708-6B3B-45CF-9123-1B619338DC1F}" type="parTrans" cxnId="{270A012B-32A1-482E-A511-5E29DB0803AF}">
      <dgm:prSet/>
      <dgm:spPr/>
    </dgm:pt>
    <dgm:pt modelId="{8A11E053-3810-4002-94FC-5FA53B28CBA4}" type="sibTrans" cxnId="{270A012B-32A1-482E-A511-5E29DB0803AF}">
      <dgm:prSet/>
      <dgm:spPr/>
    </dgm:pt>
    <dgm:pt modelId="{C2EDA156-58AF-413E-A5EC-86BBB1DD2118}">
      <dgm:prSet phldr="0" custT="1"/>
      <dgm:spPr/>
      <dgm:t>
        <a:bodyPr/>
        <a:lstStyle/>
        <a:p>
          <a:pPr algn="l" rtl="0"/>
          <a:r>
            <a:rPr lang="en-GB" sz="2800">
              <a:solidFill>
                <a:schemeClr val="bg1"/>
              </a:solidFill>
              <a:latin typeface="Gill Sans MT"/>
            </a:rPr>
            <a:t>Theory link: reduces language mismatch and helps embed norms</a:t>
          </a:r>
          <a:r>
            <a:rPr lang="en-GB" sz="1600">
              <a:solidFill>
                <a:srgbClr val="FFFFFF"/>
              </a:solidFill>
              <a:latin typeface="Gill Sans MT"/>
            </a:rPr>
            <a:t>.</a:t>
          </a:r>
          <a:endParaRPr lang="en-US" sz="1600">
            <a:solidFill>
              <a:srgbClr val="FFFFFF"/>
            </a:solidFill>
            <a:latin typeface="Gill Sans MT"/>
          </a:endParaRPr>
        </a:p>
      </dgm:t>
    </dgm:pt>
    <dgm:pt modelId="{61491137-17E2-47D4-B783-13682EF48147}" type="parTrans" cxnId="{2600DE03-5E63-4580-8676-3E1CA3B15B7B}">
      <dgm:prSet/>
      <dgm:spPr/>
    </dgm:pt>
    <dgm:pt modelId="{48DEC7C7-8A24-4520-A9F7-5E5F3A54EE6C}" type="sibTrans" cxnId="{2600DE03-5E63-4580-8676-3E1CA3B15B7B}">
      <dgm:prSet/>
      <dgm:spPr/>
    </dgm:pt>
    <dgm:pt modelId="{373FB9BC-4E16-4A92-8323-B600EE830F80}">
      <dgm:prSet phldr="0"/>
      <dgm:spPr/>
      <dgm:t>
        <a:bodyPr/>
        <a:lstStyle/>
        <a:p>
          <a:pPr algn="l" rtl="0"/>
          <a:r>
            <a:rPr lang="en-GB" sz="1600" b="1">
              <a:solidFill>
                <a:schemeClr val="bg1"/>
              </a:solidFill>
              <a:latin typeface="Gill Sans MT"/>
            </a:rPr>
            <a:t>Redesign communication strategy</a:t>
          </a:r>
          <a:endParaRPr lang="en-GB" sz="1600">
            <a:solidFill>
              <a:schemeClr val="bg1"/>
            </a:solidFill>
            <a:latin typeface="Gill Sans MT"/>
          </a:endParaRPr>
        </a:p>
      </dgm:t>
    </dgm:pt>
    <dgm:pt modelId="{B34E1DB8-D378-4708-8A92-806B2018B387}" type="parTrans" cxnId="{DFDD2636-6859-45C4-A129-EE7CB7BC18E7}">
      <dgm:prSet/>
      <dgm:spPr/>
    </dgm:pt>
    <dgm:pt modelId="{CA21ECA6-0B48-495C-B338-0163FC909C22}" type="sibTrans" cxnId="{DFDD2636-6859-45C4-A129-EE7CB7BC18E7}">
      <dgm:prSet/>
      <dgm:spPr/>
    </dgm:pt>
    <dgm:pt modelId="{D60AD17C-0B13-49A7-9288-40428F2015F2}">
      <dgm:prSet phldr="0"/>
      <dgm:spPr/>
      <dgm:t>
        <a:bodyPr/>
        <a:lstStyle/>
        <a:p>
          <a:pPr algn="l" rtl="0"/>
          <a:r>
            <a:rPr lang="en-GB" sz="1600">
              <a:solidFill>
                <a:schemeClr val="bg1"/>
              </a:solidFill>
              <a:latin typeface="Gill Sans MT"/>
            </a:rPr>
            <a:t>Use multimedia: short instructional videos, pictorial SOPs, translated quick-reference cards, and an intranet or noticeboard with visual KPIs. Encourage upward feedback channels.</a:t>
          </a:r>
          <a:endParaRPr lang="en-US" sz="1600">
            <a:solidFill>
              <a:schemeClr val="bg1"/>
            </a:solidFill>
            <a:latin typeface="Gill Sans MT"/>
          </a:endParaRPr>
        </a:p>
      </dgm:t>
    </dgm:pt>
    <dgm:pt modelId="{BBDC3084-B108-4CC5-A556-9DA894C91736}" type="parTrans" cxnId="{6AB4603E-0AC8-4F2C-B4EF-62073C99D23C}">
      <dgm:prSet/>
      <dgm:spPr/>
    </dgm:pt>
    <dgm:pt modelId="{920EC6EF-A807-4775-B33B-21F1484AA78E}" type="sibTrans" cxnId="{6AB4603E-0AC8-4F2C-B4EF-62073C99D23C}">
      <dgm:prSet/>
      <dgm:spPr/>
    </dgm:pt>
    <dgm:pt modelId="{E7689F9A-10BC-49DF-B489-B1DB14D37931}">
      <dgm:prSet phldr="0" custT="1"/>
      <dgm:spPr/>
      <dgm:t>
        <a:bodyPr/>
        <a:lstStyle/>
        <a:p>
          <a:pPr algn="l" rtl="0"/>
          <a:r>
            <a:rPr lang="en-GB" sz="2800">
              <a:solidFill>
                <a:schemeClr val="bg1"/>
              </a:solidFill>
              <a:latin typeface="Gill Sans MT"/>
            </a:rPr>
            <a:t>Theory link: adult learning + transactional communication.</a:t>
          </a:r>
          <a:endParaRPr lang="en-US" sz="2800">
            <a:solidFill>
              <a:schemeClr val="bg1"/>
            </a:solidFill>
            <a:latin typeface="Gill Sans MT"/>
          </a:endParaRPr>
        </a:p>
      </dgm:t>
    </dgm:pt>
    <dgm:pt modelId="{6A777B25-5E5B-4C67-8EC1-ED9DB68DE0C4}" type="parTrans" cxnId="{783DD95C-9843-43DB-A394-19D112C59D32}">
      <dgm:prSet/>
      <dgm:spPr/>
    </dgm:pt>
    <dgm:pt modelId="{421F0728-9DA1-4944-9943-FAED819AADE9}" type="sibTrans" cxnId="{783DD95C-9843-43DB-A394-19D112C59D32}">
      <dgm:prSet/>
      <dgm:spPr/>
    </dgm:pt>
    <dgm:pt modelId="{7BF2974F-F87D-43AD-8E28-BD5F45C3166E}" type="pres">
      <dgm:prSet presAssocID="{7FE2CB69-0AC8-4449-92A7-E02C3F5A9C42}" presName="theList" presStyleCnt="0">
        <dgm:presLayoutVars>
          <dgm:dir/>
          <dgm:animLvl val="lvl"/>
          <dgm:resizeHandles val="exact"/>
        </dgm:presLayoutVars>
      </dgm:prSet>
      <dgm:spPr/>
    </dgm:pt>
    <dgm:pt modelId="{31C8CAB9-D27D-4574-910E-2D0FD560BD86}" type="pres">
      <dgm:prSet presAssocID="{842253EB-96FE-4D3D-AF07-DF42EAB9EB0B}" presName="compNode" presStyleCnt="0"/>
      <dgm:spPr/>
    </dgm:pt>
    <dgm:pt modelId="{39FA2E0C-3E83-4864-81AE-72D8030E5331}" type="pres">
      <dgm:prSet presAssocID="{842253EB-96FE-4D3D-AF07-DF42EAB9EB0B}" presName="aNode" presStyleLbl="bgShp" presStyleIdx="0" presStyleCnt="2"/>
      <dgm:spPr/>
    </dgm:pt>
    <dgm:pt modelId="{52A6B277-655C-42C4-83D3-AF15102E6E7D}" type="pres">
      <dgm:prSet presAssocID="{842253EB-96FE-4D3D-AF07-DF42EAB9EB0B}" presName="textNode" presStyleLbl="bgShp" presStyleIdx="0" presStyleCnt="2"/>
      <dgm:spPr/>
    </dgm:pt>
    <dgm:pt modelId="{555DEFF7-A66A-4D20-ADFC-D5324E04B59F}" type="pres">
      <dgm:prSet presAssocID="{842253EB-96FE-4D3D-AF07-DF42EAB9EB0B}" presName="compChildNode" presStyleCnt="0"/>
      <dgm:spPr/>
    </dgm:pt>
    <dgm:pt modelId="{F2428ADD-FC53-451B-9E60-71C278E56FB6}" type="pres">
      <dgm:prSet presAssocID="{842253EB-96FE-4D3D-AF07-DF42EAB9EB0B}" presName="theInnerList" presStyleCnt="0"/>
      <dgm:spPr/>
    </dgm:pt>
    <dgm:pt modelId="{BC768E14-953B-4DEB-BEFF-FCAC41B0DEBC}" type="pres">
      <dgm:prSet presAssocID="{CB97DCDF-422F-4F09-90CE-1C1A805EE257}" presName="childNode" presStyleLbl="node1" presStyleIdx="0" presStyleCnt="4">
        <dgm:presLayoutVars>
          <dgm:bulletEnabled val="1"/>
        </dgm:presLayoutVars>
      </dgm:prSet>
      <dgm:spPr/>
    </dgm:pt>
    <dgm:pt modelId="{47F91FFF-CFB6-473F-804C-9CFA9D09202B}" type="pres">
      <dgm:prSet presAssocID="{CB97DCDF-422F-4F09-90CE-1C1A805EE257}" presName="aSpace2" presStyleCnt="0"/>
      <dgm:spPr/>
    </dgm:pt>
    <dgm:pt modelId="{636F291D-D922-47CD-BAFF-5B930AC9EFD4}" type="pres">
      <dgm:prSet presAssocID="{C2EDA156-58AF-413E-A5EC-86BBB1DD2118}" presName="childNode" presStyleLbl="node1" presStyleIdx="1" presStyleCnt="4">
        <dgm:presLayoutVars>
          <dgm:bulletEnabled val="1"/>
        </dgm:presLayoutVars>
      </dgm:prSet>
      <dgm:spPr/>
    </dgm:pt>
    <dgm:pt modelId="{D156305A-C67E-4703-A62E-364940F2B88A}" type="pres">
      <dgm:prSet presAssocID="{842253EB-96FE-4D3D-AF07-DF42EAB9EB0B}" presName="aSpace" presStyleCnt="0"/>
      <dgm:spPr/>
    </dgm:pt>
    <dgm:pt modelId="{79025EFA-84DC-44A6-A480-255AC1E49975}" type="pres">
      <dgm:prSet presAssocID="{373FB9BC-4E16-4A92-8323-B600EE830F80}" presName="compNode" presStyleCnt="0"/>
      <dgm:spPr/>
    </dgm:pt>
    <dgm:pt modelId="{B94E8912-6609-4134-908D-325D89A575CA}" type="pres">
      <dgm:prSet presAssocID="{373FB9BC-4E16-4A92-8323-B600EE830F80}" presName="aNode" presStyleLbl="bgShp" presStyleIdx="1" presStyleCnt="2"/>
      <dgm:spPr/>
    </dgm:pt>
    <dgm:pt modelId="{3AD289B3-96B9-4F19-A644-65D0E3260888}" type="pres">
      <dgm:prSet presAssocID="{373FB9BC-4E16-4A92-8323-B600EE830F80}" presName="textNode" presStyleLbl="bgShp" presStyleIdx="1" presStyleCnt="2"/>
      <dgm:spPr/>
    </dgm:pt>
    <dgm:pt modelId="{914964AF-3589-4DF0-95A3-19128B625ACA}" type="pres">
      <dgm:prSet presAssocID="{373FB9BC-4E16-4A92-8323-B600EE830F80}" presName="compChildNode" presStyleCnt="0"/>
      <dgm:spPr/>
    </dgm:pt>
    <dgm:pt modelId="{D192009B-8AE0-414B-B4AA-83F79BC95587}" type="pres">
      <dgm:prSet presAssocID="{373FB9BC-4E16-4A92-8323-B600EE830F80}" presName="theInnerList" presStyleCnt="0"/>
      <dgm:spPr/>
    </dgm:pt>
    <dgm:pt modelId="{60CC5289-6A7C-453E-8588-1C63C0EC0DEB}" type="pres">
      <dgm:prSet presAssocID="{D60AD17C-0B13-49A7-9288-40428F2015F2}" presName="childNode" presStyleLbl="node1" presStyleIdx="2" presStyleCnt="4">
        <dgm:presLayoutVars>
          <dgm:bulletEnabled val="1"/>
        </dgm:presLayoutVars>
      </dgm:prSet>
      <dgm:spPr/>
    </dgm:pt>
    <dgm:pt modelId="{CE33B47D-7CC0-43C0-BFC3-CC9069B334F2}" type="pres">
      <dgm:prSet presAssocID="{D60AD17C-0B13-49A7-9288-40428F2015F2}" presName="aSpace2" presStyleCnt="0"/>
      <dgm:spPr/>
    </dgm:pt>
    <dgm:pt modelId="{37FF3AA0-9002-42B0-85C0-71E41481E938}" type="pres">
      <dgm:prSet presAssocID="{E7689F9A-10BC-49DF-B489-B1DB14D37931}" presName="childNode" presStyleLbl="node1" presStyleIdx="3" presStyleCnt="4">
        <dgm:presLayoutVars>
          <dgm:bulletEnabled val="1"/>
        </dgm:presLayoutVars>
      </dgm:prSet>
      <dgm:spPr/>
    </dgm:pt>
  </dgm:ptLst>
  <dgm:cxnLst>
    <dgm:cxn modelId="{2600DE03-5E63-4580-8676-3E1CA3B15B7B}" srcId="{842253EB-96FE-4D3D-AF07-DF42EAB9EB0B}" destId="{C2EDA156-58AF-413E-A5EC-86BBB1DD2118}" srcOrd="1" destOrd="0" parTransId="{61491137-17E2-47D4-B783-13682EF48147}" sibTransId="{48DEC7C7-8A24-4520-A9F7-5E5F3A54EE6C}"/>
    <dgm:cxn modelId="{AD5FE10D-CB54-4A27-AF08-9B1BB82CAC46}" srcId="{7FE2CB69-0AC8-4449-92A7-E02C3F5A9C42}" destId="{842253EB-96FE-4D3D-AF07-DF42EAB9EB0B}" srcOrd="0" destOrd="0" parTransId="{4C73F406-F6D0-4A80-9C74-4222328CE11A}" sibTransId="{1E9D2448-9403-4E74-9F42-84228C8360F5}"/>
    <dgm:cxn modelId="{83281B27-270B-4574-A53F-4EE6E25F2EE4}" type="presOf" srcId="{D60AD17C-0B13-49A7-9288-40428F2015F2}" destId="{60CC5289-6A7C-453E-8588-1C63C0EC0DEB}" srcOrd="0" destOrd="0" presId="urn:microsoft.com/office/officeart/2005/8/layout/lProcess2"/>
    <dgm:cxn modelId="{BD566429-F6FA-4200-A45D-B0E0E0BD8D8B}" type="presOf" srcId="{373FB9BC-4E16-4A92-8323-B600EE830F80}" destId="{B94E8912-6609-4134-908D-325D89A575CA}" srcOrd="0" destOrd="0" presId="urn:microsoft.com/office/officeart/2005/8/layout/lProcess2"/>
    <dgm:cxn modelId="{F2B0EB29-0DDB-454E-ABE7-BD6AF69D1326}" type="presOf" srcId="{842253EB-96FE-4D3D-AF07-DF42EAB9EB0B}" destId="{39FA2E0C-3E83-4864-81AE-72D8030E5331}" srcOrd="0" destOrd="0" presId="urn:microsoft.com/office/officeart/2005/8/layout/lProcess2"/>
    <dgm:cxn modelId="{270A012B-32A1-482E-A511-5E29DB0803AF}" srcId="{842253EB-96FE-4D3D-AF07-DF42EAB9EB0B}" destId="{CB97DCDF-422F-4F09-90CE-1C1A805EE257}" srcOrd="0" destOrd="0" parTransId="{F2355708-6B3B-45CF-9123-1B619338DC1F}" sibTransId="{8A11E053-3810-4002-94FC-5FA53B28CBA4}"/>
    <dgm:cxn modelId="{DFDD2636-6859-45C4-A129-EE7CB7BC18E7}" srcId="{7FE2CB69-0AC8-4449-92A7-E02C3F5A9C42}" destId="{373FB9BC-4E16-4A92-8323-B600EE830F80}" srcOrd="1" destOrd="0" parTransId="{B34E1DB8-D378-4708-8A92-806B2018B387}" sibTransId="{CA21ECA6-0B48-495C-B338-0163FC909C22}"/>
    <dgm:cxn modelId="{6AB4603E-0AC8-4F2C-B4EF-62073C99D23C}" srcId="{373FB9BC-4E16-4A92-8323-B600EE830F80}" destId="{D60AD17C-0B13-49A7-9288-40428F2015F2}" srcOrd="0" destOrd="0" parTransId="{BBDC3084-B108-4CC5-A556-9DA894C91736}" sibTransId="{920EC6EF-A807-4775-B33B-21F1484AA78E}"/>
    <dgm:cxn modelId="{783DD95C-9843-43DB-A394-19D112C59D32}" srcId="{373FB9BC-4E16-4A92-8323-B600EE830F80}" destId="{E7689F9A-10BC-49DF-B489-B1DB14D37931}" srcOrd="1" destOrd="0" parTransId="{6A777B25-5E5B-4C67-8EC1-ED9DB68DE0C4}" sibTransId="{421F0728-9DA1-4944-9943-FAED819AADE9}"/>
    <dgm:cxn modelId="{31A62B60-2513-47EF-840C-1A51E4D627DA}" type="presOf" srcId="{CB97DCDF-422F-4F09-90CE-1C1A805EE257}" destId="{BC768E14-953B-4DEB-BEFF-FCAC41B0DEBC}" srcOrd="0" destOrd="0" presId="urn:microsoft.com/office/officeart/2005/8/layout/lProcess2"/>
    <dgm:cxn modelId="{20B91846-8D73-4046-AD6F-68293AF0013E}" type="presOf" srcId="{373FB9BC-4E16-4A92-8323-B600EE830F80}" destId="{3AD289B3-96B9-4F19-A644-65D0E3260888}" srcOrd="1" destOrd="0" presId="urn:microsoft.com/office/officeart/2005/8/layout/lProcess2"/>
    <dgm:cxn modelId="{2BEB8D4C-927C-4579-B993-FD49EDA83F2C}" type="presOf" srcId="{E7689F9A-10BC-49DF-B489-B1DB14D37931}" destId="{37FF3AA0-9002-42B0-85C0-71E41481E938}" srcOrd="0" destOrd="0" presId="urn:microsoft.com/office/officeart/2005/8/layout/lProcess2"/>
    <dgm:cxn modelId="{B6D0C39E-A1CA-4CFE-AAA6-83F53F5C5812}" type="presOf" srcId="{842253EB-96FE-4D3D-AF07-DF42EAB9EB0B}" destId="{52A6B277-655C-42C4-83D3-AF15102E6E7D}" srcOrd="1" destOrd="0" presId="urn:microsoft.com/office/officeart/2005/8/layout/lProcess2"/>
    <dgm:cxn modelId="{23DA89D4-BA33-40E3-9842-76EC30614B6C}" type="presOf" srcId="{C2EDA156-58AF-413E-A5EC-86BBB1DD2118}" destId="{636F291D-D922-47CD-BAFF-5B930AC9EFD4}" srcOrd="0" destOrd="0" presId="urn:microsoft.com/office/officeart/2005/8/layout/lProcess2"/>
    <dgm:cxn modelId="{4F1229D6-01AE-4DED-B371-B192A54C1999}" type="presOf" srcId="{7FE2CB69-0AC8-4449-92A7-E02C3F5A9C42}" destId="{7BF2974F-F87D-43AD-8E28-BD5F45C3166E}" srcOrd="0" destOrd="0" presId="urn:microsoft.com/office/officeart/2005/8/layout/lProcess2"/>
    <dgm:cxn modelId="{BD55A552-EFC4-4C4E-B6BE-D79B4BFBC86F}" type="presParOf" srcId="{7BF2974F-F87D-43AD-8E28-BD5F45C3166E}" destId="{31C8CAB9-D27D-4574-910E-2D0FD560BD86}" srcOrd="0" destOrd="0" presId="urn:microsoft.com/office/officeart/2005/8/layout/lProcess2"/>
    <dgm:cxn modelId="{ECCB4348-1B9C-449B-9D1A-7C7F67C32237}" type="presParOf" srcId="{31C8CAB9-D27D-4574-910E-2D0FD560BD86}" destId="{39FA2E0C-3E83-4864-81AE-72D8030E5331}" srcOrd="0" destOrd="0" presId="urn:microsoft.com/office/officeart/2005/8/layout/lProcess2"/>
    <dgm:cxn modelId="{059E6B1E-C537-4D76-B083-A51321B19CB7}" type="presParOf" srcId="{31C8CAB9-D27D-4574-910E-2D0FD560BD86}" destId="{52A6B277-655C-42C4-83D3-AF15102E6E7D}" srcOrd="1" destOrd="0" presId="urn:microsoft.com/office/officeart/2005/8/layout/lProcess2"/>
    <dgm:cxn modelId="{D72498A5-F62C-4A49-8E8D-39BDC9AB12E2}" type="presParOf" srcId="{31C8CAB9-D27D-4574-910E-2D0FD560BD86}" destId="{555DEFF7-A66A-4D20-ADFC-D5324E04B59F}" srcOrd="2" destOrd="0" presId="urn:microsoft.com/office/officeart/2005/8/layout/lProcess2"/>
    <dgm:cxn modelId="{75FA2801-F989-404B-AA5E-3DACB1B75901}" type="presParOf" srcId="{555DEFF7-A66A-4D20-ADFC-D5324E04B59F}" destId="{F2428ADD-FC53-451B-9E60-71C278E56FB6}" srcOrd="0" destOrd="0" presId="urn:microsoft.com/office/officeart/2005/8/layout/lProcess2"/>
    <dgm:cxn modelId="{3CF5B94F-ADC4-42F1-A0E7-4D5F942E49E0}" type="presParOf" srcId="{F2428ADD-FC53-451B-9E60-71C278E56FB6}" destId="{BC768E14-953B-4DEB-BEFF-FCAC41B0DEBC}" srcOrd="0" destOrd="0" presId="urn:microsoft.com/office/officeart/2005/8/layout/lProcess2"/>
    <dgm:cxn modelId="{56F3B38B-53BA-4A8C-840C-DED6E9B97FBD}" type="presParOf" srcId="{F2428ADD-FC53-451B-9E60-71C278E56FB6}" destId="{47F91FFF-CFB6-473F-804C-9CFA9D09202B}" srcOrd="1" destOrd="0" presId="urn:microsoft.com/office/officeart/2005/8/layout/lProcess2"/>
    <dgm:cxn modelId="{AB649942-12C8-4566-9AAA-7DB359EC511A}" type="presParOf" srcId="{F2428ADD-FC53-451B-9E60-71C278E56FB6}" destId="{636F291D-D922-47CD-BAFF-5B930AC9EFD4}" srcOrd="2" destOrd="0" presId="urn:microsoft.com/office/officeart/2005/8/layout/lProcess2"/>
    <dgm:cxn modelId="{16E7C5D4-1569-40FB-B640-F985CCAC3BD1}" type="presParOf" srcId="{7BF2974F-F87D-43AD-8E28-BD5F45C3166E}" destId="{D156305A-C67E-4703-A62E-364940F2B88A}" srcOrd="1" destOrd="0" presId="urn:microsoft.com/office/officeart/2005/8/layout/lProcess2"/>
    <dgm:cxn modelId="{9B716335-57B4-4126-85D6-C484683452D7}" type="presParOf" srcId="{7BF2974F-F87D-43AD-8E28-BD5F45C3166E}" destId="{79025EFA-84DC-44A6-A480-255AC1E49975}" srcOrd="2" destOrd="0" presId="urn:microsoft.com/office/officeart/2005/8/layout/lProcess2"/>
    <dgm:cxn modelId="{AEE72963-56B1-4BF6-B4CD-E5DDC5C67864}" type="presParOf" srcId="{79025EFA-84DC-44A6-A480-255AC1E49975}" destId="{B94E8912-6609-4134-908D-325D89A575CA}" srcOrd="0" destOrd="0" presId="urn:microsoft.com/office/officeart/2005/8/layout/lProcess2"/>
    <dgm:cxn modelId="{C958F38A-6B56-4348-B4E8-EEE908BA1FF2}" type="presParOf" srcId="{79025EFA-84DC-44A6-A480-255AC1E49975}" destId="{3AD289B3-96B9-4F19-A644-65D0E3260888}" srcOrd="1" destOrd="0" presId="urn:microsoft.com/office/officeart/2005/8/layout/lProcess2"/>
    <dgm:cxn modelId="{5834EA83-D2FB-4E63-B876-76E4E236381C}" type="presParOf" srcId="{79025EFA-84DC-44A6-A480-255AC1E49975}" destId="{914964AF-3589-4DF0-95A3-19128B625ACA}" srcOrd="2" destOrd="0" presId="urn:microsoft.com/office/officeart/2005/8/layout/lProcess2"/>
    <dgm:cxn modelId="{406AA339-48F2-41DD-A395-A2D403B82FB6}" type="presParOf" srcId="{914964AF-3589-4DF0-95A3-19128B625ACA}" destId="{D192009B-8AE0-414B-B4AA-83F79BC95587}" srcOrd="0" destOrd="0" presId="urn:microsoft.com/office/officeart/2005/8/layout/lProcess2"/>
    <dgm:cxn modelId="{7CB9DE8C-5F3F-479B-AAFA-51A7BD7E34E1}" type="presParOf" srcId="{D192009B-8AE0-414B-B4AA-83F79BC95587}" destId="{60CC5289-6A7C-453E-8588-1C63C0EC0DEB}" srcOrd="0" destOrd="0" presId="urn:microsoft.com/office/officeart/2005/8/layout/lProcess2"/>
    <dgm:cxn modelId="{FF19A8E0-E949-41B4-BA13-E4BDFAE39495}" type="presParOf" srcId="{D192009B-8AE0-414B-B4AA-83F79BC95587}" destId="{CE33B47D-7CC0-43C0-BFC3-CC9069B334F2}" srcOrd="1" destOrd="0" presId="urn:microsoft.com/office/officeart/2005/8/layout/lProcess2"/>
    <dgm:cxn modelId="{2B9B4DFA-9DA2-40C6-8BD6-77E5F29593E0}" type="presParOf" srcId="{D192009B-8AE0-414B-B4AA-83F79BC95587}" destId="{37FF3AA0-9002-42B0-85C0-71E41481E938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5D63B62-4B07-4005-9B7B-C2CE7BC83086}" type="doc">
      <dgm:prSet loTypeId="urn:microsoft.com/office/officeart/2005/8/layout/hierarchy4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7FF3DA-B089-4777-9E8D-6822BAEF27D5}">
      <dgm:prSet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GB" sz="2000" b="1">
              <a:solidFill>
                <a:srgbClr val="000000"/>
              </a:solidFill>
              <a:latin typeface="Gill Sans MT"/>
              <a:ea typeface="+mn-ea"/>
              <a:cs typeface="+mn-cs"/>
            </a:rPr>
            <a:t>Cultural competence + participative design</a:t>
          </a:r>
          <a:r>
            <a:rPr lang="en-GB" sz="2400">
              <a:solidFill>
                <a:srgbClr val="000000"/>
              </a:solidFill>
              <a:latin typeface="Gill Sans MT"/>
              <a:ea typeface="+mn-ea"/>
              <a:cs typeface="+mn-cs"/>
            </a:rPr>
            <a:t> → reduces cultural misunderstandings and builds ownership (Hofstede, social identity).</a:t>
          </a:r>
          <a:endParaRPr lang="en-US" sz="2400">
            <a:solidFill>
              <a:srgbClr val="000000"/>
            </a:solidFill>
            <a:latin typeface="Gill Sans MT"/>
            <a:ea typeface="+mn-ea"/>
            <a:cs typeface="+mn-cs"/>
          </a:endParaRPr>
        </a:p>
      </dgm:t>
    </dgm:pt>
    <dgm:pt modelId="{1E0FB2D7-07CC-42E8-9B4F-525E7F3E681A}" type="parTrans" cxnId="{A32CEF9E-37DE-4E7A-AA4A-CA7C8ECB413F}">
      <dgm:prSet/>
      <dgm:spPr/>
    </dgm:pt>
    <dgm:pt modelId="{181B748E-9007-42AD-B904-7A77B4A6E85C}" type="sibTrans" cxnId="{A32CEF9E-37DE-4E7A-AA4A-CA7C8ECB413F}">
      <dgm:prSet/>
      <dgm:spPr/>
    </dgm:pt>
    <dgm:pt modelId="{4C760E14-73B9-4B21-BB0B-C776C721B175}">
      <dgm:prSet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GB" sz="2000" b="1">
              <a:solidFill>
                <a:srgbClr val="000000"/>
              </a:solidFill>
              <a:latin typeface="Gill Sans MT"/>
              <a:ea typeface="+mn-ea"/>
              <a:cs typeface="+mn-cs"/>
            </a:rPr>
            <a:t>Hands-on induction + buddy system</a:t>
          </a:r>
          <a:r>
            <a:rPr lang="en-GB" sz="2000">
              <a:solidFill>
                <a:srgbClr val="000000"/>
              </a:solidFill>
              <a:latin typeface="Gill Sans MT"/>
              <a:ea typeface="+mn-ea"/>
              <a:cs typeface="+mn-cs"/>
            </a:rPr>
            <a:t> </a:t>
          </a:r>
          <a:r>
            <a:rPr lang="en-GB" sz="2400">
              <a:solidFill>
                <a:srgbClr val="000000"/>
              </a:solidFill>
              <a:latin typeface="Gill Sans MT"/>
              <a:ea typeface="+mn-ea"/>
              <a:cs typeface="+mn-cs"/>
            </a:rPr>
            <a:t>→ addresses lack of formal training, adult learning preferences and generational differences.</a:t>
          </a:r>
          <a:endParaRPr lang="en-US" sz="2400">
            <a:solidFill>
              <a:srgbClr val="000000"/>
            </a:solidFill>
            <a:latin typeface="Gill Sans MT"/>
            <a:ea typeface="+mn-ea"/>
            <a:cs typeface="+mn-cs"/>
          </a:endParaRPr>
        </a:p>
      </dgm:t>
    </dgm:pt>
    <dgm:pt modelId="{ADEAF10C-C931-461D-9C6C-92AFA621ABA3}" type="parTrans" cxnId="{9FFC09D0-4B83-4843-9F60-05270133D5B9}">
      <dgm:prSet/>
      <dgm:spPr/>
    </dgm:pt>
    <dgm:pt modelId="{62C8E570-6D43-403D-8D06-9DBDBAB87F46}" type="sibTrans" cxnId="{9FFC09D0-4B83-4843-9F60-05270133D5B9}">
      <dgm:prSet/>
      <dgm:spPr/>
    </dgm:pt>
    <dgm:pt modelId="{05742947-68DA-434B-863C-00B8138FA415}">
      <dgm:prSet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GB" sz="2000" b="1">
              <a:solidFill>
                <a:srgbClr val="000000"/>
              </a:solidFill>
              <a:latin typeface="Gill Sans MT"/>
              <a:ea typeface="+mn-ea"/>
              <a:cs typeface="+mn-cs"/>
            </a:rPr>
            <a:t>Thermometers, SOPs, HACCP, audits</a:t>
          </a:r>
          <a:r>
            <a:rPr lang="en-GB" sz="2400">
              <a:solidFill>
                <a:srgbClr val="000000"/>
              </a:solidFill>
              <a:latin typeface="Gill Sans MT"/>
              <a:ea typeface="+mn-ea"/>
              <a:cs typeface="+mn-cs"/>
            </a:rPr>
            <a:t> → build engineering/administrative barriers so that human lapses don’t cause harm (Swiss Cheese).</a:t>
          </a:r>
          <a:endParaRPr lang="en-US" sz="2400">
            <a:solidFill>
              <a:srgbClr val="000000"/>
            </a:solidFill>
            <a:latin typeface="Gill Sans MT"/>
            <a:ea typeface="+mn-ea"/>
            <a:cs typeface="+mn-cs"/>
          </a:endParaRPr>
        </a:p>
      </dgm:t>
    </dgm:pt>
    <dgm:pt modelId="{15C85DF0-99C7-41D2-84D4-35435D6456F6}" type="parTrans" cxnId="{52006FFA-00CA-426E-983D-D0A5484101BB}">
      <dgm:prSet/>
      <dgm:spPr/>
    </dgm:pt>
    <dgm:pt modelId="{9033A445-3B83-4028-8EE4-03B516FF7D6D}" type="sibTrans" cxnId="{52006FFA-00CA-426E-983D-D0A5484101BB}">
      <dgm:prSet/>
      <dgm:spPr/>
    </dgm:pt>
    <dgm:pt modelId="{B434357B-06AD-4992-8B63-B052AD1E71E1}">
      <dgm:prSet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GB" sz="2400" b="1">
              <a:solidFill>
                <a:srgbClr val="000000"/>
              </a:solidFill>
              <a:latin typeface="Gill Sans MT"/>
              <a:ea typeface="+mn-ea"/>
              <a:cs typeface="+mn-cs"/>
            </a:rPr>
            <a:t>Language/pictograms/translations</a:t>
          </a:r>
          <a:r>
            <a:rPr lang="en-GB" sz="2400">
              <a:solidFill>
                <a:srgbClr val="000000"/>
              </a:solidFill>
              <a:latin typeface="Gill Sans MT"/>
              <a:ea typeface="+mn-ea"/>
              <a:cs typeface="+mn-cs"/>
            </a:rPr>
            <a:t> </a:t>
          </a:r>
          <a:r>
            <a:rPr lang="en-GB" sz="2800">
              <a:solidFill>
                <a:srgbClr val="000000"/>
              </a:solidFill>
              <a:latin typeface="Gill Sans MT"/>
              <a:ea typeface="+mn-ea"/>
              <a:cs typeface="+mn-cs"/>
            </a:rPr>
            <a:t>→ fixes semantic and language decoding issues.</a:t>
          </a:r>
          <a:endParaRPr lang="en-US" sz="2800">
            <a:solidFill>
              <a:srgbClr val="000000"/>
            </a:solidFill>
            <a:latin typeface="Gill Sans MT"/>
            <a:ea typeface="+mn-ea"/>
            <a:cs typeface="+mn-cs"/>
          </a:endParaRPr>
        </a:p>
      </dgm:t>
    </dgm:pt>
    <dgm:pt modelId="{006A4A2B-2537-4FD0-9BE2-1EAD065C6936}" type="parTrans" cxnId="{F007952A-4677-4F60-85AB-652C9E4797F9}">
      <dgm:prSet/>
      <dgm:spPr/>
    </dgm:pt>
    <dgm:pt modelId="{A0CFF49F-3174-48C3-9D34-B912E5EB6D1A}" type="sibTrans" cxnId="{F007952A-4677-4F60-85AB-652C9E4797F9}">
      <dgm:prSet/>
      <dgm:spPr/>
    </dgm:pt>
    <dgm:pt modelId="{7FB83D2F-CB3B-438E-9E70-26B93D5907BD}" type="pres">
      <dgm:prSet presAssocID="{75D63B62-4B07-4005-9B7B-C2CE7BC83086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1F6A967-FC54-4E9C-B817-4B75453CD930}" type="pres">
      <dgm:prSet presAssocID="{467FF3DA-B089-4777-9E8D-6822BAEF27D5}" presName="vertOne" presStyleCnt="0"/>
      <dgm:spPr/>
    </dgm:pt>
    <dgm:pt modelId="{5281E7A9-617C-4F7E-B16A-91352BC4E19E}" type="pres">
      <dgm:prSet presAssocID="{467FF3DA-B089-4777-9E8D-6822BAEF27D5}" presName="txOne" presStyleLbl="node0" presStyleIdx="0" presStyleCnt="4">
        <dgm:presLayoutVars>
          <dgm:chPref val="3"/>
        </dgm:presLayoutVars>
      </dgm:prSet>
      <dgm:spPr/>
    </dgm:pt>
    <dgm:pt modelId="{C1F695BA-A674-4E3C-AAEA-8CAFFBDE1542}" type="pres">
      <dgm:prSet presAssocID="{467FF3DA-B089-4777-9E8D-6822BAEF27D5}" presName="horzOne" presStyleCnt="0"/>
      <dgm:spPr/>
    </dgm:pt>
    <dgm:pt modelId="{40053B91-91B5-4AEB-ABA7-185453F7DD3E}" type="pres">
      <dgm:prSet presAssocID="{181B748E-9007-42AD-B904-7A77B4A6E85C}" presName="sibSpaceOne" presStyleCnt="0"/>
      <dgm:spPr/>
    </dgm:pt>
    <dgm:pt modelId="{F5F2A69B-C554-4028-B6E8-BFD97EC7860B}" type="pres">
      <dgm:prSet presAssocID="{4C760E14-73B9-4B21-BB0B-C776C721B175}" presName="vertOne" presStyleCnt="0"/>
      <dgm:spPr/>
    </dgm:pt>
    <dgm:pt modelId="{075F48A1-DC90-4A25-9E4A-49742A9979A7}" type="pres">
      <dgm:prSet presAssocID="{4C760E14-73B9-4B21-BB0B-C776C721B175}" presName="txOne" presStyleLbl="node0" presStyleIdx="1" presStyleCnt="4">
        <dgm:presLayoutVars>
          <dgm:chPref val="3"/>
        </dgm:presLayoutVars>
      </dgm:prSet>
      <dgm:spPr/>
    </dgm:pt>
    <dgm:pt modelId="{51325633-AF17-47A8-B411-09B81BD4B43E}" type="pres">
      <dgm:prSet presAssocID="{4C760E14-73B9-4B21-BB0B-C776C721B175}" presName="horzOne" presStyleCnt="0"/>
      <dgm:spPr/>
    </dgm:pt>
    <dgm:pt modelId="{C9564222-6522-4D42-A6DA-B13480506129}" type="pres">
      <dgm:prSet presAssocID="{62C8E570-6D43-403D-8D06-9DBDBAB87F46}" presName="sibSpaceOne" presStyleCnt="0"/>
      <dgm:spPr/>
    </dgm:pt>
    <dgm:pt modelId="{6E095926-48F9-494A-B7AC-ADD02844621E}" type="pres">
      <dgm:prSet presAssocID="{05742947-68DA-434B-863C-00B8138FA415}" presName="vertOne" presStyleCnt="0"/>
      <dgm:spPr/>
    </dgm:pt>
    <dgm:pt modelId="{5360619B-6961-4B60-A9AC-9E67268EA77D}" type="pres">
      <dgm:prSet presAssocID="{05742947-68DA-434B-863C-00B8138FA415}" presName="txOne" presStyleLbl="node0" presStyleIdx="2" presStyleCnt="4">
        <dgm:presLayoutVars>
          <dgm:chPref val="3"/>
        </dgm:presLayoutVars>
      </dgm:prSet>
      <dgm:spPr/>
    </dgm:pt>
    <dgm:pt modelId="{1BEA8615-7A72-4295-A33F-9A5B902B5340}" type="pres">
      <dgm:prSet presAssocID="{05742947-68DA-434B-863C-00B8138FA415}" presName="horzOne" presStyleCnt="0"/>
      <dgm:spPr/>
    </dgm:pt>
    <dgm:pt modelId="{19E13BB2-1AD5-47BA-881D-CEEC6A6A0661}" type="pres">
      <dgm:prSet presAssocID="{9033A445-3B83-4028-8EE4-03B516FF7D6D}" presName="sibSpaceOne" presStyleCnt="0"/>
      <dgm:spPr/>
    </dgm:pt>
    <dgm:pt modelId="{0E457546-1E0A-4966-B9F9-7DE7557F1158}" type="pres">
      <dgm:prSet presAssocID="{B434357B-06AD-4992-8B63-B052AD1E71E1}" presName="vertOne" presStyleCnt="0"/>
      <dgm:spPr/>
    </dgm:pt>
    <dgm:pt modelId="{C24C0E1A-551C-45D5-BB3A-6D6992576C5D}" type="pres">
      <dgm:prSet presAssocID="{B434357B-06AD-4992-8B63-B052AD1E71E1}" presName="txOne" presStyleLbl="node0" presStyleIdx="3" presStyleCnt="4">
        <dgm:presLayoutVars>
          <dgm:chPref val="3"/>
        </dgm:presLayoutVars>
      </dgm:prSet>
      <dgm:spPr/>
    </dgm:pt>
    <dgm:pt modelId="{4E991A06-762A-4690-BB5B-9F31EC0F7A97}" type="pres">
      <dgm:prSet presAssocID="{B434357B-06AD-4992-8B63-B052AD1E71E1}" presName="horzOne" presStyleCnt="0"/>
      <dgm:spPr/>
    </dgm:pt>
  </dgm:ptLst>
  <dgm:cxnLst>
    <dgm:cxn modelId="{CCEF1627-EE57-4740-B081-6F972E519B1F}" type="presOf" srcId="{467FF3DA-B089-4777-9E8D-6822BAEF27D5}" destId="{5281E7A9-617C-4F7E-B16A-91352BC4E19E}" srcOrd="0" destOrd="0" presId="urn:microsoft.com/office/officeart/2005/8/layout/hierarchy4"/>
    <dgm:cxn modelId="{F007952A-4677-4F60-85AB-652C9E4797F9}" srcId="{75D63B62-4B07-4005-9B7B-C2CE7BC83086}" destId="{B434357B-06AD-4992-8B63-B052AD1E71E1}" srcOrd="3" destOrd="0" parTransId="{006A4A2B-2537-4FD0-9BE2-1EAD065C6936}" sibTransId="{A0CFF49F-3174-48C3-9D34-B912E5EB6D1A}"/>
    <dgm:cxn modelId="{22F59037-1A90-4ADD-A0C7-0ABBCC374936}" type="presOf" srcId="{4C760E14-73B9-4B21-BB0B-C776C721B175}" destId="{075F48A1-DC90-4A25-9E4A-49742A9979A7}" srcOrd="0" destOrd="0" presId="urn:microsoft.com/office/officeart/2005/8/layout/hierarchy4"/>
    <dgm:cxn modelId="{29C5EF37-44B3-4BD7-95E6-B89A3C42D27A}" type="presOf" srcId="{05742947-68DA-434B-863C-00B8138FA415}" destId="{5360619B-6961-4B60-A9AC-9E67268EA77D}" srcOrd="0" destOrd="0" presId="urn:microsoft.com/office/officeart/2005/8/layout/hierarchy4"/>
    <dgm:cxn modelId="{D0C25870-0655-4E81-83C2-ED641F95355E}" type="presOf" srcId="{B434357B-06AD-4992-8B63-B052AD1E71E1}" destId="{C24C0E1A-551C-45D5-BB3A-6D6992576C5D}" srcOrd="0" destOrd="0" presId="urn:microsoft.com/office/officeart/2005/8/layout/hierarchy4"/>
    <dgm:cxn modelId="{A32CEF9E-37DE-4E7A-AA4A-CA7C8ECB413F}" srcId="{75D63B62-4B07-4005-9B7B-C2CE7BC83086}" destId="{467FF3DA-B089-4777-9E8D-6822BAEF27D5}" srcOrd="0" destOrd="0" parTransId="{1E0FB2D7-07CC-42E8-9B4F-525E7F3E681A}" sibTransId="{181B748E-9007-42AD-B904-7A77B4A6E85C}"/>
    <dgm:cxn modelId="{63C96AAD-69C7-4815-B4F2-05E6C88A2B7C}" type="presOf" srcId="{75D63B62-4B07-4005-9B7B-C2CE7BC83086}" destId="{7FB83D2F-CB3B-438E-9E70-26B93D5907BD}" srcOrd="0" destOrd="0" presId="urn:microsoft.com/office/officeart/2005/8/layout/hierarchy4"/>
    <dgm:cxn modelId="{9FFC09D0-4B83-4843-9F60-05270133D5B9}" srcId="{75D63B62-4B07-4005-9B7B-C2CE7BC83086}" destId="{4C760E14-73B9-4B21-BB0B-C776C721B175}" srcOrd="1" destOrd="0" parTransId="{ADEAF10C-C931-461D-9C6C-92AFA621ABA3}" sibTransId="{62C8E570-6D43-403D-8D06-9DBDBAB87F46}"/>
    <dgm:cxn modelId="{52006FFA-00CA-426E-983D-D0A5484101BB}" srcId="{75D63B62-4B07-4005-9B7B-C2CE7BC83086}" destId="{05742947-68DA-434B-863C-00B8138FA415}" srcOrd="2" destOrd="0" parTransId="{15C85DF0-99C7-41D2-84D4-35435D6456F6}" sibTransId="{9033A445-3B83-4028-8EE4-03B516FF7D6D}"/>
    <dgm:cxn modelId="{EF53D9D6-1D44-41BB-AB4E-D7EFFF096523}" type="presParOf" srcId="{7FB83D2F-CB3B-438E-9E70-26B93D5907BD}" destId="{81F6A967-FC54-4E9C-B817-4B75453CD930}" srcOrd="0" destOrd="0" presId="urn:microsoft.com/office/officeart/2005/8/layout/hierarchy4"/>
    <dgm:cxn modelId="{8F5D35B8-1C7F-4984-A10F-73E332AFF90A}" type="presParOf" srcId="{81F6A967-FC54-4E9C-B817-4B75453CD930}" destId="{5281E7A9-617C-4F7E-B16A-91352BC4E19E}" srcOrd="0" destOrd="0" presId="urn:microsoft.com/office/officeart/2005/8/layout/hierarchy4"/>
    <dgm:cxn modelId="{289C620B-68C4-4DE9-B7AA-28B6F3F731EE}" type="presParOf" srcId="{81F6A967-FC54-4E9C-B817-4B75453CD930}" destId="{C1F695BA-A674-4E3C-AAEA-8CAFFBDE1542}" srcOrd="1" destOrd="0" presId="urn:microsoft.com/office/officeart/2005/8/layout/hierarchy4"/>
    <dgm:cxn modelId="{663433F1-E5CE-4FE6-BF12-8BF5413870F5}" type="presParOf" srcId="{7FB83D2F-CB3B-438E-9E70-26B93D5907BD}" destId="{40053B91-91B5-4AEB-ABA7-185453F7DD3E}" srcOrd="1" destOrd="0" presId="urn:microsoft.com/office/officeart/2005/8/layout/hierarchy4"/>
    <dgm:cxn modelId="{C0C1D6B2-85EE-4080-9271-EA273AA0CFF1}" type="presParOf" srcId="{7FB83D2F-CB3B-438E-9E70-26B93D5907BD}" destId="{F5F2A69B-C554-4028-B6E8-BFD97EC7860B}" srcOrd="2" destOrd="0" presId="urn:microsoft.com/office/officeart/2005/8/layout/hierarchy4"/>
    <dgm:cxn modelId="{5A0813B3-5812-4792-9333-853068BAAB72}" type="presParOf" srcId="{F5F2A69B-C554-4028-B6E8-BFD97EC7860B}" destId="{075F48A1-DC90-4A25-9E4A-49742A9979A7}" srcOrd="0" destOrd="0" presId="urn:microsoft.com/office/officeart/2005/8/layout/hierarchy4"/>
    <dgm:cxn modelId="{3D749C22-3B95-43F7-AFD8-6A76071DF7CA}" type="presParOf" srcId="{F5F2A69B-C554-4028-B6E8-BFD97EC7860B}" destId="{51325633-AF17-47A8-B411-09B81BD4B43E}" srcOrd="1" destOrd="0" presId="urn:microsoft.com/office/officeart/2005/8/layout/hierarchy4"/>
    <dgm:cxn modelId="{1E5AF0C3-0E00-4B76-8DA7-B01E9A77407E}" type="presParOf" srcId="{7FB83D2F-CB3B-438E-9E70-26B93D5907BD}" destId="{C9564222-6522-4D42-A6DA-B13480506129}" srcOrd="3" destOrd="0" presId="urn:microsoft.com/office/officeart/2005/8/layout/hierarchy4"/>
    <dgm:cxn modelId="{3E35C574-9C1F-4C57-9700-565467760FB4}" type="presParOf" srcId="{7FB83D2F-CB3B-438E-9E70-26B93D5907BD}" destId="{6E095926-48F9-494A-B7AC-ADD02844621E}" srcOrd="4" destOrd="0" presId="urn:microsoft.com/office/officeart/2005/8/layout/hierarchy4"/>
    <dgm:cxn modelId="{E9983EC1-BCED-4903-B618-ED99B3B78255}" type="presParOf" srcId="{6E095926-48F9-494A-B7AC-ADD02844621E}" destId="{5360619B-6961-4B60-A9AC-9E67268EA77D}" srcOrd="0" destOrd="0" presId="urn:microsoft.com/office/officeart/2005/8/layout/hierarchy4"/>
    <dgm:cxn modelId="{68FC950D-5F14-438B-90B3-FA346F92E316}" type="presParOf" srcId="{6E095926-48F9-494A-B7AC-ADD02844621E}" destId="{1BEA8615-7A72-4295-A33F-9A5B902B5340}" srcOrd="1" destOrd="0" presId="urn:microsoft.com/office/officeart/2005/8/layout/hierarchy4"/>
    <dgm:cxn modelId="{771EC064-2464-4DF7-81B8-7BE0445C5A79}" type="presParOf" srcId="{7FB83D2F-CB3B-438E-9E70-26B93D5907BD}" destId="{19E13BB2-1AD5-47BA-881D-CEEC6A6A0661}" srcOrd="5" destOrd="0" presId="urn:microsoft.com/office/officeart/2005/8/layout/hierarchy4"/>
    <dgm:cxn modelId="{856441FF-44AB-4541-BF0C-38FE79A3B5D8}" type="presParOf" srcId="{7FB83D2F-CB3B-438E-9E70-26B93D5907BD}" destId="{0E457546-1E0A-4966-B9F9-7DE7557F1158}" srcOrd="6" destOrd="0" presId="urn:microsoft.com/office/officeart/2005/8/layout/hierarchy4"/>
    <dgm:cxn modelId="{8AB88EA7-422F-4206-8ACE-9F2053A03B69}" type="presParOf" srcId="{0E457546-1E0A-4966-B9F9-7DE7557F1158}" destId="{C24C0E1A-551C-45D5-BB3A-6D6992576C5D}" srcOrd="0" destOrd="0" presId="urn:microsoft.com/office/officeart/2005/8/layout/hierarchy4"/>
    <dgm:cxn modelId="{C2B5B34D-45C6-474A-A018-63C22825C266}" type="presParOf" srcId="{0E457546-1E0A-4966-B9F9-7DE7557F1158}" destId="{4E991A06-762A-4690-BB5B-9F31EC0F7A97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559B8-DAE0-49CD-A8A5-7D9A105F8A88}">
      <dsp:nvSpPr>
        <dsp:cNvPr id="0" name=""/>
        <dsp:cNvSpPr/>
      </dsp:nvSpPr>
      <dsp:spPr>
        <a:xfrm>
          <a:off x="0" y="0"/>
          <a:ext cx="16686072" cy="2218866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>
            <a:solidFill>
              <a:schemeClr val="bg1"/>
            </a:solidFill>
          </a:endParaRPr>
        </a:p>
      </dsp:txBody>
      <dsp:txXfrm>
        <a:off x="0" y="0"/>
        <a:ext cx="16686072" cy="2218866"/>
      </dsp:txXfrm>
    </dsp:sp>
    <dsp:sp modelId="{70F3399A-B989-44DD-9DC1-7A562985D981}">
      <dsp:nvSpPr>
        <dsp:cNvPr id="0" name=""/>
        <dsp:cNvSpPr/>
      </dsp:nvSpPr>
      <dsp:spPr>
        <a:xfrm>
          <a:off x="0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solidFill>
                <a:schemeClr val="bg1"/>
              </a:solidFill>
              <a:latin typeface="Gill Sans MT"/>
            </a:rPr>
            <a:t>Flight Foods is losing market share because of serious food-safety failures (undercook food)</a:t>
          </a:r>
        </a:p>
      </dsp:txBody>
      <dsp:txXfrm>
        <a:off x="0" y="2218866"/>
        <a:ext cx="4171518" cy="4659620"/>
      </dsp:txXfrm>
    </dsp:sp>
    <dsp:sp modelId="{B959825A-ACDD-4DF7-9718-F70E2EC07A6F}">
      <dsp:nvSpPr>
        <dsp:cNvPr id="0" name=""/>
        <dsp:cNvSpPr/>
      </dsp:nvSpPr>
      <dsp:spPr>
        <a:xfrm>
          <a:off x="4171517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solidFill>
                <a:schemeClr val="bg1"/>
              </a:solidFill>
              <a:latin typeface="Gill Sans MT"/>
            </a:rPr>
            <a:t>The factory floor is physically large and well-lit but cluttered with old noisy machinery.</a:t>
          </a:r>
        </a:p>
      </dsp:txBody>
      <dsp:txXfrm>
        <a:off x="4171517" y="2218866"/>
        <a:ext cx="4171518" cy="4659620"/>
      </dsp:txXfrm>
    </dsp:sp>
    <dsp:sp modelId="{3E12F6D5-80DD-42C3-BC5D-D98FC386A6A8}">
      <dsp:nvSpPr>
        <dsp:cNvPr id="0" name=""/>
        <dsp:cNvSpPr/>
      </dsp:nvSpPr>
      <dsp:spPr>
        <a:xfrm>
          <a:off x="8343036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solidFill>
                <a:schemeClr val="bg1"/>
              </a:solidFill>
              <a:latin typeface="Gill Sans MT"/>
            </a:rPr>
            <a:t>Workforce: ~40 people, ages 16–60, mostly immigrants from five distinct cultural groups; many speak little English.</a:t>
          </a:r>
        </a:p>
      </dsp:txBody>
      <dsp:txXfrm>
        <a:off x="8343036" y="2218866"/>
        <a:ext cx="4171518" cy="4659620"/>
      </dsp:txXfrm>
    </dsp:sp>
    <dsp:sp modelId="{AD9CDB02-A4A6-41F7-B25D-A58418CE77E4}">
      <dsp:nvSpPr>
        <dsp:cNvPr id="0" name=""/>
        <dsp:cNvSpPr/>
      </dsp:nvSpPr>
      <dsp:spPr>
        <a:xfrm>
          <a:off x="12514554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solidFill>
                <a:schemeClr val="bg1"/>
              </a:solidFill>
              <a:latin typeface="Gill Sans MT"/>
            </a:rPr>
            <a:t>Gary perceives older workers as understanding instructions but younger workers as inattentive or not following instructions.</a:t>
          </a:r>
        </a:p>
      </dsp:txBody>
      <dsp:txXfrm>
        <a:off x="12514554" y="2218866"/>
        <a:ext cx="4171518" cy="4659620"/>
      </dsp:txXfrm>
    </dsp:sp>
    <dsp:sp modelId="{78BE1815-FE90-49A3-9515-62DF1B9BF7A2}">
      <dsp:nvSpPr>
        <dsp:cNvPr id="0" name=""/>
        <dsp:cNvSpPr/>
      </dsp:nvSpPr>
      <dsp:spPr>
        <a:xfrm>
          <a:off x="0" y="6878487"/>
          <a:ext cx="16686072" cy="51773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559B8-DAE0-49CD-A8A5-7D9A105F8A88}">
      <dsp:nvSpPr>
        <dsp:cNvPr id="0" name=""/>
        <dsp:cNvSpPr/>
      </dsp:nvSpPr>
      <dsp:spPr>
        <a:xfrm>
          <a:off x="0" y="0"/>
          <a:ext cx="16686072" cy="2218866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>
            <a:solidFill>
              <a:schemeClr val="bg1"/>
            </a:solidFill>
          </a:endParaRPr>
        </a:p>
      </dsp:txBody>
      <dsp:txXfrm>
        <a:off x="0" y="0"/>
        <a:ext cx="16686072" cy="2218866"/>
      </dsp:txXfrm>
    </dsp:sp>
    <dsp:sp modelId="{70F3399A-B989-44DD-9DC1-7A562985D981}">
      <dsp:nvSpPr>
        <dsp:cNvPr id="0" name=""/>
        <dsp:cNvSpPr/>
      </dsp:nvSpPr>
      <dsp:spPr>
        <a:xfrm>
          <a:off x="0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solidFill>
                <a:schemeClr val="bg1"/>
              </a:solidFill>
              <a:latin typeface="Calibri"/>
              <a:ea typeface="Calibri"/>
              <a:cs typeface="Calibri"/>
            </a:rPr>
            <a:t>Gary put up English-language signs (hairnets, handwashing, no chatting, keep meat chilled) — but these signs haven’t solved the problems.</a:t>
          </a:r>
          <a:endParaRPr lang="en-GB" sz="3100" kern="1200">
            <a:solidFill>
              <a:schemeClr val="bg1"/>
            </a:solidFill>
            <a:latin typeface="Gill Sans MT"/>
          </a:endParaRPr>
        </a:p>
      </dsp:txBody>
      <dsp:txXfrm>
        <a:off x="0" y="2218866"/>
        <a:ext cx="4171518" cy="4659620"/>
      </dsp:txXfrm>
    </dsp:sp>
    <dsp:sp modelId="{DB23A164-7576-48BE-A4FF-1CB0586503BE}">
      <dsp:nvSpPr>
        <dsp:cNvPr id="0" name=""/>
        <dsp:cNvSpPr/>
      </dsp:nvSpPr>
      <dsp:spPr>
        <a:xfrm>
          <a:off x="4171517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solidFill>
                <a:schemeClr val="bg1"/>
              </a:solidFill>
              <a:latin typeface="Calibri"/>
              <a:ea typeface="Calibri"/>
              <a:cs typeface="Calibri"/>
            </a:rPr>
            <a:t>Gary’s own personal state (fatigued, soiled uniform) and one observed incident (chicken left out overnight, smell/temperature) point to systemic hygiene failures and weak controls. </a:t>
          </a:r>
          <a:endParaRPr lang="en-GB" sz="3100" kern="1200">
            <a:solidFill>
              <a:schemeClr val="bg1"/>
            </a:solidFill>
            <a:latin typeface="Gill Sans MT"/>
          </a:endParaRPr>
        </a:p>
      </dsp:txBody>
      <dsp:txXfrm>
        <a:off x="4171517" y="2218866"/>
        <a:ext cx="4171518" cy="4659620"/>
      </dsp:txXfrm>
    </dsp:sp>
    <dsp:sp modelId="{2FE339B0-0E58-45E7-9062-DEF009D947EF}">
      <dsp:nvSpPr>
        <dsp:cNvPr id="0" name=""/>
        <dsp:cNvSpPr/>
      </dsp:nvSpPr>
      <dsp:spPr>
        <a:xfrm>
          <a:off x="8343036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solidFill>
                <a:schemeClr val="bg1"/>
              </a:solidFill>
              <a:latin typeface="Gill Sans MT"/>
            </a:rPr>
            <a:t>The built and social environment (noise, cultural/language mix, poor formal training, lack of enforcement and monitoring) contributes to errors and safety incident </a:t>
          </a:r>
        </a:p>
      </dsp:txBody>
      <dsp:txXfrm>
        <a:off x="8343036" y="2218866"/>
        <a:ext cx="4171518" cy="4659620"/>
      </dsp:txXfrm>
    </dsp:sp>
    <dsp:sp modelId="{72564E82-57DB-48CF-8B9D-B0F8575849F4}">
      <dsp:nvSpPr>
        <dsp:cNvPr id="0" name=""/>
        <dsp:cNvSpPr/>
      </dsp:nvSpPr>
      <dsp:spPr>
        <a:xfrm>
          <a:off x="12514554" y="2218866"/>
          <a:ext cx="4171518" cy="46596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solidFill>
                <a:srgbClr val="000000"/>
              </a:solidFill>
              <a:latin typeface="Calibri"/>
              <a:ea typeface="Calibri"/>
              <a:cs typeface="Calibri"/>
            </a:rPr>
            <a:t>Floor manager Gary is qualified in food hygiene but trains staff informally/on the job; he’s overworked and exhausted</a:t>
          </a:r>
          <a:endParaRPr lang="en-GB" sz="3100" kern="1200">
            <a:solidFill>
              <a:schemeClr val="bg1"/>
            </a:solidFill>
            <a:latin typeface="Gill Sans MT"/>
            <a:ea typeface="Calibri"/>
            <a:cs typeface="Calibri"/>
          </a:endParaRPr>
        </a:p>
      </dsp:txBody>
      <dsp:txXfrm>
        <a:off x="12514554" y="2218866"/>
        <a:ext cx="4171518" cy="4659620"/>
      </dsp:txXfrm>
    </dsp:sp>
    <dsp:sp modelId="{78BE1815-FE90-49A3-9515-62DF1B9BF7A2}">
      <dsp:nvSpPr>
        <dsp:cNvPr id="0" name=""/>
        <dsp:cNvSpPr/>
      </dsp:nvSpPr>
      <dsp:spPr>
        <a:xfrm>
          <a:off x="0" y="6878487"/>
          <a:ext cx="16686072" cy="51773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068FA-F1E9-4B8B-8794-3D432D37BD2E}">
      <dsp:nvSpPr>
        <dsp:cNvPr id="0" name=""/>
        <dsp:cNvSpPr/>
      </dsp:nvSpPr>
      <dsp:spPr>
        <a:xfrm>
          <a:off x="1320502" y="2811"/>
          <a:ext cx="4440629" cy="26643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solidFill>
                <a:srgbClr val="FFFFFF"/>
              </a:solidFill>
              <a:latin typeface="Gill Sans MT"/>
            </a:rPr>
            <a:t>Language barrier/limited English proficiency — many workers speak their own language and only a few English words (</a:t>
          </a:r>
          <a:r>
            <a:rPr lang="en-US" sz="2600" b="1" kern="1200">
              <a:solidFill>
                <a:srgbClr val="FFFFFF"/>
              </a:solidFill>
              <a:latin typeface="Gill Sans MT"/>
            </a:rPr>
            <a:t>Hinds et al., 2011; Holmes, 2015</a:t>
          </a:r>
          <a:r>
            <a:rPr lang="en-US" sz="2600" kern="1200">
              <a:solidFill>
                <a:srgbClr val="FFFFFF"/>
              </a:solidFill>
              <a:latin typeface="Gill Sans MT"/>
            </a:rPr>
            <a:t>).</a:t>
          </a:r>
          <a:endParaRPr lang="en-GB" sz="2600" kern="1200">
            <a:latin typeface="Gill Sans MT"/>
          </a:endParaRPr>
        </a:p>
      </dsp:txBody>
      <dsp:txXfrm>
        <a:off x="1320502" y="2811"/>
        <a:ext cx="4440629" cy="2664377"/>
      </dsp:txXfrm>
    </dsp:sp>
    <dsp:sp modelId="{C519F96E-D7B1-4881-9E12-D182F06B03A4}">
      <dsp:nvSpPr>
        <dsp:cNvPr id="0" name=""/>
        <dsp:cNvSpPr/>
      </dsp:nvSpPr>
      <dsp:spPr>
        <a:xfrm>
          <a:off x="6205194" y="2811"/>
          <a:ext cx="4440629" cy="26643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solidFill>
                <a:srgbClr val="FFFFFF"/>
              </a:solidFill>
              <a:latin typeface="Gill Sans MT"/>
            </a:rPr>
            <a:t>Cultural differences — five cultural groups; possible differences in attitudes to authority, hygiene norms, work routines and communication styles (</a:t>
          </a:r>
          <a:r>
            <a:rPr lang="en-US" sz="2600" b="1" kern="1200">
              <a:solidFill>
                <a:srgbClr val="FFFFFF"/>
              </a:solidFill>
              <a:latin typeface="Gill Sans MT"/>
            </a:rPr>
            <a:t>Hofstede, 2011; </a:t>
          </a:r>
          <a:r>
            <a:rPr lang="en-US" sz="2600" b="1" kern="1200" err="1">
              <a:solidFill>
                <a:srgbClr val="FFFFFF"/>
              </a:solidFill>
              <a:latin typeface="Gill Sans MT"/>
            </a:rPr>
            <a:t>Gudykunst</a:t>
          </a:r>
          <a:r>
            <a:rPr lang="en-US" sz="2600" b="1" kern="1200">
              <a:solidFill>
                <a:srgbClr val="FFFFFF"/>
              </a:solidFill>
              <a:latin typeface="Gill Sans MT"/>
            </a:rPr>
            <a:t>, 2004</a:t>
          </a:r>
          <a:r>
            <a:rPr lang="en-US" sz="2600" kern="1200">
              <a:solidFill>
                <a:srgbClr val="FFFFFF"/>
              </a:solidFill>
              <a:latin typeface="Gill Sans MT"/>
            </a:rPr>
            <a:t>).</a:t>
          </a:r>
          <a:endParaRPr lang="en-GB" sz="2600" kern="1200">
            <a:latin typeface="Gill Sans MT"/>
          </a:endParaRPr>
        </a:p>
      </dsp:txBody>
      <dsp:txXfrm>
        <a:off x="6205194" y="2811"/>
        <a:ext cx="4440629" cy="2664377"/>
      </dsp:txXfrm>
    </dsp:sp>
    <dsp:sp modelId="{21FA91E7-7E90-4021-B8FD-DCBCEA46E7DC}">
      <dsp:nvSpPr>
        <dsp:cNvPr id="0" name=""/>
        <dsp:cNvSpPr/>
      </dsp:nvSpPr>
      <dsp:spPr>
        <a:xfrm>
          <a:off x="1320502" y="3111251"/>
          <a:ext cx="4440629" cy="26643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solidFill>
                <a:srgbClr val="FFFFFF"/>
              </a:solidFill>
              <a:latin typeface="Gill Sans MT"/>
            </a:rPr>
            <a:t>Semantic/clarity problems — complex or word-only signage in English doesn’t reach non-English speakers; Gary’s verbal instructions may use jargon or rapid speech (</a:t>
          </a:r>
          <a:r>
            <a:rPr lang="en-US" sz="2600" b="1" kern="1200">
              <a:solidFill>
                <a:srgbClr val="FFFFFF"/>
              </a:solidFill>
              <a:latin typeface="Gill Sans MT"/>
            </a:rPr>
            <a:t>Chen et al., 2018; Giri, 2019</a:t>
          </a:r>
          <a:r>
            <a:rPr lang="en-US" sz="2600" kern="1200">
              <a:solidFill>
                <a:srgbClr val="FFFFFF"/>
              </a:solidFill>
              <a:latin typeface="Gill Sans MT"/>
            </a:rPr>
            <a:t>).</a:t>
          </a:r>
          <a:endParaRPr lang="en-GB" sz="2600" kern="1200">
            <a:latin typeface="Gill Sans MT"/>
          </a:endParaRPr>
        </a:p>
      </dsp:txBody>
      <dsp:txXfrm>
        <a:off x="1320502" y="3111251"/>
        <a:ext cx="4440629" cy="2664377"/>
      </dsp:txXfrm>
    </dsp:sp>
    <dsp:sp modelId="{5BBA110C-8ADD-4FD1-AF3E-69E6E1525DA1}">
      <dsp:nvSpPr>
        <dsp:cNvPr id="0" name=""/>
        <dsp:cNvSpPr/>
      </dsp:nvSpPr>
      <dsp:spPr>
        <a:xfrm>
          <a:off x="6205194" y="3111251"/>
          <a:ext cx="4440629" cy="26643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solidFill>
                <a:srgbClr val="FFFFFF"/>
              </a:solidFill>
              <a:latin typeface="Gill Sans MT"/>
            </a:rPr>
            <a:t>Physical/noise barrier — old noisy machinery makes verbal communication and listening difficult (</a:t>
          </a:r>
          <a:r>
            <a:rPr lang="en-US" sz="2600" b="1" kern="1200">
              <a:solidFill>
                <a:srgbClr val="FFFFFF"/>
              </a:solidFill>
              <a:latin typeface="Gill Sans MT"/>
            </a:rPr>
            <a:t>Keyton, 2017</a:t>
          </a:r>
          <a:r>
            <a:rPr lang="en-US" sz="2600" kern="1200">
              <a:solidFill>
                <a:srgbClr val="FFFFFF"/>
              </a:solidFill>
              <a:latin typeface="Gill Sans MT"/>
            </a:rPr>
            <a:t>).</a:t>
          </a:r>
          <a:endParaRPr lang="en-GB" sz="2600" kern="1200">
            <a:latin typeface="Gill Sans MT"/>
          </a:endParaRPr>
        </a:p>
      </dsp:txBody>
      <dsp:txXfrm>
        <a:off x="6205194" y="3111251"/>
        <a:ext cx="4440629" cy="26643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4A3BE0-1EA9-4FDB-9890-FDF4B2367E44}">
      <dsp:nvSpPr>
        <dsp:cNvPr id="0" name=""/>
        <dsp:cNvSpPr/>
      </dsp:nvSpPr>
      <dsp:spPr>
        <a:xfrm>
          <a:off x="1000591" y="540"/>
          <a:ext cx="4506159" cy="2703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solidFill>
                <a:srgbClr val="FFFFFF"/>
              </a:solidFill>
              <a:latin typeface="Gill Sans MT"/>
            </a:rPr>
            <a:t>Generational / motivational differences — perceived difference in responsiveness between older and younger staff (could be motivation, respect for authority, or learning preferences) (</a:t>
          </a:r>
          <a:r>
            <a:rPr lang="en-US" sz="2300" b="1" kern="1200">
              <a:solidFill>
                <a:srgbClr val="FFFFFF"/>
              </a:solidFill>
              <a:latin typeface="Gill Sans MT"/>
            </a:rPr>
            <a:t>Cennamo &amp; Gardner, 2008; Twenge &amp; Campbell, 2018</a:t>
          </a:r>
          <a:r>
            <a:rPr lang="en-US" sz="2300" kern="1200">
              <a:solidFill>
                <a:srgbClr val="FFFFFF"/>
              </a:solidFill>
              <a:latin typeface="Gill Sans MT"/>
            </a:rPr>
            <a:t>).</a:t>
          </a:r>
          <a:endParaRPr lang="en-GB" sz="2300" kern="1200">
            <a:latin typeface="Gill Sans MT"/>
          </a:endParaRPr>
        </a:p>
      </dsp:txBody>
      <dsp:txXfrm>
        <a:off x="1000591" y="540"/>
        <a:ext cx="4506159" cy="2703695"/>
      </dsp:txXfrm>
    </dsp:sp>
    <dsp:sp modelId="{A2AE409A-7374-4C4E-BF84-9F3EDFA2198D}">
      <dsp:nvSpPr>
        <dsp:cNvPr id="0" name=""/>
        <dsp:cNvSpPr/>
      </dsp:nvSpPr>
      <dsp:spPr>
        <a:xfrm>
          <a:off x="5957366" y="540"/>
          <a:ext cx="4506159" cy="2703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solidFill>
                <a:srgbClr val="FFFFFF"/>
              </a:solidFill>
              <a:latin typeface="Gill Sans MT"/>
            </a:rPr>
            <a:t>Personal factors / fatigue and human error — Gary’s fatigue and possibly staff fatigue affect attention, modelling of behaviour, and credibility (</a:t>
          </a:r>
          <a:r>
            <a:rPr lang="en-US" sz="2300" b="1" kern="1200">
              <a:solidFill>
                <a:srgbClr val="FFFFFF"/>
              </a:solidFill>
              <a:latin typeface="Gill Sans MT"/>
            </a:rPr>
            <a:t>Reason, 2016; Maslach &amp; Leiter, 2017</a:t>
          </a:r>
          <a:r>
            <a:rPr lang="en-US" sz="2300" kern="1200">
              <a:solidFill>
                <a:srgbClr val="FFFFFF"/>
              </a:solidFill>
              <a:latin typeface="Gill Sans MT"/>
            </a:rPr>
            <a:t>).</a:t>
          </a:r>
          <a:endParaRPr lang="en-GB" sz="2300" kern="1200">
            <a:latin typeface="Gill Sans MT"/>
          </a:endParaRPr>
        </a:p>
      </dsp:txBody>
      <dsp:txXfrm>
        <a:off x="5957366" y="540"/>
        <a:ext cx="4506159" cy="2703695"/>
      </dsp:txXfrm>
    </dsp:sp>
    <dsp:sp modelId="{AFF5F750-6B18-46DA-88A5-6AA82D19139A}">
      <dsp:nvSpPr>
        <dsp:cNvPr id="0" name=""/>
        <dsp:cNvSpPr/>
      </dsp:nvSpPr>
      <dsp:spPr>
        <a:xfrm>
          <a:off x="1000591" y="3154852"/>
          <a:ext cx="4506159" cy="2703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solidFill>
                <a:srgbClr val="FFFFFF"/>
              </a:solidFill>
              <a:latin typeface="Gill Sans MT"/>
            </a:rPr>
            <a:t>Trust and social identity issues — immigrant staff may feel excluded or not invested; ethnic group divisions can hamper cross-group communication and peer policing (</a:t>
          </a:r>
          <a:r>
            <a:rPr lang="en-US" sz="2300" b="1" kern="1200">
              <a:solidFill>
                <a:srgbClr val="FFFFFF"/>
              </a:solidFill>
              <a:latin typeface="Gill Sans MT"/>
            </a:rPr>
            <a:t>Tajfel &amp; Turner, 1986; Brewer, 1999</a:t>
          </a:r>
          <a:r>
            <a:rPr lang="en-US" sz="2300" kern="1200">
              <a:solidFill>
                <a:srgbClr val="FFFFFF"/>
              </a:solidFill>
              <a:latin typeface="Gill Sans MT"/>
            </a:rPr>
            <a:t>).</a:t>
          </a:r>
          <a:endParaRPr lang="en-GB" sz="2300" kern="1200">
            <a:latin typeface="Gill Sans MT"/>
          </a:endParaRPr>
        </a:p>
      </dsp:txBody>
      <dsp:txXfrm>
        <a:off x="1000591" y="3154852"/>
        <a:ext cx="4506159" cy="2703695"/>
      </dsp:txXfrm>
    </dsp:sp>
    <dsp:sp modelId="{62E092BF-414C-4432-AB13-EDAC973DA201}">
      <dsp:nvSpPr>
        <dsp:cNvPr id="0" name=""/>
        <dsp:cNvSpPr/>
      </dsp:nvSpPr>
      <dsp:spPr>
        <a:xfrm>
          <a:off x="5957366" y="3154852"/>
          <a:ext cx="4506159" cy="2703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solidFill>
                <a:srgbClr val="FFFFFF"/>
              </a:solidFill>
              <a:latin typeface="Gill Sans MT"/>
            </a:rPr>
            <a:t>Environmental/organizational barriers — lack of standard procedures, poor shift handover, and weak enforcement create ambiguity about expectations (</a:t>
          </a:r>
          <a:r>
            <a:rPr lang="en-US" sz="2300" b="1" kern="1200">
              <a:solidFill>
                <a:srgbClr val="FFFFFF"/>
              </a:solidFill>
              <a:latin typeface="Gill Sans MT"/>
            </a:rPr>
            <a:t>Robbins &amp; Judge, 2019; Lunenburg, 2010</a:t>
          </a:r>
          <a:r>
            <a:rPr lang="en-US" sz="2300" kern="1200">
              <a:solidFill>
                <a:srgbClr val="FFFFFF"/>
              </a:solidFill>
              <a:latin typeface="Gill Sans MT"/>
            </a:rPr>
            <a:t>).</a:t>
          </a:r>
          <a:endParaRPr lang="en-GB" sz="2300" kern="1200">
            <a:latin typeface="Gill Sans MT"/>
          </a:endParaRPr>
        </a:p>
      </dsp:txBody>
      <dsp:txXfrm>
        <a:off x="5957366" y="3154852"/>
        <a:ext cx="4506159" cy="27036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22613-9958-4EAC-918B-0099C1AD91C9}">
      <dsp:nvSpPr>
        <dsp:cNvPr id="0" name=""/>
        <dsp:cNvSpPr/>
      </dsp:nvSpPr>
      <dsp:spPr>
        <a:xfrm>
          <a:off x="4436011" y="578"/>
          <a:ext cx="6654018" cy="225474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Gill Sans MT"/>
            </a:rPr>
            <a:t>Replace/augment text signs with universally understood pictograms (handwashing steps, hairnet picture, thermometer icon, fridge icon).</a:t>
          </a:r>
          <a:endParaRPr lang="en-US" sz="2200" kern="1200">
            <a:latin typeface="Gill Sans MT"/>
          </a:endParaRP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Gill Sans MT"/>
            </a:rPr>
            <a:t>Provide signs in the main languages spoken on the floor.</a:t>
          </a:r>
          <a:endParaRPr lang="en-US" sz="2200" kern="1200">
            <a:latin typeface="Gill Sans MT"/>
          </a:endParaRPr>
        </a:p>
      </dsp:txBody>
      <dsp:txXfrm>
        <a:off x="4436011" y="282421"/>
        <a:ext cx="5808489" cy="1691059"/>
      </dsp:txXfrm>
    </dsp:sp>
    <dsp:sp modelId="{B465990D-4C87-4524-8325-2C3D9B738C1C}">
      <dsp:nvSpPr>
        <dsp:cNvPr id="0" name=""/>
        <dsp:cNvSpPr/>
      </dsp:nvSpPr>
      <dsp:spPr>
        <a:xfrm>
          <a:off x="0" y="578"/>
          <a:ext cx="4436012" cy="225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>
              <a:solidFill>
                <a:srgbClr val="FFFFFF"/>
              </a:solidFill>
              <a:latin typeface="Gill Sans MT"/>
            </a:rPr>
            <a:t>Multilingual, visual signage and pictograms</a:t>
          </a:r>
          <a:endParaRPr lang="en-GB" sz="3800" kern="1200">
            <a:solidFill>
              <a:srgbClr val="FFFFFF"/>
            </a:solidFill>
            <a:latin typeface="Gill Sans MT"/>
          </a:endParaRPr>
        </a:p>
      </dsp:txBody>
      <dsp:txXfrm>
        <a:off x="110068" y="110646"/>
        <a:ext cx="4215876" cy="2034609"/>
      </dsp:txXfrm>
    </dsp:sp>
    <dsp:sp modelId="{7FC3FC49-4048-4F54-BEBA-F0AEF2A83D38}">
      <dsp:nvSpPr>
        <dsp:cNvPr id="0" name=""/>
        <dsp:cNvSpPr/>
      </dsp:nvSpPr>
      <dsp:spPr>
        <a:xfrm>
          <a:off x="4436011" y="2480798"/>
          <a:ext cx="6654018" cy="225474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solidFill>
                <a:schemeClr val="bg2"/>
              </a:solidFill>
              <a:latin typeface="Gill Sans MT"/>
            </a:rPr>
            <a:t>One-page laminated SOPs with photos for critical tasks (cooking temps, packaging checks, vegetarianmeal labelling).</a:t>
          </a:r>
          <a:endParaRPr lang="en-GB" sz="2200" kern="1200">
            <a:solidFill>
              <a:schemeClr val="bg2"/>
            </a:solidFill>
            <a:latin typeface="Walbaum Display"/>
          </a:endParaRP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solidFill>
                <a:schemeClr val="bg2"/>
              </a:solidFill>
              <a:latin typeface="Gill Sans MT"/>
            </a:rPr>
            <a:t>Use traffic-light stickers (green = OK, red = stop) to show status.</a:t>
          </a:r>
          <a:endParaRPr lang="en-US" sz="2200" kern="1200">
            <a:solidFill>
              <a:schemeClr val="bg2"/>
            </a:solidFill>
            <a:latin typeface="Gill Sans MT"/>
          </a:endParaRPr>
        </a:p>
      </dsp:txBody>
      <dsp:txXfrm>
        <a:off x="4436011" y="2762641"/>
        <a:ext cx="5808489" cy="1691059"/>
      </dsp:txXfrm>
    </dsp:sp>
    <dsp:sp modelId="{9E0A3597-1498-4BD5-8C0D-E6D0675CE4C5}">
      <dsp:nvSpPr>
        <dsp:cNvPr id="0" name=""/>
        <dsp:cNvSpPr/>
      </dsp:nvSpPr>
      <dsp:spPr>
        <a:xfrm>
          <a:off x="0" y="2480798"/>
          <a:ext cx="4436012" cy="225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>
              <a:solidFill>
                <a:srgbClr val="FFFFFF"/>
              </a:solidFill>
              <a:latin typeface="Gill Sans MT"/>
            </a:rPr>
            <a:t>Simple, visible SOP checklists at each workstation</a:t>
          </a:r>
          <a:endParaRPr lang="en-GB" sz="3800" kern="1200">
            <a:solidFill>
              <a:srgbClr val="FFFFFF"/>
            </a:solidFill>
            <a:latin typeface="Gill Sans MT"/>
          </a:endParaRPr>
        </a:p>
      </dsp:txBody>
      <dsp:txXfrm>
        <a:off x="110068" y="2590866"/>
        <a:ext cx="4215876" cy="20346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23FA8-42A7-4E53-8785-EBE8B75BF712}">
      <dsp:nvSpPr>
        <dsp:cNvPr id="0" name=""/>
        <dsp:cNvSpPr/>
      </dsp:nvSpPr>
      <dsp:spPr>
        <a:xfrm>
          <a:off x="4557931" y="0"/>
          <a:ext cx="6836898" cy="20075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1" kern="1200">
            <a:latin typeface="Gill Sans MT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>
              <a:solidFill>
                <a:schemeClr val="bg2"/>
              </a:solidFill>
              <a:latin typeface="Gill Sans MT"/>
            </a:rPr>
            <a:t>Quick, standing huddle in multiple languages if needed (use bilingual staff/interpretation). Cover today’s risks,  roles, and any incidents.</a:t>
          </a:r>
          <a:endParaRPr lang="en-US" sz="2000" b="1" kern="1200">
            <a:solidFill>
              <a:schemeClr val="bg2"/>
            </a:solidFill>
            <a:latin typeface="Gill Sans MT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1" kern="1200">
            <a:latin typeface="Gill Sans MT"/>
          </a:endParaRPr>
        </a:p>
      </dsp:txBody>
      <dsp:txXfrm>
        <a:off x="4557931" y="250947"/>
        <a:ext cx="6084057" cy="1505682"/>
      </dsp:txXfrm>
    </dsp:sp>
    <dsp:sp modelId="{E2EB5026-BA22-48C1-844E-25DFD63B3D4D}">
      <dsp:nvSpPr>
        <dsp:cNvPr id="0" name=""/>
        <dsp:cNvSpPr/>
      </dsp:nvSpPr>
      <dsp:spPr>
        <a:xfrm>
          <a:off x="0" y="0"/>
          <a:ext cx="4557932" cy="20075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Gill Sans MT"/>
            </a:rPr>
            <a:t>Daily 5-minute visual briefings (huddles) at shift start</a:t>
          </a:r>
          <a:endParaRPr lang="en-GB" sz="3100" kern="1200">
            <a:latin typeface="Gill Sans MT"/>
          </a:endParaRPr>
        </a:p>
      </dsp:txBody>
      <dsp:txXfrm>
        <a:off x="98002" y="98002"/>
        <a:ext cx="4361928" cy="1811572"/>
      </dsp:txXfrm>
    </dsp:sp>
    <dsp:sp modelId="{665C9B2C-771B-43B1-AFEB-24B30667C727}">
      <dsp:nvSpPr>
        <dsp:cNvPr id="0" name=""/>
        <dsp:cNvSpPr/>
      </dsp:nvSpPr>
      <dsp:spPr>
        <a:xfrm>
          <a:off x="4557931" y="2208334"/>
          <a:ext cx="6836898" cy="20075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1" kern="1200">
            <a:latin typeface="Gill Sans MT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>
              <a:solidFill>
                <a:schemeClr val="bg2"/>
              </a:solidFill>
              <a:latin typeface="Gill Sans MT"/>
            </a:rPr>
            <a:t>Provide calibrated thermometers and require visible signed temperature checks for cold chain, with spot checks by supervisor.</a:t>
          </a:r>
          <a:endParaRPr lang="en-GB" sz="20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1" kern="1200">
            <a:latin typeface="Gill Sans MT"/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1" kern="1200">
            <a:latin typeface="Gill Sans MT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0" kern="1200">
            <a:solidFill>
              <a:srgbClr val="FFFFFF"/>
            </a:solidFill>
            <a:latin typeface="Gill Sans MT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b="0" kern="1200">
            <a:solidFill>
              <a:schemeClr val="bg2"/>
            </a:solidFill>
            <a:latin typeface="Gill Sans MT"/>
          </a:endParaRPr>
        </a:p>
      </dsp:txBody>
      <dsp:txXfrm>
        <a:off x="4557931" y="2459281"/>
        <a:ext cx="6084057" cy="1505682"/>
      </dsp:txXfrm>
    </dsp:sp>
    <dsp:sp modelId="{75A7491B-DEBF-4E65-8E07-498E874785CB}">
      <dsp:nvSpPr>
        <dsp:cNvPr id="0" name=""/>
        <dsp:cNvSpPr/>
      </dsp:nvSpPr>
      <dsp:spPr>
        <a:xfrm>
          <a:off x="0" y="2208334"/>
          <a:ext cx="4557932" cy="20075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Gill Sans MT"/>
            </a:rPr>
            <a:t>Immediate thermometer enforcement and temperature logs</a:t>
          </a:r>
          <a:endParaRPr lang="en-GB" sz="3100" kern="1200">
            <a:latin typeface="Gill Sans MT"/>
          </a:endParaRPr>
        </a:p>
      </dsp:txBody>
      <dsp:txXfrm>
        <a:off x="98002" y="2306336"/>
        <a:ext cx="4361928" cy="1811572"/>
      </dsp:txXfrm>
    </dsp:sp>
    <dsp:sp modelId="{002BB4C8-8362-40B7-970C-6D6F274EA827}">
      <dsp:nvSpPr>
        <dsp:cNvPr id="0" name=""/>
        <dsp:cNvSpPr/>
      </dsp:nvSpPr>
      <dsp:spPr>
        <a:xfrm>
          <a:off x="4557931" y="4416669"/>
          <a:ext cx="6836898" cy="200757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>
              <a:solidFill>
                <a:schemeClr val="bg2"/>
              </a:solidFill>
              <a:latin typeface="Gill Sans MT"/>
            </a:rPr>
            <a:t> Gary should not be the only trainer: assign a trained deputy on each shift to reduce overload and maintain credibility. If Gary has been late or fatigued, leading by example matters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b="1" kern="1200">
            <a:solidFill>
              <a:schemeClr val="bg2"/>
            </a:solidFill>
            <a:latin typeface="Gill Sans MT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>
              <a:solidFill>
                <a:schemeClr val="bg2"/>
              </a:solidFill>
              <a:latin typeface="Gill Sans MT"/>
            </a:rPr>
            <a:t> Theory link: modelling behaviour shapes norms (social learning).</a:t>
          </a:r>
        </a:p>
      </dsp:txBody>
      <dsp:txXfrm>
        <a:off x="4557931" y="4667616"/>
        <a:ext cx="6084057" cy="1505682"/>
      </dsp:txXfrm>
    </dsp:sp>
    <dsp:sp modelId="{223AB640-6E66-43D6-95D4-86EB2FF62D9D}">
      <dsp:nvSpPr>
        <dsp:cNvPr id="0" name=""/>
        <dsp:cNvSpPr/>
      </dsp:nvSpPr>
      <dsp:spPr>
        <a:xfrm>
          <a:off x="0" y="4416669"/>
          <a:ext cx="4557932" cy="20075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Gill Sans MT"/>
            </a:rPr>
            <a:t>Address manager fatigue and visible leadership</a:t>
          </a:r>
          <a:endParaRPr lang="en-GB" sz="3100" kern="1200">
            <a:solidFill>
              <a:srgbClr val="000000"/>
            </a:solidFill>
          </a:endParaRPr>
        </a:p>
      </dsp:txBody>
      <dsp:txXfrm>
        <a:off x="98002" y="4514671"/>
        <a:ext cx="4361928" cy="18115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8AABD-C97F-4563-9064-C124E8DD559D}">
      <dsp:nvSpPr>
        <dsp:cNvPr id="0" name=""/>
        <dsp:cNvSpPr/>
      </dsp:nvSpPr>
      <dsp:spPr>
        <a:xfrm>
          <a:off x="1352" y="0"/>
          <a:ext cx="3516064" cy="51112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solidFill>
                <a:schemeClr val="bg1"/>
              </a:solidFill>
              <a:latin typeface="Gill Sans MT"/>
            </a:rPr>
            <a:t>Formal induction &amp; competency training in multiple formats</a:t>
          </a:r>
          <a:endParaRPr lang="en-GB" sz="2500" kern="1200">
            <a:solidFill>
              <a:schemeClr val="bg1"/>
            </a:solidFill>
            <a:latin typeface="Gill Sans MT"/>
          </a:endParaRPr>
        </a:p>
      </dsp:txBody>
      <dsp:txXfrm>
        <a:off x="1352" y="0"/>
        <a:ext cx="3516064" cy="1533378"/>
      </dsp:txXfrm>
    </dsp:sp>
    <dsp:sp modelId="{87CE2BBC-10B7-4271-9575-EAAB30B0768A}">
      <dsp:nvSpPr>
        <dsp:cNvPr id="0" name=""/>
        <dsp:cNvSpPr/>
      </dsp:nvSpPr>
      <dsp:spPr>
        <a:xfrm>
          <a:off x="352958" y="1533378"/>
          <a:ext cx="2812851" cy="3322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  <a:latin typeface="Gill Sans MT"/>
            </a:rPr>
            <a:t>Mandatory short induction before starting work: short videos (with subtitles/languages), live demo, and a simple quiz/checklist to demonstrate competence. Use role-play and hands-on practice.</a:t>
          </a:r>
          <a:endParaRPr lang="en-US" sz="2000" kern="1200">
            <a:solidFill>
              <a:schemeClr val="bg1"/>
            </a:solidFill>
            <a:latin typeface="Gill Sans MT"/>
          </a:endParaRPr>
        </a:p>
      </dsp:txBody>
      <dsp:txXfrm>
        <a:off x="435344" y="1615764"/>
        <a:ext cx="2648079" cy="3157547"/>
      </dsp:txXfrm>
    </dsp:sp>
    <dsp:sp modelId="{9966185F-8002-439D-9A37-84BF6B6C20AE}">
      <dsp:nvSpPr>
        <dsp:cNvPr id="0" name=""/>
        <dsp:cNvSpPr/>
      </dsp:nvSpPr>
      <dsp:spPr>
        <a:xfrm>
          <a:off x="3781121" y="0"/>
          <a:ext cx="3516064" cy="51112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solidFill>
                <a:schemeClr val="bg1"/>
              </a:solidFill>
              <a:latin typeface="Gill Sans MT"/>
            </a:rPr>
            <a:t>Use bilingual peer mentors and buddy system</a:t>
          </a:r>
          <a:endParaRPr lang="en-US" sz="2500" kern="1200">
            <a:solidFill>
              <a:schemeClr val="bg1"/>
            </a:solidFill>
            <a:latin typeface="Gill Sans MT"/>
          </a:endParaRPr>
        </a:p>
      </dsp:txBody>
      <dsp:txXfrm>
        <a:off x="3781121" y="0"/>
        <a:ext cx="3516064" cy="1533378"/>
      </dsp:txXfrm>
    </dsp:sp>
    <dsp:sp modelId="{B3C724D2-D9D1-4529-9820-C1356BAC456D}">
      <dsp:nvSpPr>
        <dsp:cNvPr id="0" name=""/>
        <dsp:cNvSpPr/>
      </dsp:nvSpPr>
      <dsp:spPr>
        <a:xfrm>
          <a:off x="4132727" y="1533378"/>
          <a:ext cx="2812851" cy="3322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bg1"/>
              </a:solidFill>
              <a:latin typeface="Gill Sans MT"/>
            </a:rPr>
            <a:t>Pair new or younger staff with experienced bilingual workers for on-the-job coaching. Incentivize mentors (small bonus or recognition).</a:t>
          </a:r>
          <a:endParaRPr lang="en-US" sz="2300" kern="1200">
            <a:solidFill>
              <a:schemeClr val="bg1"/>
            </a:solidFill>
            <a:latin typeface="Gill Sans MT"/>
          </a:endParaRPr>
        </a:p>
      </dsp:txBody>
      <dsp:txXfrm>
        <a:off x="4215113" y="1615764"/>
        <a:ext cx="2648079" cy="3157547"/>
      </dsp:txXfrm>
    </dsp:sp>
    <dsp:sp modelId="{DAC30CBB-8B56-4382-8CAC-62EB9C748C61}">
      <dsp:nvSpPr>
        <dsp:cNvPr id="0" name=""/>
        <dsp:cNvSpPr/>
      </dsp:nvSpPr>
      <dsp:spPr>
        <a:xfrm>
          <a:off x="7560890" y="0"/>
          <a:ext cx="3516064" cy="51112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solidFill>
                <a:schemeClr val="bg1"/>
              </a:solidFill>
              <a:latin typeface="Gill Sans MT"/>
            </a:rPr>
            <a:t>Noise mitigation and alternative communication channels</a:t>
          </a:r>
          <a:endParaRPr lang="en-GB" sz="2500" kern="1200">
            <a:solidFill>
              <a:schemeClr val="bg1"/>
            </a:solidFill>
            <a:latin typeface="Gill Sans MT"/>
          </a:endParaRPr>
        </a:p>
      </dsp:txBody>
      <dsp:txXfrm>
        <a:off x="7560890" y="0"/>
        <a:ext cx="3516064" cy="1533378"/>
      </dsp:txXfrm>
    </dsp:sp>
    <dsp:sp modelId="{0D4BE87D-D08A-48C9-AD8A-B6FDC557D8BC}">
      <dsp:nvSpPr>
        <dsp:cNvPr id="0" name=""/>
        <dsp:cNvSpPr/>
      </dsp:nvSpPr>
      <dsp:spPr>
        <a:xfrm>
          <a:off x="7912496" y="1534875"/>
          <a:ext cx="2812851" cy="1541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latin typeface="Gill Sans MT"/>
            </a:rPr>
            <a:t>Provide ear-safe zones for brief talks, or use visual signals (lights, boards) and hand signals for critical machine operation. Consider simple headsets/walkie-talkies for managers if noise prevents verbal instruction.</a:t>
          </a:r>
          <a:endParaRPr lang="en-US" sz="1500" kern="1200">
            <a:solidFill>
              <a:schemeClr val="bg1"/>
            </a:solidFill>
            <a:latin typeface="Gill Sans MT"/>
          </a:endParaRPr>
        </a:p>
      </dsp:txBody>
      <dsp:txXfrm>
        <a:off x="7957634" y="1580013"/>
        <a:ext cx="2722575" cy="1450839"/>
      </dsp:txXfrm>
    </dsp:sp>
    <dsp:sp modelId="{F2CFCF37-5993-4E57-B194-3F7C29376CB1}">
      <dsp:nvSpPr>
        <dsp:cNvPr id="0" name=""/>
        <dsp:cNvSpPr/>
      </dsp:nvSpPr>
      <dsp:spPr>
        <a:xfrm>
          <a:off x="7912496" y="3313085"/>
          <a:ext cx="2812851" cy="1541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  <a:latin typeface="Gill Sans MT"/>
            </a:rPr>
            <a:t>Theory link: Shannon–Weaver (reducing channel noise).</a:t>
          </a:r>
          <a:endParaRPr lang="en-US" sz="2000" kern="1200">
            <a:solidFill>
              <a:schemeClr val="bg1"/>
            </a:solidFill>
            <a:latin typeface="Gill Sans MT"/>
          </a:endParaRPr>
        </a:p>
      </dsp:txBody>
      <dsp:txXfrm>
        <a:off x="7957634" y="3358223"/>
        <a:ext cx="2722575" cy="14508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42B85A-FD46-49DC-A074-3CE00A3CD37F}">
      <dsp:nvSpPr>
        <dsp:cNvPr id="0" name=""/>
        <dsp:cNvSpPr/>
      </dsp:nvSpPr>
      <dsp:spPr>
        <a:xfrm>
          <a:off x="0" y="545268"/>
          <a:ext cx="3809998" cy="2285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solidFill>
                <a:schemeClr val="bg1"/>
              </a:solidFill>
              <a:latin typeface="Gill Sans MT"/>
            </a:rPr>
            <a:t>Replace text-only signs with pictograms + translations for main languages (days 1–7).</a:t>
          </a:r>
          <a:endParaRPr lang="en-US" sz="2900" kern="1200">
            <a:solidFill>
              <a:schemeClr val="bg1"/>
            </a:solidFill>
            <a:latin typeface="Gill Sans MT"/>
          </a:endParaRPr>
        </a:p>
      </dsp:txBody>
      <dsp:txXfrm>
        <a:off x="0" y="545268"/>
        <a:ext cx="3809998" cy="2285999"/>
      </dsp:txXfrm>
    </dsp:sp>
    <dsp:sp modelId="{864A22FD-4FCB-4D0D-A77D-B72C87107555}">
      <dsp:nvSpPr>
        <dsp:cNvPr id="0" name=""/>
        <dsp:cNvSpPr/>
      </dsp:nvSpPr>
      <dsp:spPr>
        <a:xfrm>
          <a:off x="4190998" y="545268"/>
          <a:ext cx="3809998" cy="2285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solidFill>
                <a:schemeClr val="bg1"/>
              </a:solidFill>
              <a:latin typeface="Gill Sans MT"/>
            </a:rPr>
            <a:t>Start daily 5-minute multilingual huddles at shift start and appoint a shift hygienechampion (days 1–14)</a:t>
          </a:r>
          <a:endParaRPr lang="en-US" sz="2900" kern="1200">
            <a:solidFill>
              <a:schemeClr val="bg1"/>
            </a:solidFill>
            <a:latin typeface="Gill Sans MT"/>
          </a:endParaRPr>
        </a:p>
      </dsp:txBody>
      <dsp:txXfrm>
        <a:off x="4190998" y="545268"/>
        <a:ext cx="3809998" cy="2285999"/>
      </dsp:txXfrm>
    </dsp:sp>
    <dsp:sp modelId="{FFE3BAF7-2F1F-47C4-A362-90E09C2F9ADD}">
      <dsp:nvSpPr>
        <dsp:cNvPr id="0" name=""/>
        <dsp:cNvSpPr/>
      </dsp:nvSpPr>
      <dsp:spPr>
        <a:xfrm>
          <a:off x="8381997" y="545268"/>
          <a:ext cx="3809998" cy="2285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solidFill>
                <a:schemeClr val="bg1"/>
              </a:solidFill>
              <a:latin typeface="Gill Sans MT"/>
            </a:rPr>
            <a:t>Issue thermometers, start temperature logs and spot checks (days 1–7)</a:t>
          </a:r>
          <a:endParaRPr lang="en-US" sz="2900" kern="1200">
            <a:solidFill>
              <a:schemeClr val="bg1"/>
            </a:solidFill>
            <a:latin typeface="Gill Sans MT"/>
          </a:endParaRPr>
        </a:p>
      </dsp:txBody>
      <dsp:txXfrm>
        <a:off x="8381997" y="545268"/>
        <a:ext cx="3809998" cy="2285999"/>
      </dsp:txXfrm>
    </dsp:sp>
    <dsp:sp modelId="{383ABB4C-2F25-45A3-A0CC-3FA270DB52C8}">
      <dsp:nvSpPr>
        <dsp:cNvPr id="0" name=""/>
        <dsp:cNvSpPr/>
      </dsp:nvSpPr>
      <dsp:spPr>
        <a:xfrm>
          <a:off x="2095499" y="3212267"/>
          <a:ext cx="3809998" cy="2285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solidFill>
                <a:schemeClr val="bg1"/>
              </a:solidFill>
              <a:latin typeface="Gill Sans MT"/>
            </a:rPr>
            <a:t>Run 2 x half-day induction sessions for all staff who haven’t had formal training (weeks 2–4).</a:t>
          </a:r>
          <a:endParaRPr lang="en-US" sz="2900" kern="1200">
            <a:solidFill>
              <a:schemeClr val="bg1"/>
            </a:solidFill>
            <a:latin typeface="Gill Sans MT"/>
          </a:endParaRPr>
        </a:p>
      </dsp:txBody>
      <dsp:txXfrm>
        <a:off x="2095499" y="3212267"/>
        <a:ext cx="3809998" cy="2285999"/>
      </dsp:txXfrm>
    </dsp:sp>
    <dsp:sp modelId="{4CABC7F0-0C0F-46FF-A2ED-3B790E952F0B}">
      <dsp:nvSpPr>
        <dsp:cNvPr id="0" name=""/>
        <dsp:cNvSpPr/>
      </dsp:nvSpPr>
      <dsp:spPr>
        <a:xfrm>
          <a:off x="6286497" y="3212267"/>
          <a:ext cx="3809998" cy="2285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solidFill>
                <a:schemeClr val="bg1"/>
              </a:solidFill>
              <a:latin typeface="Gill Sans MT"/>
            </a:rPr>
            <a:t>Plan a 3-month review meeting with worker reps to evaluate progress and adjust (end ofmonth 3).</a:t>
          </a:r>
          <a:endParaRPr lang="en-US" sz="2900" kern="1200">
            <a:solidFill>
              <a:schemeClr val="bg1"/>
            </a:solidFill>
            <a:latin typeface="Gill Sans MT"/>
          </a:endParaRPr>
        </a:p>
      </dsp:txBody>
      <dsp:txXfrm>
        <a:off x="6286497" y="3212267"/>
        <a:ext cx="3809998" cy="22859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A2E0C-3E83-4864-81AE-72D8030E5331}">
      <dsp:nvSpPr>
        <dsp:cNvPr id="0" name=""/>
        <dsp:cNvSpPr/>
      </dsp:nvSpPr>
      <dsp:spPr>
        <a:xfrm>
          <a:off x="5914" y="0"/>
          <a:ext cx="5689088" cy="56970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>
              <a:solidFill>
                <a:schemeClr val="bg1"/>
              </a:solidFill>
              <a:latin typeface="Gill Sans MT"/>
            </a:rPr>
            <a:t>Recruitment &amp; job design changes</a:t>
          </a:r>
          <a:endParaRPr lang="en-GB" sz="3700" kern="1200">
            <a:solidFill>
              <a:schemeClr val="bg1"/>
            </a:solidFill>
            <a:latin typeface="Gill Sans MT"/>
          </a:endParaRPr>
        </a:p>
      </dsp:txBody>
      <dsp:txXfrm>
        <a:off x="5914" y="0"/>
        <a:ext cx="5689088" cy="1709119"/>
      </dsp:txXfrm>
    </dsp:sp>
    <dsp:sp modelId="{BC768E14-953B-4DEB-BEFF-FCAC41B0DEBC}">
      <dsp:nvSpPr>
        <dsp:cNvPr id="0" name=""/>
        <dsp:cNvSpPr/>
      </dsp:nvSpPr>
      <dsp:spPr>
        <a:xfrm>
          <a:off x="574822" y="1710788"/>
          <a:ext cx="4551270" cy="171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  <a:latin typeface="Gill Sans MT"/>
            </a:rPr>
            <a:t>Screen new hires for language basics or provide guaranteed induction time before being assigned critical tasks. Consider recruiting bilingual supervisors.</a:t>
          </a:r>
          <a:endParaRPr lang="en-US" sz="2200" kern="1200">
            <a:solidFill>
              <a:schemeClr val="bg1"/>
            </a:solidFill>
            <a:latin typeface="Gill Sans MT"/>
          </a:endParaRPr>
        </a:p>
      </dsp:txBody>
      <dsp:txXfrm>
        <a:off x="625133" y="1761099"/>
        <a:ext cx="4450648" cy="1617120"/>
      </dsp:txXfrm>
    </dsp:sp>
    <dsp:sp modelId="{636F291D-D922-47CD-BAFF-5B930AC9EFD4}">
      <dsp:nvSpPr>
        <dsp:cNvPr id="0" name=""/>
        <dsp:cNvSpPr/>
      </dsp:nvSpPr>
      <dsp:spPr>
        <a:xfrm>
          <a:off x="574822" y="3692799"/>
          <a:ext cx="4551270" cy="171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bg1"/>
              </a:solidFill>
              <a:latin typeface="Gill Sans MT"/>
            </a:rPr>
            <a:t>Theory link: reduces language mismatch and helps embed norms</a:t>
          </a:r>
          <a:r>
            <a:rPr lang="en-GB" sz="1600" kern="1200">
              <a:solidFill>
                <a:srgbClr val="FFFFFF"/>
              </a:solidFill>
              <a:latin typeface="Gill Sans MT"/>
            </a:rPr>
            <a:t>.</a:t>
          </a:r>
          <a:endParaRPr lang="en-US" sz="1600" kern="1200">
            <a:solidFill>
              <a:srgbClr val="FFFFFF"/>
            </a:solidFill>
            <a:latin typeface="Gill Sans MT"/>
          </a:endParaRPr>
        </a:p>
      </dsp:txBody>
      <dsp:txXfrm>
        <a:off x="625133" y="3743110"/>
        <a:ext cx="4450648" cy="1617120"/>
      </dsp:txXfrm>
    </dsp:sp>
    <dsp:sp modelId="{B94E8912-6609-4134-908D-325D89A575CA}">
      <dsp:nvSpPr>
        <dsp:cNvPr id="0" name=""/>
        <dsp:cNvSpPr/>
      </dsp:nvSpPr>
      <dsp:spPr>
        <a:xfrm>
          <a:off x="6121683" y="0"/>
          <a:ext cx="5689088" cy="56970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>
              <a:solidFill>
                <a:schemeClr val="bg1"/>
              </a:solidFill>
              <a:latin typeface="Gill Sans MT"/>
            </a:rPr>
            <a:t>Redesign communication strategy</a:t>
          </a:r>
          <a:endParaRPr lang="en-GB" sz="3700" kern="1200">
            <a:solidFill>
              <a:schemeClr val="bg1"/>
            </a:solidFill>
            <a:latin typeface="Gill Sans MT"/>
          </a:endParaRPr>
        </a:p>
      </dsp:txBody>
      <dsp:txXfrm>
        <a:off x="6121683" y="0"/>
        <a:ext cx="5689088" cy="1709119"/>
      </dsp:txXfrm>
    </dsp:sp>
    <dsp:sp modelId="{60CC5289-6A7C-453E-8588-1C63C0EC0DEB}">
      <dsp:nvSpPr>
        <dsp:cNvPr id="0" name=""/>
        <dsp:cNvSpPr/>
      </dsp:nvSpPr>
      <dsp:spPr>
        <a:xfrm>
          <a:off x="6690592" y="1710788"/>
          <a:ext cx="4551270" cy="171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  <a:latin typeface="Gill Sans MT"/>
            </a:rPr>
            <a:t>Use multimedia: short instructional videos, pictorial SOPs, translated quick-reference cards, and an intranet or noticeboard with visual KPIs. Encourage upward feedback channels.</a:t>
          </a:r>
          <a:endParaRPr lang="en-US" sz="2200" kern="1200">
            <a:solidFill>
              <a:schemeClr val="bg1"/>
            </a:solidFill>
            <a:latin typeface="Gill Sans MT"/>
          </a:endParaRPr>
        </a:p>
      </dsp:txBody>
      <dsp:txXfrm>
        <a:off x="6740903" y="1761099"/>
        <a:ext cx="4450648" cy="1617120"/>
      </dsp:txXfrm>
    </dsp:sp>
    <dsp:sp modelId="{37FF3AA0-9002-42B0-85C0-71E41481E938}">
      <dsp:nvSpPr>
        <dsp:cNvPr id="0" name=""/>
        <dsp:cNvSpPr/>
      </dsp:nvSpPr>
      <dsp:spPr>
        <a:xfrm>
          <a:off x="6690592" y="3692799"/>
          <a:ext cx="4551270" cy="171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chemeClr val="bg1"/>
              </a:solidFill>
              <a:latin typeface="Gill Sans MT"/>
            </a:rPr>
            <a:t>Theory link: adult learning + transactional communication.</a:t>
          </a:r>
          <a:endParaRPr lang="en-US" sz="2800" kern="1200">
            <a:solidFill>
              <a:schemeClr val="bg1"/>
            </a:solidFill>
            <a:latin typeface="Gill Sans MT"/>
          </a:endParaRPr>
        </a:p>
      </dsp:txBody>
      <dsp:txXfrm>
        <a:off x="6740903" y="3743110"/>
        <a:ext cx="4450648" cy="16171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1E7A9-617C-4F7E-B16A-91352BC4E19E}">
      <dsp:nvSpPr>
        <dsp:cNvPr id="0" name=""/>
        <dsp:cNvSpPr/>
      </dsp:nvSpPr>
      <dsp:spPr>
        <a:xfrm>
          <a:off x="2605" y="0"/>
          <a:ext cx="2541325" cy="5685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Cultural competence + participative design</a:t>
          </a:r>
          <a:r>
            <a:rPr lang="en-GB" sz="2400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 → reduces cultural misunderstandings and builds ownership (Hofstede, social identity).</a:t>
          </a:r>
          <a:endParaRPr lang="en-US" sz="2400" kern="1200">
            <a:solidFill>
              <a:srgbClr val="000000"/>
            </a:solidFill>
            <a:latin typeface="Gill Sans MT"/>
            <a:ea typeface="+mn-ea"/>
            <a:cs typeface="+mn-cs"/>
          </a:endParaRPr>
        </a:p>
      </dsp:txBody>
      <dsp:txXfrm>
        <a:off x="77038" y="74433"/>
        <a:ext cx="2392459" cy="5536825"/>
      </dsp:txXfrm>
    </dsp:sp>
    <dsp:sp modelId="{075F48A1-DC90-4A25-9E4A-49742A9979A7}">
      <dsp:nvSpPr>
        <dsp:cNvPr id="0" name=""/>
        <dsp:cNvSpPr/>
      </dsp:nvSpPr>
      <dsp:spPr>
        <a:xfrm>
          <a:off x="2970874" y="0"/>
          <a:ext cx="2541325" cy="5685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Hands-on induction + buddy system</a:t>
          </a:r>
          <a:r>
            <a:rPr lang="en-GB" sz="2000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 </a:t>
          </a:r>
          <a:r>
            <a:rPr lang="en-GB" sz="2400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→ addresses lack of formal training, adult learning preferences and generational differences.</a:t>
          </a:r>
          <a:endParaRPr lang="en-US" sz="2400" kern="1200">
            <a:solidFill>
              <a:srgbClr val="000000"/>
            </a:solidFill>
            <a:latin typeface="Gill Sans MT"/>
            <a:ea typeface="+mn-ea"/>
            <a:cs typeface="+mn-cs"/>
          </a:endParaRPr>
        </a:p>
      </dsp:txBody>
      <dsp:txXfrm>
        <a:off x="3045307" y="74433"/>
        <a:ext cx="2392459" cy="5536825"/>
      </dsp:txXfrm>
    </dsp:sp>
    <dsp:sp modelId="{5360619B-6961-4B60-A9AC-9E67268EA77D}">
      <dsp:nvSpPr>
        <dsp:cNvPr id="0" name=""/>
        <dsp:cNvSpPr/>
      </dsp:nvSpPr>
      <dsp:spPr>
        <a:xfrm>
          <a:off x="5939142" y="0"/>
          <a:ext cx="2541325" cy="5685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Thermometers, SOPs, HACCP, audits</a:t>
          </a:r>
          <a:r>
            <a:rPr lang="en-GB" sz="2400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 → build engineering/administrative barriers so that human lapses don’t cause harm (Swiss Cheese).</a:t>
          </a:r>
          <a:endParaRPr lang="en-US" sz="2400" kern="1200">
            <a:solidFill>
              <a:srgbClr val="000000"/>
            </a:solidFill>
            <a:latin typeface="Gill Sans MT"/>
            <a:ea typeface="+mn-ea"/>
            <a:cs typeface="+mn-cs"/>
          </a:endParaRPr>
        </a:p>
      </dsp:txBody>
      <dsp:txXfrm>
        <a:off x="6013575" y="74433"/>
        <a:ext cx="2392459" cy="5536825"/>
      </dsp:txXfrm>
    </dsp:sp>
    <dsp:sp modelId="{C24C0E1A-551C-45D5-BB3A-6D6992576C5D}">
      <dsp:nvSpPr>
        <dsp:cNvPr id="0" name=""/>
        <dsp:cNvSpPr/>
      </dsp:nvSpPr>
      <dsp:spPr>
        <a:xfrm>
          <a:off x="8907411" y="0"/>
          <a:ext cx="2541325" cy="5685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Language/pictograms/translations</a:t>
          </a:r>
          <a:r>
            <a:rPr lang="en-GB" sz="2400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 </a:t>
          </a:r>
          <a:r>
            <a:rPr lang="en-GB" sz="2800" kern="1200">
              <a:solidFill>
                <a:srgbClr val="000000"/>
              </a:solidFill>
              <a:latin typeface="Gill Sans MT"/>
              <a:ea typeface="+mn-ea"/>
              <a:cs typeface="+mn-cs"/>
            </a:rPr>
            <a:t>→ fixes semantic and language decoding issues.</a:t>
          </a:r>
          <a:endParaRPr lang="en-US" sz="2800" kern="1200">
            <a:solidFill>
              <a:srgbClr val="000000"/>
            </a:solidFill>
            <a:latin typeface="Gill Sans MT"/>
            <a:ea typeface="+mn-ea"/>
            <a:cs typeface="+mn-cs"/>
          </a:endParaRPr>
        </a:p>
      </dsp:txBody>
      <dsp:txXfrm>
        <a:off x="8981844" y="74433"/>
        <a:ext cx="2392459" cy="55368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 rtl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microsoft.com/office/2018/10/relationships/comments" Target="../comments/modernComment_196_5F81942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microsoft.com/office/2018/10/relationships/comments" Target="../comments/modernComment_19A_66E9DBA9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rmAutofit/>
          </a:bodyPr>
          <a:lstStyle/>
          <a:p>
            <a:pPr rtl="0"/>
            <a:br>
              <a:rPr lang="en-GB" sz="2000"/>
            </a:br>
            <a:endParaRPr lang="en-GB" sz="2000"/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379513" y="-11723"/>
            <a:ext cx="8441902" cy="6893938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221389" y="-392295"/>
            <a:ext cx="9256609" cy="7277263"/>
          </a:xfrm>
        </p:spPr>
        <p:txBody>
          <a:bodyPr vert="horz" wrap="square" lIns="0" tIns="0" rIns="0" bIns="0" rtlCol="0" anchor="t">
            <a:normAutofit fontScale="77500" lnSpcReduction="20000"/>
          </a:bodyPr>
          <a:lstStyle/>
          <a:p>
            <a:r>
              <a:rPr lang="en-GB"/>
              <a:t>S</a:t>
            </a:r>
            <a:r>
              <a:rPr lang="en-GB" sz="2400"/>
              <a:t>tudent name</a:t>
            </a:r>
            <a:r>
              <a:rPr lang="en-GB" sz="2400" b="1"/>
              <a:t>:  </a:t>
            </a:r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3200" b="1"/>
              <a:t>Elena Liliana </a:t>
            </a:r>
            <a:r>
              <a:rPr lang="en-GB" sz="3200" b="1" err="1"/>
              <a:t>Chitoranu</a:t>
            </a:r>
            <a:r>
              <a:rPr lang="en-GB" sz="2800" b="1"/>
              <a:t>              2431894</a:t>
            </a:r>
            <a:endParaRPr lang="en-GB" sz="2800" b="1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3200" b="1">
                <a:solidFill>
                  <a:srgbClr val="FFFFFF">
                    <a:alpha val="60000"/>
                  </a:srgbClr>
                </a:solidFill>
              </a:rPr>
              <a:t>Tiemoko Dagnogo </a:t>
            </a:r>
            <a:r>
              <a:rPr lang="en-GB" sz="2800" b="1">
                <a:solidFill>
                  <a:srgbClr val="FFFFFF">
                    <a:alpha val="60000"/>
                  </a:srgbClr>
                </a:solidFill>
              </a:rPr>
              <a:t>                      2441745</a:t>
            </a:r>
          </a:p>
          <a:p>
            <a:r>
              <a:rPr lang="en-GB" sz="3200" b="1">
                <a:solidFill>
                  <a:srgbClr val="FFFFFF">
                    <a:alpha val="60000"/>
                  </a:srgbClr>
                </a:solidFill>
              </a:rPr>
              <a:t>Sheraz Badil</a:t>
            </a:r>
            <a:r>
              <a:rPr lang="en-GB" sz="2800" b="1">
                <a:solidFill>
                  <a:srgbClr val="FFFFFF">
                    <a:alpha val="60000"/>
                  </a:srgbClr>
                </a:solidFill>
              </a:rPr>
              <a:t>                                  2433189</a:t>
            </a:r>
          </a:p>
          <a:p>
            <a:r>
              <a:rPr lang="en-GB" sz="3200" b="1">
                <a:solidFill>
                  <a:srgbClr val="FFFFFF">
                    <a:alpha val="60000"/>
                  </a:srgbClr>
                </a:solidFill>
              </a:rPr>
              <a:t>Agnieszka </a:t>
            </a:r>
            <a:r>
              <a:rPr lang="en-GB" sz="3200" b="1" err="1">
                <a:solidFill>
                  <a:srgbClr val="FFFFFF">
                    <a:alpha val="60000"/>
                  </a:srgbClr>
                </a:solidFill>
              </a:rPr>
              <a:t>Pacerowska</a:t>
            </a:r>
            <a:r>
              <a:rPr lang="en-GB" sz="3200" b="1">
                <a:solidFill>
                  <a:srgbClr val="FFFFFF">
                    <a:alpha val="60000"/>
                  </a:srgbClr>
                </a:solidFill>
              </a:rPr>
              <a:t> </a:t>
            </a:r>
            <a:r>
              <a:rPr lang="en-GB" sz="2800" b="1">
                <a:solidFill>
                  <a:srgbClr val="FFFFFF">
                    <a:alpha val="60000"/>
                  </a:srgbClr>
                </a:solidFill>
              </a:rPr>
              <a:t>              2440095</a:t>
            </a:r>
          </a:p>
          <a:p>
            <a:r>
              <a:rPr lang="en-GB" sz="3200" b="1" err="1">
                <a:solidFill>
                  <a:srgbClr val="FFFFFF">
                    <a:alpha val="60000"/>
                  </a:srgbClr>
                </a:solidFill>
              </a:rPr>
              <a:t>Kariol</a:t>
            </a:r>
            <a:r>
              <a:rPr lang="en-GB" sz="3200" b="1">
                <a:solidFill>
                  <a:srgbClr val="FFFFFF">
                    <a:alpha val="60000"/>
                  </a:srgbClr>
                </a:solidFill>
              </a:rPr>
              <a:t> </a:t>
            </a:r>
            <a:r>
              <a:rPr lang="en-GB" sz="3200" b="1" err="1">
                <a:solidFill>
                  <a:srgbClr val="FFFFFF">
                    <a:alpha val="60000"/>
                  </a:srgbClr>
                </a:solidFill>
              </a:rPr>
              <a:t>lohore</a:t>
            </a:r>
            <a:r>
              <a:rPr lang="en-GB" sz="3200" b="1">
                <a:solidFill>
                  <a:srgbClr val="FFFFFF">
                    <a:alpha val="60000"/>
                  </a:srgbClr>
                </a:solidFill>
              </a:rPr>
              <a:t> </a:t>
            </a:r>
            <a:r>
              <a:rPr lang="en-GB" sz="2800" b="1">
                <a:solidFill>
                  <a:srgbClr val="FFFFFF">
                    <a:alpha val="60000"/>
                  </a:srgbClr>
                </a:solidFill>
              </a:rPr>
              <a:t>                          2441747 </a:t>
            </a:r>
          </a:p>
          <a:p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endParaRPr lang="en-GB" sz="2400">
              <a:solidFill>
                <a:srgbClr val="FFFFFF">
                  <a:alpha val="60000"/>
                </a:srgbClr>
              </a:solidFill>
            </a:endParaRPr>
          </a:p>
          <a:p>
            <a:pPr rtl="0"/>
            <a:r>
              <a:rPr lang="en-GB" sz="2400"/>
              <a:t>Programme: </a:t>
            </a:r>
            <a:r>
              <a:rPr lang="en-GB" sz="2400" b="1"/>
              <a:t>Cert HD Business Skille for the Workplace</a:t>
            </a:r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pPr rtl="0"/>
            <a:r>
              <a:rPr lang="en-GB" sz="2400"/>
              <a:t>Module: </a:t>
            </a:r>
            <a:r>
              <a:rPr lang="en-GB" sz="2400" b="1"/>
              <a:t>Teamwork and Communication</a:t>
            </a:r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pPr rtl="0"/>
            <a:r>
              <a:rPr lang="en-GB" sz="2400"/>
              <a:t>Module Code: </a:t>
            </a:r>
            <a:r>
              <a:rPr lang="en-GB" sz="2400" b="1"/>
              <a:t>LCLM4003</a:t>
            </a:r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pPr rtl="0"/>
            <a:r>
              <a:rPr lang="en-GB" sz="2400"/>
              <a:t>Module leads: </a:t>
            </a:r>
            <a:r>
              <a:rPr lang="en-GB" sz="2400" b="1"/>
              <a:t>Yohan Mendis</a:t>
            </a:r>
            <a:endParaRPr lang="en-GB" sz="2400" b="1">
              <a:solidFill>
                <a:srgbClr val="FFFFFF">
                  <a:alpha val="60000"/>
                </a:srgbClr>
              </a:solidFill>
            </a:endParaRPr>
          </a:p>
          <a:p>
            <a:pPr rtl="0"/>
            <a:r>
              <a:rPr lang="en-GB" sz="2400"/>
              <a:t>Assignment Title: </a:t>
            </a:r>
            <a:r>
              <a:rPr lang="en-GB" sz="2400" b="1"/>
              <a:t>Group Presentation –Flight Fo</a:t>
            </a:r>
            <a:r>
              <a:rPr lang="en-GB" b="1"/>
              <a:t>od LTD </a:t>
            </a:r>
            <a:endParaRPr lang="en-GB" b="1">
              <a:solidFill>
                <a:srgbClr val="FFFFFF">
                  <a:alpha val="60000"/>
                </a:srgbClr>
              </a:solidFill>
            </a:endParaRPr>
          </a:p>
          <a:p>
            <a:pPr rtl="0"/>
            <a:endParaRPr lang="en-GB"/>
          </a:p>
          <a:p>
            <a:pPr rtl="0"/>
            <a:endParaRPr lang="en-GB"/>
          </a:p>
          <a:p>
            <a:pPr rtl="0"/>
            <a:endParaRPr lang="en-GB">
              <a:solidFill>
                <a:schemeClr val="bg1"/>
              </a:solidFill>
            </a:endParaRPr>
          </a:p>
          <a:p>
            <a:pPr rtl="0"/>
            <a:endParaRPr lang="en-GB"/>
          </a:p>
        </p:txBody>
      </p:sp>
      <p:pic>
        <p:nvPicPr>
          <p:cNvPr id="4" name="Picture 3" descr="A group of donuts with frosting&#10;&#10;AI-generated content may be incorrect.">
            <a:extLst>
              <a:ext uri="{FF2B5EF4-FFF2-40B4-BE49-F238E27FC236}">
                <a16:creationId xmlns:a16="http://schemas.microsoft.com/office/drawing/2014/main" id="{AE9D24B6-45AF-BDF1-0B68-7C57EF1507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825364" y="11723"/>
            <a:ext cx="8858207" cy="6869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610E0B-8D0C-06CD-DE1F-DE540240A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D661BE-CD51-9131-B5CA-F8ABBF23C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6EAE2-0E86-7C19-5261-A102B0977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2</a:t>
            </a:fld>
            <a:endParaRPr lang="en-GB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CF5271A-8270-5EE0-0BB4-FB66DB5A2B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9535071"/>
              </p:ext>
            </p:extLst>
          </p:nvPr>
        </p:nvGraphicFramePr>
        <p:xfrm>
          <a:off x="-2696305" y="-528916"/>
          <a:ext cx="16686072" cy="739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30" name="Arrow: Right 1329">
            <a:extLst>
              <a:ext uri="{FF2B5EF4-FFF2-40B4-BE49-F238E27FC236}">
                <a16:creationId xmlns:a16="http://schemas.microsoft.com/office/drawing/2014/main" id="{659668B9-A484-9A3D-386B-3B8ADD6B6B94}"/>
              </a:ext>
            </a:extLst>
          </p:cNvPr>
          <p:cNvSpPr/>
          <p:nvPr/>
        </p:nvSpPr>
        <p:spPr>
          <a:xfrm>
            <a:off x="2072130" y="-441787"/>
            <a:ext cx="7874636" cy="21560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solidFill>
                  <a:srgbClr val="FF0000"/>
                </a:solidFill>
              </a:rPr>
              <a:t>Main points from the case study</a:t>
            </a:r>
          </a:p>
        </p:txBody>
      </p:sp>
    </p:spTree>
    <p:extLst>
      <p:ext uri="{BB962C8B-B14F-4D97-AF65-F5344CB8AC3E}">
        <p14:creationId xmlns:p14="http://schemas.microsoft.com/office/powerpoint/2010/main" val="16023275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3B0123-6518-AE66-77F2-0441D6835B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68BEF3-5ABA-A3C0-36D5-FCDDB6585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101697-E45A-3AFC-2D38-29F4DB3AE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E91D5C-90F6-6101-B214-0A4565EB1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EBF8D10-AF66-B840-53BA-AFFFB28E1892}"/>
              </a:ext>
            </a:extLst>
          </p:cNvPr>
          <p:cNvGraphicFramePr/>
          <p:nvPr/>
        </p:nvGraphicFramePr>
        <p:xfrm>
          <a:off x="-2449776" y="-271698"/>
          <a:ext cx="16686072" cy="739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30" name="Arrow: Right 1329">
            <a:extLst>
              <a:ext uri="{FF2B5EF4-FFF2-40B4-BE49-F238E27FC236}">
                <a16:creationId xmlns:a16="http://schemas.microsoft.com/office/drawing/2014/main" id="{9CF24D15-1B6F-3F86-7617-88F0D6D973F7}"/>
              </a:ext>
            </a:extLst>
          </p:cNvPr>
          <p:cNvSpPr/>
          <p:nvPr/>
        </p:nvSpPr>
        <p:spPr>
          <a:xfrm>
            <a:off x="2083336" y="-273699"/>
            <a:ext cx="7874636" cy="21560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solidFill>
                  <a:srgbClr val="FF0000"/>
                </a:solidFill>
              </a:rPr>
              <a:t>Main points from the case study</a:t>
            </a:r>
          </a:p>
        </p:txBody>
      </p:sp>
    </p:spTree>
    <p:extLst>
      <p:ext uri="{BB962C8B-B14F-4D97-AF65-F5344CB8AC3E}">
        <p14:creationId xmlns:p14="http://schemas.microsoft.com/office/powerpoint/2010/main" val="172660215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71BFE0-0136-4A60-B21E-BBC780C1F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C475BD-7EAA-A169-AE62-0E57A6725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D02347-E8EC-2885-2531-CA4A60672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F64D871-31EE-F47A-D65A-A77C914BD9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8356975"/>
              </p:ext>
            </p:extLst>
          </p:nvPr>
        </p:nvGraphicFramePr>
        <p:xfrm>
          <a:off x="112577" y="868198"/>
          <a:ext cx="11966327" cy="5778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3" name="Rectangle 192">
            <a:extLst>
              <a:ext uri="{FF2B5EF4-FFF2-40B4-BE49-F238E27FC236}">
                <a16:creationId xmlns:a16="http://schemas.microsoft.com/office/drawing/2014/main" id="{8C629EDC-7189-379F-6E3E-E6D67AB71149}"/>
              </a:ext>
            </a:extLst>
          </p:cNvPr>
          <p:cNvSpPr/>
          <p:nvPr/>
        </p:nvSpPr>
        <p:spPr>
          <a:xfrm>
            <a:off x="2026605" y="180111"/>
            <a:ext cx="7930118" cy="54703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baseline="0">
                <a:solidFill>
                  <a:srgbClr val="FF0000"/>
                </a:solidFill>
                <a:latin typeface="Gill Sans MT"/>
              </a:rPr>
              <a:t>Key communication barrier in the case</a:t>
            </a:r>
            <a:r>
              <a:rPr lang="en-GB" sz="2800">
                <a:latin typeface="Gill Sans MT"/>
                <a:ea typeface="Gill Sans MT"/>
                <a:cs typeface="Gill Sans MT"/>
              </a:rPr>
              <a:t>​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847854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95E027-4BB9-397A-924E-CC4ED1BF8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47C454-AE2C-BD45-7585-005452321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B1A2B-612D-8D34-FFF0-1FD2038DC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9A2CC6D-47BD-2D99-81B2-FFB3A680ED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3219195"/>
              </p:ext>
            </p:extLst>
          </p:nvPr>
        </p:nvGraphicFramePr>
        <p:xfrm>
          <a:off x="363941" y="813353"/>
          <a:ext cx="11464118" cy="5859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3" name="Rectangle 172">
            <a:extLst>
              <a:ext uri="{FF2B5EF4-FFF2-40B4-BE49-F238E27FC236}">
                <a16:creationId xmlns:a16="http://schemas.microsoft.com/office/drawing/2014/main" id="{BA5CAB90-EBEF-11F4-0874-59E1EBF4E275}"/>
              </a:ext>
            </a:extLst>
          </p:cNvPr>
          <p:cNvSpPr/>
          <p:nvPr/>
        </p:nvSpPr>
        <p:spPr>
          <a:xfrm>
            <a:off x="2388970" y="5136"/>
            <a:ext cx="6922052" cy="5990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baseline="0">
                <a:solidFill>
                  <a:srgbClr val="FF0000"/>
                </a:solidFill>
                <a:latin typeface="Gill Sans MT"/>
              </a:rPr>
              <a:t>Key communication barrier in the case</a:t>
            </a:r>
            <a:r>
              <a:rPr lang="en-GB" sz="2400">
                <a:latin typeface="Gill Sans MT"/>
                <a:ea typeface="Gill Sans MT"/>
                <a:cs typeface="Gill Sans MT"/>
              </a:rPr>
              <a:t>​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266397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0D017B-5B32-B5E8-A702-8645E8463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45F2F-B0C0-C523-1F69-7B24C56AF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6</a:t>
            </a:fld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1929F59A-E1B0-B03F-93B0-BEC37E2D04BE}"/>
              </a:ext>
            </a:extLst>
          </p:cNvPr>
          <p:cNvSpPr/>
          <p:nvPr/>
        </p:nvSpPr>
        <p:spPr>
          <a:xfrm>
            <a:off x="1728242" y="36695"/>
            <a:ext cx="8743501" cy="11800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>
                <a:solidFill>
                  <a:srgbClr val="FF0000"/>
                </a:solidFill>
              </a:rPr>
              <a:t>Relevant theories that explain these barriers</a:t>
            </a:r>
            <a:r>
              <a:rPr lang="en-GB" sz="3600"/>
              <a:t> </a:t>
            </a:r>
          </a:p>
        </p:txBody>
      </p:sp>
      <p:pic>
        <p:nvPicPr>
          <p:cNvPr id="302" name="Picture 301" descr="A person and person standing in front of a glass board&#10;&#10;AI-generated content may be incorrect.">
            <a:extLst>
              <a:ext uri="{FF2B5EF4-FFF2-40B4-BE49-F238E27FC236}">
                <a16:creationId xmlns:a16="http://schemas.microsoft.com/office/drawing/2014/main" id="{10DF6D3C-7A89-F125-499E-90221BA6F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3" y="1734748"/>
            <a:ext cx="2038703" cy="1970453"/>
          </a:xfrm>
          <a:prstGeom prst="rect">
            <a:avLst/>
          </a:prstGeom>
        </p:spPr>
      </p:pic>
      <p:sp>
        <p:nvSpPr>
          <p:cNvPr id="303" name="Rectangle 302">
            <a:extLst>
              <a:ext uri="{FF2B5EF4-FFF2-40B4-BE49-F238E27FC236}">
                <a16:creationId xmlns:a16="http://schemas.microsoft.com/office/drawing/2014/main" id="{60090B0E-F621-E7A7-18FC-0A19BEAFA41A}"/>
              </a:ext>
            </a:extLst>
          </p:cNvPr>
          <p:cNvSpPr/>
          <p:nvPr/>
        </p:nvSpPr>
        <p:spPr>
          <a:xfrm>
            <a:off x="2043931" y="1718352"/>
            <a:ext cx="10145570" cy="19758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/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  <a:ea typeface="Arial"/>
                <a:cs typeface="Arial"/>
              </a:rPr>
              <a:t>Communication models</a:t>
            </a:r>
            <a:r>
              <a:rPr lang="en-US" sz="2400">
                <a:solidFill>
                  <a:srgbClr val="FFFFFF"/>
                </a:solidFill>
                <a:latin typeface="Gill Sans MT"/>
                <a:ea typeface="Arial"/>
                <a:cs typeface="Arial"/>
              </a:rPr>
              <a:t>​</a:t>
            </a:r>
          </a:p>
          <a:p>
            <a:pPr marL="228600" indent="-228600">
              <a:buFont typeface="Arial,Sans-Serif"/>
              <a:buChar char="•"/>
            </a:pPr>
            <a:r>
              <a:rPr lang="en-GB" sz="24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Shannon–Weaver (sender → channel → receiver)</a:t>
            </a:r>
            <a:r>
              <a:rPr lang="en-GB" sz="24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: highlights noise (literal machinery noise) </a:t>
            </a:r>
            <a:r>
              <a:rPr lang="en-GB" sz="24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and encoding</a:t>
            </a:r>
            <a:r>
              <a:rPr lang="en-GB" sz="24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/decoding problems (English signs sent to non-English receivers).</a:t>
            </a:r>
            <a:r>
              <a:rPr lang="en-US" sz="24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 sz="2400">
              <a:solidFill>
                <a:schemeClr val="bg1"/>
              </a:solidFill>
            </a:endParaRPr>
          </a:p>
        </p:txBody>
      </p:sp>
      <p:pic>
        <p:nvPicPr>
          <p:cNvPr id="304" name="Picture 303" descr="A person wearing glasses and a black jacket&#10;&#10;AI-generated content may be incorrect.">
            <a:extLst>
              <a:ext uri="{FF2B5EF4-FFF2-40B4-BE49-F238E27FC236}">
                <a16:creationId xmlns:a16="http://schemas.microsoft.com/office/drawing/2014/main" id="{9CC008D4-FEF2-19D6-CCB0-EC46B047A8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" y="4121175"/>
            <a:ext cx="2039912" cy="1961214"/>
          </a:xfrm>
          <a:prstGeom prst="rect">
            <a:avLst/>
          </a:prstGeom>
        </p:spPr>
      </p:pic>
      <p:sp>
        <p:nvSpPr>
          <p:cNvPr id="305" name="Rectangle 304">
            <a:extLst>
              <a:ext uri="{FF2B5EF4-FFF2-40B4-BE49-F238E27FC236}">
                <a16:creationId xmlns:a16="http://schemas.microsoft.com/office/drawing/2014/main" id="{0DF2DEBA-EA52-4403-2C21-DFFA34426FEC}"/>
              </a:ext>
            </a:extLst>
          </p:cNvPr>
          <p:cNvSpPr/>
          <p:nvPr/>
        </p:nvSpPr>
        <p:spPr>
          <a:xfrm>
            <a:off x="2043534" y="4117882"/>
            <a:ext cx="10149160" cy="19565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28600" indent="-228600">
              <a:buFont typeface="Arial,Sans-Serif"/>
              <a:buChar char="•"/>
            </a:pPr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  <a:ea typeface="Arial"/>
                <a:cs typeface="Arial"/>
              </a:rPr>
              <a:t>Transactional model</a:t>
            </a:r>
            <a:r>
              <a:rPr lang="en-GB" sz="2400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  <a:ea typeface="Arial"/>
                <a:cs typeface="Arial"/>
              </a:rPr>
              <a:t>: </a:t>
            </a:r>
            <a:endParaRPr lang="en-US" sz="2400"/>
          </a:p>
          <a:p>
            <a:pPr marL="228600" indent="-228600">
              <a:buFont typeface="Arial,Sans-Serif"/>
              <a:buChar char="•"/>
            </a:pPr>
            <a:r>
              <a:rPr lang="en-GB" sz="28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Emphasizes</a:t>
            </a:r>
            <a:r>
              <a:rPr lang="en-GB" sz="28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two-way exchange and feedback—missing here; Gary sends messages </a:t>
            </a:r>
            <a:r>
              <a:rPr lang="en-GB" sz="28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but may</a:t>
            </a:r>
            <a:r>
              <a:rPr lang="en-GB" sz="28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not be getting meaningful feedback.</a:t>
            </a:r>
            <a:r>
              <a:rPr lang="en-GB">
                <a:solidFill>
                  <a:schemeClr val="bg1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8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US" sz="2800">
              <a:solidFill>
                <a:schemeClr val="bg1"/>
              </a:solidFill>
            </a:endParaRPr>
          </a:p>
          <a:p>
            <a:pPr marL="228600" indent="-228600">
              <a:buFont typeface="Arial,Sans-Serif"/>
              <a:buChar char="•"/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494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C0596F-753E-282F-AC94-DA06968A2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8C834F-9309-BF0F-6D36-8956DCD6D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67C3D8-EC8E-A0FA-225A-1062E06C1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7</a:t>
            </a:fld>
            <a:endParaRPr lang="en-GB"/>
          </a:p>
        </p:txBody>
      </p:sp>
      <p:pic>
        <p:nvPicPr>
          <p:cNvPr id="9" name="Picture 8" descr="A group of women posing for a photo&#10;&#10;AI-generated content may be incorrect.">
            <a:extLst>
              <a:ext uri="{FF2B5EF4-FFF2-40B4-BE49-F238E27FC236}">
                <a16:creationId xmlns:a16="http://schemas.microsoft.com/office/drawing/2014/main" id="{C808BA07-F3EF-BAEE-9CD2-C699196038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3" y="896935"/>
            <a:ext cx="2416963" cy="2260172"/>
          </a:xfrm>
          <a:prstGeom prst="rect">
            <a:avLst/>
          </a:prstGeom>
        </p:spPr>
      </p:pic>
      <p:pic>
        <p:nvPicPr>
          <p:cNvPr id="10" name="Picture 9" descr="A group of people looking at a tablet&#10;&#10;AI-generated content may be incorrect.">
            <a:extLst>
              <a:ext uri="{FF2B5EF4-FFF2-40B4-BE49-F238E27FC236}">
                <a16:creationId xmlns:a16="http://schemas.microsoft.com/office/drawing/2014/main" id="{A7940A1F-591C-1B1A-ABFA-9FC9A95172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" y="3816819"/>
            <a:ext cx="2398731" cy="23250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B3A65B5-7395-B2A2-C53D-2FC7C3DAACEC}"/>
              </a:ext>
            </a:extLst>
          </p:cNvPr>
          <p:cNvSpPr/>
          <p:nvPr/>
        </p:nvSpPr>
        <p:spPr>
          <a:xfrm>
            <a:off x="2403946" y="895580"/>
            <a:ext cx="9771757" cy="22462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400" b="1">
              <a:highlight>
                <a:srgbClr val="008000"/>
              </a:highlight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600" b="1">
                <a:solidFill>
                  <a:schemeClr val="bg1"/>
                </a:solidFill>
              </a:rPr>
              <a:t>Semantic barrier theory: differences in language/vocabulary and cultural meaning cause misinterpretation of messages.</a:t>
            </a:r>
          </a:p>
          <a:p>
            <a:pPr algn="ctr"/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AA6AE9-A3B5-1B70-87AE-A88AF3C801CF}"/>
              </a:ext>
            </a:extLst>
          </p:cNvPr>
          <p:cNvSpPr/>
          <p:nvPr/>
        </p:nvSpPr>
        <p:spPr>
          <a:xfrm>
            <a:off x="2400118" y="3803029"/>
            <a:ext cx="9786752" cy="23221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>
              <a:solidFill>
                <a:srgbClr val="FFFFFF"/>
              </a:solidFill>
              <a:highlight>
                <a:srgbClr val="008000"/>
              </a:highlight>
              <a:latin typeface="Gill Sans MT"/>
              <a:ea typeface="Segoe UI"/>
              <a:cs typeface="Segoe UI"/>
            </a:endParaRPr>
          </a:p>
          <a:p>
            <a:pPr algn="ctr"/>
            <a:r>
              <a:rPr lang="en-GB" sz="2400" b="1">
                <a:solidFill>
                  <a:schemeClr val="bg1"/>
                </a:solidFill>
                <a:latin typeface="Gill Sans MT"/>
                <a:ea typeface="Segoe UI"/>
                <a:cs typeface="Segoe UI"/>
              </a:rPr>
              <a:t> </a:t>
            </a:r>
            <a:r>
              <a:rPr lang="en-GB" sz="2600" b="1">
                <a:solidFill>
                  <a:schemeClr val="bg1"/>
                </a:solidFill>
                <a:latin typeface="Gill Sans MT"/>
                <a:ea typeface="Segoe UI"/>
                <a:cs typeface="Segoe UI"/>
              </a:rPr>
              <a:t>Staff</a:t>
            </a:r>
            <a:r>
              <a:rPr lang="en-GB" sz="2600" b="1" baseline="0">
                <a:solidFill>
                  <a:schemeClr val="bg1"/>
                </a:solidFill>
                <a:latin typeface="Gill Sans MT"/>
                <a:ea typeface="Segoe UI"/>
                <a:cs typeface="Segoe UI"/>
              </a:rPr>
              <a:t> grouped by cultural identity may trust insiders more and ignore directives </a:t>
            </a:r>
            <a:r>
              <a:rPr lang="en-GB" sz="2600" b="1">
                <a:solidFill>
                  <a:schemeClr val="bg1"/>
                </a:solidFill>
                <a:latin typeface="Gill Sans MT"/>
                <a:ea typeface="Segoe UI"/>
                <a:cs typeface="Segoe UI"/>
              </a:rPr>
              <a:t>from outsiders</a:t>
            </a:r>
            <a:r>
              <a:rPr lang="en-GB" sz="2600" b="1" baseline="0">
                <a:solidFill>
                  <a:schemeClr val="bg1"/>
                </a:solidFill>
                <a:latin typeface="Gill Sans MT"/>
                <a:ea typeface="Segoe UI"/>
                <a:cs typeface="Segoe UI"/>
              </a:rPr>
              <a:t> or feel marginalised.</a:t>
            </a:r>
            <a:r>
              <a:rPr lang="en-GB" sz="2600" b="1">
                <a:solidFill>
                  <a:schemeClr val="bg1"/>
                </a:solidFill>
                <a:latin typeface="Gill Sans MT"/>
                <a:ea typeface="Gill Sans MT"/>
                <a:cs typeface="Gill Sans MT"/>
              </a:rPr>
              <a:t>​</a:t>
            </a:r>
            <a:endParaRPr lang="en-GB" sz="2600" b="1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E98506-5F2B-A510-7256-8EB1BAF12761}"/>
              </a:ext>
            </a:extLst>
          </p:cNvPr>
          <p:cNvSpPr/>
          <p:nvPr/>
        </p:nvSpPr>
        <p:spPr>
          <a:xfrm>
            <a:off x="5049567" y="1027978"/>
            <a:ext cx="4024510" cy="4999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</a:rPr>
              <a:t> Language &amp; meaning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36BA4E-A623-28FE-AF4E-8C92401D30FC}"/>
              </a:ext>
            </a:extLst>
          </p:cNvPr>
          <p:cNvSpPr/>
          <p:nvPr/>
        </p:nvSpPr>
        <p:spPr>
          <a:xfrm>
            <a:off x="5360615" y="4041643"/>
            <a:ext cx="3412009" cy="6809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</a:rPr>
              <a:t>Social identity theory</a:t>
            </a: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343932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9169A7-7B82-2118-F11D-6881EFEB0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951AFC-D3C4-7DB5-FC51-9E8ADEB67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42EA22-6C8C-F5B1-3CCD-8BC7E82E2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 descr="A group of people clapping&#10;&#10;AI-generated content may be incorrect.">
            <a:extLst>
              <a:ext uri="{FF2B5EF4-FFF2-40B4-BE49-F238E27FC236}">
                <a16:creationId xmlns:a16="http://schemas.microsoft.com/office/drawing/2014/main" id="{17DC3814-9122-2945-EF1D-2C6E232B6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50" y="1103193"/>
            <a:ext cx="2079886" cy="219855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6347384-9A76-633F-1207-D21CCE5CFF57}"/>
              </a:ext>
            </a:extLst>
          </p:cNvPr>
          <p:cNvSpPr/>
          <p:nvPr/>
        </p:nvSpPr>
        <p:spPr>
          <a:xfrm>
            <a:off x="2070696" y="1098231"/>
            <a:ext cx="10104642" cy="219297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/>
            <a:endParaRPr lang="en-GB" sz="2400" b="1">
              <a:solidFill>
                <a:srgbClr val="FFFFFF"/>
              </a:solidFill>
              <a:highlight>
                <a:srgbClr val="008000"/>
              </a:highlight>
              <a:latin typeface="Gill Sans MT"/>
              <a:ea typeface="Arial"/>
              <a:cs typeface="Arial"/>
            </a:endParaRPr>
          </a:p>
          <a:p>
            <a:pPr marL="228600" lvl="0" indent="-228600" rtl="0">
              <a:buFont typeface="Arial,Sans-Serif"/>
              <a:buChar char="•"/>
            </a:pPr>
            <a:r>
              <a:rPr lang="en-GB" sz="28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Andragogy / adult learning theory: adults learn better when training is relevant, problem-centred, experiential, and respects their background — a one-size lecture approach fails.</a:t>
            </a:r>
            <a:r>
              <a:rPr lang="en-US" sz="28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</a:p>
          <a:p>
            <a:pPr marL="228600" indent="-228600">
              <a:buFont typeface="Arial,Sans-Serif"/>
              <a:buChar char="•"/>
            </a:pPr>
            <a:endParaRPr lang="en-GB" sz="2000"/>
          </a:p>
        </p:txBody>
      </p:sp>
      <p:pic>
        <p:nvPicPr>
          <p:cNvPr id="9" name="Picture 8" descr="A close up of a pea pod&#10;&#10;AI-generated content may be incorrect.">
            <a:extLst>
              <a:ext uri="{FF2B5EF4-FFF2-40B4-BE49-F238E27FC236}">
                <a16:creationId xmlns:a16="http://schemas.microsoft.com/office/drawing/2014/main" id="{4E3ACA22-53CA-C974-813F-607056043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355" y="4298111"/>
            <a:ext cx="2075354" cy="220732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C17A71F-78CE-845E-D426-83316C84258E}"/>
              </a:ext>
            </a:extLst>
          </p:cNvPr>
          <p:cNvSpPr/>
          <p:nvPr/>
        </p:nvSpPr>
        <p:spPr>
          <a:xfrm>
            <a:off x="2063417" y="4293099"/>
            <a:ext cx="10122290" cy="220957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400" b="1">
              <a:highlight>
                <a:srgbClr val="008000"/>
              </a:highlight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32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 </a:t>
            </a:r>
            <a:r>
              <a:rPr lang="en-GB" sz="32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Intention to</a:t>
            </a:r>
            <a:r>
              <a:rPr lang="en-GB" sz="32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follow hygiene rules depends on attitude, perceived norms, and perceived control (if staff don’t think rules matter, or lack means/tools, they won’t comply).</a:t>
            </a:r>
            <a:r>
              <a:rPr lang="en-US" sz="32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r>
              <a:rPr lang="en-GB" sz="3200" b="1">
                <a:solidFill>
                  <a:schemeClr val="bg1"/>
                </a:solidFill>
                <a:latin typeface="Arial"/>
                <a:ea typeface="Arial"/>
                <a:cs typeface="Arial"/>
              </a:rPr>
              <a:t> </a:t>
            </a:r>
            <a:endParaRPr lang="en-US" sz="3200" b="1">
              <a:solidFill>
                <a:schemeClr val="bg1"/>
              </a:solidFill>
            </a:endParaRPr>
          </a:p>
          <a:p>
            <a:pPr marL="228600" indent="-228600">
              <a:buFont typeface="Arial,Sans-Serif"/>
              <a:buChar char="•"/>
            </a:pPr>
            <a:endParaRPr lang="en-GB" sz="2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E2C0A73-6226-0248-EAC5-B4FBED39AFC9}"/>
              </a:ext>
            </a:extLst>
          </p:cNvPr>
          <p:cNvSpPr/>
          <p:nvPr/>
        </p:nvSpPr>
        <p:spPr>
          <a:xfrm>
            <a:off x="3951554" y="279363"/>
            <a:ext cx="5186805" cy="5060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</a:rPr>
              <a:t>Learning &amp; behaviour change</a:t>
            </a:r>
            <a:r>
              <a:rPr lang="en-GB" sz="2400" baseline="0">
                <a:solidFill>
                  <a:srgbClr val="FFFFFF"/>
                </a:solidFill>
                <a:latin typeface="Gill Sans MT"/>
              </a:rPr>
              <a:t>​</a:t>
            </a:r>
            <a:r>
              <a:rPr lang="en-GB" sz="2400">
                <a:latin typeface="Gill Sans MT"/>
                <a:ea typeface="Gill Sans MT"/>
                <a:cs typeface="Gill Sans MT"/>
              </a:rPr>
              <a:t>​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2349C-C291-9B35-9C4A-5137A1091706}"/>
              </a:ext>
            </a:extLst>
          </p:cNvPr>
          <p:cNvSpPr/>
          <p:nvPr/>
        </p:nvSpPr>
        <p:spPr>
          <a:xfrm>
            <a:off x="4122341" y="3517490"/>
            <a:ext cx="4839247" cy="5366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  <a:ea typeface="Arial"/>
                <a:cs typeface="Arial"/>
              </a:rPr>
              <a:t>Theory of Planned Behaviour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54868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CE6CBA-7C94-E332-059D-915037044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C52469-397F-4869-1E73-5980E5391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84F08D-2A41-CE90-0D86-3EC2DAD06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9</a:t>
            </a:fld>
            <a:endParaRPr lang="en-GB"/>
          </a:p>
        </p:txBody>
      </p:sp>
      <p:sp>
        <p:nvSpPr>
          <p:cNvPr id="5" name="Scroll: Horizontal 4">
            <a:extLst>
              <a:ext uri="{FF2B5EF4-FFF2-40B4-BE49-F238E27FC236}">
                <a16:creationId xmlns:a16="http://schemas.microsoft.com/office/drawing/2014/main" id="{BC059E79-44AA-104E-790B-1F9D31121B3E}"/>
              </a:ext>
            </a:extLst>
          </p:cNvPr>
          <p:cNvSpPr/>
          <p:nvPr/>
        </p:nvSpPr>
        <p:spPr>
          <a:xfrm>
            <a:off x="1157585" y="329995"/>
            <a:ext cx="10205557" cy="305595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  <a:ea typeface="Arial"/>
                <a:cs typeface="Arial"/>
              </a:rPr>
              <a:t>Safety culture / safety climate</a:t>
            </a:r>
            <a:r>
              <a:rPr lang="en-GB" sz="2400" baseline="0">
                <a:solidFill>
                  <a:srgbClr val="FFFFFF"/>
                </a:solidFill>
                <a:latin typeface="Gill Sans MT"/>
                <a:ea typeface="Arial"/>
                <a:cs typeface="Arial"/>
              </a:rPr>
              <a:t> </a:t>
            </a:r>
            <a:endParaRPr lang="en-GB" sz="2400">
              <a:solidFill>
                <a:srgbClr val="FFFFFF"/>
              </a:solidFill>
              <a:latin typeface="Gill Sans MT"/>
              <a:ea typeface="Arial"/>
              <a:cs typeface="Arial"/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Indicates</a:t>
            </a:r>
            <a:r>
              <a:rPr lang="en-GB" sz="32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the shared perceptions of safety importance — currently weak.</a:t>
            </a:r>
            <a:r>
              <a:rPr lang="en-US" sz="32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 sz="3200" b="1">
              <a:solidFill>
                <a:schemeClr val="bg1"/>
              </a:solidFill>
            </a:endParaRPr>
          </a:p>
        </p:txBody>
      </p:sp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7E060D63-82BD-6EED-3DE8-EC41443443EF}"/>
              </a:ext>
            </a:extLst>
          </p:cNvPr>
          <p:cNvSpPr/>
          <p:nvPr/>
        </p:nvSpPr>
        <p:spPr>
          <a:xfrm>
            <a:off x="1157490" y="3449264"/>
            <a:ext cx="10339257" cy="309824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  <a:p>
            <a:pPr algn="ctr"/>
            <a:endParaRPr lang="en-GB" b="1">
              <a:highlight>
                <a:srgbClr val="008000"/>
              </a:highlight>
            </a:endParaRPr>
          </a:p>
          <a:p>
            <a:pPr algn="ctr"/>
            <a:endParaRPr lang="en-GB" b="1">
              <a:highlight>
                <a:srgbClr val="008000"/>
              </a:highlight>
            </a:endParaRPr>
          </a:p>
          <a:p>
            <a:endParaRPr lang="en-GB" sz="2800" b="1">
              <a:solidFill>
                <a:srgbClr val="FFFFFF"/>
              </a:solidFill>
              <a:highlight>
                <a:srgbClr val="008000"/>
              </a:highlight>
            </a:endParaRPr>
          </a:p>
          <a:p>
            <a:endParaRPr lang="en-GB" sz="2800" b="1">
              <a:highlight>
                <a:srgbClr val="008000"/>
              </a:highlight>
            </a:endParaRPr>
          </a:p>
          <a:p>
            <a:pPr algn="ctr"/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 sz="2400" b="1">
                <a:solidFill>
                  <a:schemeClr val="bg1"/>
                </a:solidFill>
              </a:rPr>
              <a:t>Downward communication vs. participative communication: top-down signs and yelling are less effective than participative, two-way communication for lasting behaviour change.</a:t>
            </a:r>
            <a:endParaRPr lang="en-US" sz="2400" b="1">
              <a:solidFill>
                <a:schemeClr val="bg1"/>
              </a:solidFill>
            </a:endParaRP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34BD8C-A651-DDE6-E5D2-8EE975F89ECA}"/>
              </a:ext>
            </a:extLst>
          </p:cNvPr>
          <p:cNvSpPr/>
          <p:nvPr/>
        </p:nvSpPr>
        <p:spPr>
          <a:xfrm>
            <a:off x="3818959" y="4171377"/>
            <a:ext cx="5923016" cy="6654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baseline="0">
                <a:solidFill>
                  <a:srgbClr val="FFFFFF"/>
                </a:solidFill>
                <a:highlight>
                  <a:srgbClr val="008000"/>
                </a:highlight>
                <a:latin typeface="Gill Sans MT"/>
              </a:rPr>
              <a:t>Organizational communication</a:t>
            </a:r>
            <a:r>
              <a:rPr lang="en-GB" sz="2800">
                <a:latin typeface="Gill Sans MT"/>
                <a:ea typeface="Gill Sans MT"/>
                <a:cs typeface="Gill Sans MT"/>
              </a:rPr>
              <a:t>​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345236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39C44C-19D4-6763-EEA1-6F5F22725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9AB2D4-15CA-8459-0EEB-375313B24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86AA16-1AD1-668F-3BF6-CC5776198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10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0E1B0A3-2AAD-E764-E1DE-F93B164078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7890220"/>
              </p:ext>
            </p:extLst>
          </p:nvPr>
        </p:nvGraphicFramePr>
        <p:xfrm>
          <a:off x="762000" y="1494693"/>
          <a:ext cx="11090030" cy="4736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Rectangle 25">
            <a:extLst>
              <a:ext uri="{FF2B5EF4-FFF2-40B4-BE49-F238E27FC236}">
                <a16:creationId xmlns:a16="http://schemas.microsoft.com/office/drawing/2014/main" id="{A8AD136A-B08C-3DA7-8BDC-28377147AFCE}"/>
              </a:ext>
            </a:extLst>
          </p:cNvPr>
          <p:cNvSpPr/>
          <p:nvPr/>
        </p:nvSpPr>
        <p:spPr>
          <a:xfrm>
            <a:off x="2106770" y="452260"/>
            <a:ext cx="8398791" cy="8623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baseline="0">
                <a:solidFill>
                  <a:srgbClr val="FFFFFF"/>
                </a:solidFill>
                <a:highlight>
                  <a:srgbClr val="000080"/>
                </a:highlight>
                <a:latin typeface="Gill Sans MT"/>
              </a:rPr>
              <a:t>Practical solutions (linked to barriers/theories)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31622996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788B87-FF33-07D5-CAA0-CFE6FD783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43D7A9-BC40-721B-BFF6-054E14974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B1EC00-262F-43A8-9319-18051477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11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D978537-044A-CC4D-B618-2FD67799BA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5350635"/>
              </p:ext>
            </p:extLst>
          </p:nvPr>
        </p:nvGraphicFramePr>
        <p:xfrm>
          <a:off x="245660" y="239973"/>
          <a:ext cx="11394830" cy="64242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1436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9B0062-2BBB-7E6B-E677-70A10DCF6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29ADB-4F76-97D6-8675-156B7182E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DCCF28-DACB-63CB-0DD9-42AC3030C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12</a:t>
            </a:fld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2F4F9F9F-6E40-28F8-59E9-360EB33BB8F5}"/>
              </a:ext>
            </a:extLst>
          </p:cNvPr>
          <p:cNvSpPr/>
          <p:nvPr/>
        </p:nvSpPr>
        <p:spPr>
          <a:xfrm>
            <a:off x="995883" y="2036"/>
            <a:ext cx="10198533" cy="16122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baseline="0">
                <a:solidFill>
                  <a:srgbClr val="FFFFFF"/>
                </a:solidFill>
                <a:highlight>
                  <a:srgbClr val="000080"/>
                </a:highlight>
                <a:latin typeface="Gill Sans MT"/>
              </a:rPr>
              <a:t>Short-term (weeks–3 months) — training, organisation, motivation</a:t>
            </a:r>
            <a:r>
              <a:rPr lang="en-GB" sz="2200">
                <a:latin typeface="Gill Sans MT"/>
                <a:ea typeface="Gill Sans MT"/>
                <a:cs typeface="Gill Sans MT"/>
              </a:rPr>
              <a:t>​</a:t>
            </a:r>
            <a:endParaRPr lang="en-GB" sz="2200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892CA7C9-E25F-C980-61CE-D20F1FA0C3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114956"/>
              </p:ext>
            </p:extLst>
          </p:nvPr>
        </p:nvGraphicFramePr>
        <p:xfrm>
          <a:off x="562708" y="1459523"/>
          <a:ext cx="11078307" cy="5111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7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5C1910-B143-4971-C121-EE943E9B8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FE1178-40CC-BE3D-1ADF-D7EC40B0E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37A53-95E6-AD2C-7D97-9133C806A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13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8DE0B47-C118-E0B8-B572-2E3F100FEE15}"/>
              </a:ext>
            </a:extLst>
          </p:cNvPr>
          <p:cNvSpPr/>
          <p:nvPr/>
        </p:nvSpPr>
        <p:spPr>
          <a:xfrm>
            <a:off x="1612268" y="859570"/>
            <a:ext cx="3824449" cy="46334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Combine</a:t>
            </a:r>
            <a:r>
              <a:rPr lang="en-GB" sz="24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clear consequences for breaches (written warnings for persistent risk-taking) with recognition for good practice (employee of </a:t>
            </a:r>
            <a:r>
              <a:rPr lang="en-GB" sz="24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the month</a:t>
            </a:r>
            <a:r>
              <a:rPr lang="en-GB" sz="24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, small rewards for zero non-conformances).</a:t>
            </a:r>
            <a:r>
              <a:rPr lang="en-US" sz="24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 sz="2400" b="1">
              <a:solidFill>
                <a:schemeClr val="bg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0DEC201-3609-85FC-50D1-E6FF3251B89C}"/>
              </a:ext>
            </a:extLst>
          </p:cNvPr>
          <p:cNvSpPr/>
          <p:nvPr/>
        </p:nvSpPr>
        <p:spPr>
          <a:xfrm>
            <a:off x="6988045" y="852594"/>
            <a:ext cx="3936933" cy="464748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baseline="0">
                <a:solidFill>
                  <a:schemeClr val="bg1"/>
                </a:solidFill>
                <a:latin typeface="Gill Sans MT"/>
              </a:rPr>
              <a:t>Limit signs and messages to the essential items to avoid sign fatigue; rotate messages so the most critical ones are seen regularly.</a:t>
            </a:r>
            <a:endParaRPr lang="en-GB" sz="28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497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F3208E-8EBA-953C-10AB-794AD4DB1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9BACC-76C8-4756-9772-5EBBA769F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B57A02-00F7-DB4D-FEC7-46C7D699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14</a:t>
            </a:fld>
            <a:endParaRPr lang="en-GB"/>
          </a:p>
        </p:txBody>
      </p:sp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9A299C09-54AF-7788-06BE-B337BFD05F17}"/>
              </a:ext>
            </a:extLst>
          </p:cNvPr>
          <p:cNvSpPr/>
          <p:nvPr/>
        </p:nvSpPr>
        <p:spPr>
          <a:xfrm>
            <a:off x="1293679" y="-5930"/>
            <a:ext cx="9598619" cy="1143585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highlight>
                  <a:srgbClr val="000080"/>
                </a:highlight>
              </a:rPr>
              <a:t>Quick action plan you can use (first 30 days)</a:t>
            </a:r>
            <a:endParaRPr lang="en-US" sz="320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6B69F39-FAB3-A603-93F2-6F4250B03A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9880233"/>
              </p:ext>
            </p:extLst>
          </p:nvPr>
        </p:nvGraphicFramePr>
        <p:xfrm>
          <a:off x="1" y="1138002"/>
          <a:ext cx="12191996" cy="6043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63786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CF7926-706F-6744-B111-E8F63645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FE0D6D-FF41-CF2B-C4B0-17BCC1CF0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0C7344-7601-4467-6EA6-E9796BEB5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15</a:t>
            </a:fld>
            <a:endParaRPr lang="en-GB"/>
          </a:p>
        </p:txBody>
      </p:sp>
      <p:graphicFrame>
        <p:nvGraphicFramePr>
          <p:cNvPr id="100" name="Diagram 99">
            <a:extLst>
              <a:ext uri="{FF2B5EF4-FFF2-40B4-BE49-F238E27FC236}">
                <a16:creationId xmlns:a16="http://schemas.microsoft.com/office/drawing/2014/main" id="{C9D8C562-0335-CDED-B994-4C14748A55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5841202"/>
              </p:ext>
            </p:extLst>
          </p:nvPr>
        </p:nvGraphicFramePr>
        <p:xfrm>
          <a:off x="159224" y="1166446"/>
          <a:ext cx="11816686" cy="5697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1" name="Rectangle 160">
            <a:extLst>
              <a:ext uri="{FF2B5EF4-FFF2-40B4-BE49-F238E27FC236}">
                <a16:creationId xmlns:a16="http://schemas.microsoft.com/office/drawing/2014/main" id="{724C90D6-5245-BBE4-C5C4-BCBF67002862}"/>
              </a:ext>
            </a:extLst>
          </p:cNvPr>
          <p:cNvSpPr/>
          <p:nvPr/>
        </p:nvSpPr>
        <p:spPr>
          <a:xfrm>
            <a:off x="1021317" y="131086"/>
            <a:ext cx="9790846" cy="89531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aseline="0">
                <a:solidFill>
                  <a:srgbClr val="FFFFFF"/>
                </a:solidFill>
                <a:highlight>
                  <a:srgbClr val="000080"/>
                </a:highlight>
                <a:latin typeface="Gill Sans MT"/>
              </a:rPr>
              <a:t>Medium–long term (3–12 months) — systems &amp; culture</a:t>
            </a:r>
            <a:r>
              <a:rPr lang="en-GB" sz="3200">
                <a:latin typeface="Gill Sans MT"/>
                <a:ea typeface="Gill Sans MT"/>
                <a:cs typeface="Gill Sans MT"/>
              </a:rPr>
              <a:t>​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1812347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3213D9-96C8-6909-C940-B27EBF487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451254-B9CE-6491-3F13-E15F88049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250DC0-A796-44C7-65E3-938EFD2F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16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A201B5-BFB3-013D-02BD-9B375E74DBEE}"/>
              </a:ext>
            </a:extLst>
          </p:cNvPr>
          <p:cNvSpPr/>
          <p:nvPr/>
        </p:nvSpPr>
        <p:spPr>
          <a:xfrm>
            <a:off x="777495" y="4458"/>
            <a:ext cx="10873000" cy="9864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baseline="0">
                <a:solidFill>
                  <a:srgbClr val="FFFFFF"/>
                </a:solidFill>
                <a:highlight>
                  <a:srgbClr val="000080"/>
                </a:highlight>
                <a:latin typeface="Gill Sans MT"/>
              </a:rPr>
              <a:t>How each proposed solution addresses the barriers (summary</a:t>
            </a:r>
            <a:r>
              <a:rPr lang="en-GB" sz="2800" baseline="0">
                <a:solidFill>
                  <a:srgbClr val="FFFFFF"/>
                </a:solidFill>
                <a:latin typeface="Gill Sans MT"/>
              </a:rPr>
              <a:t>)</a:t>
            </a:r>
            <a:r>
              <a:rPr lang="en-GB" sz="2800">
                <a:latin typeface="Gill Sans MT"/>
                <a:ea typeface="Gill Sans MT"/>
                <a:cs typeface="Gill Sans MT"/>
              </a:rPr>
              <a:t>​</a:t>
            </a:r>
            <a:endParaRPr lang="en-GB" sz="2800"/>
          </a:p>
        </p:txBody>
      </p:sp>
      <p:graphicFrame>
        <p:nvGraphicFramePr>
          <p:cNvPr id="384" name="Diagram 383">
            <a:extLst>
              <a:ext uri="{FF2B5EF4-FFF2-40B4-BE49-F238E27FC236}">
                <a16:creationId xmlns:a16="http://schemas.microsoft.com/office/drawing/2014/main" id="{145251F4-FA62-836D-E2CC-D8AC5F4CB8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2100606"/>
              </p:ext>
            </p:extLst>
          </p:nvPr>
        </p:nvGraphicFramePr>
        <p:xfrm>
          <a:off x="363941" y="1177469"/>
          <a:ext cx="11451343" cy="5685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629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355A6C-9F5E-C994-EE88-10DB93BF3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7B1DA4-408E-BE22-0B5D-AD0996F9C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995A85-872E-13ED-E348-6BB9510CD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17</a:t>
            </a:fld>
            <a:endParaRPr lang="en-GB"/>
          </a:p>
        </p:txBody>
      </p:sp>
      <p:sp>
        <p:nvSpPr>
          <p:cNvPr id="47" name="Speech Bubble: Rectangle with Corners Rounded 46">
            <a:extLst>
              <a:ext uri="{FF2B5EF4-FFF2-40B4-BE49-F238E27FC236}">
                <a16:creationId xmlns:a16="http://schemas.microsoft.com/office/drawing/2014/main" id="{DC8C64FF-E826-11B7-DBEC-F7736C107BE8}"/>
              </a:ext>
            </a:extLst>
          </p:cNvPr>
          <p:cNvSpPr/>
          <p:nvPr/>
        </p:nvSpPr>
        <p:spPr>
          <a:xfrm>
            <a:off x="1061476" y="227197"/>
            <a:ext cx="10067302" cy="979223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baseline="0">
                <a:solidFill>
                  <a:srgbClr val="FFFFFF"/>
                </a:solidFill>
                <a:highlight>
                  <a:srgbClr val="000080"/>
                </a:highlight>
                <a:latin typeface="Gill Sans MT"/>
              </a:rPr>
              <a:t>Final recommendations — tone &amp; priorities</a:t>
            </a:r>
            <a:r>
              <a:rPr lang="en-GB" sz="3200">
                <a:latin typeface="Gill Sans MT"/>
                <a:ea typeface="Gill Sans MT"/>
                <a:cs typeface="Gill Sans MT"/>
              </a:rPr>
              <a:t>​</a:t>
            </a:r>
            <a:endParaRPr lang="en-GB" sz="3200"/>
          </a:p>
        </p:txBody>
      </p:sp>
      <p:sp>
        <p:nvSpPr>
          <p:cNvPr id="68" name="Star: 6 Points 67">
            <a:extLst>
              <a:ext uri="{FF2B5EF4-FFF2-40B4-BE49-F238E27FC236}">
                <a16:creationId xmlns:a16="http://schemas.microsoft.com/office/drawing/2014/main" id="{BDB93FDB-C024-CBA1-CB29-BB264717C6F1}"/>
              </a:ext>
            </a:extLst>
          </p:cNvPr>
          <p:cNvSpPr/>
          <p:nvPr/>
        </p:nvSpPr>
        <p:spPr>
          <a:xfrm>
            <a:off x="384103" y="1255734"/>
            <a:ext cx="5149397" cy="5383569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Start with quick visible wins (pictograms, thermometers, huddles) to </a:t>
            </a:r>
            <a:r>
              <a:rPr lang="en-GB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restore credibility</a:t>
            </a:r>
            <a:r>
              <a:rPr lang="en-GB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with clients and staff.</a:t>
            </a:r>
            <a:r>
              <a:rPr lang="en-US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70" name="Star: 6 Points 69">
            <a:extLst>
              <a:ext uri="{FF2B5EF4-FFF2-40B4-BE49-F238E27FC236}">
                <a16:creationId xmlns:a16="http://schemas.microsoft.com/office/drawing/2014/main" id="{A3B4CB4A-B6B8-1A71-C8EA-68025C8CF0BF}"/>
              </a:ext>
            </a:extLst>
          </p:cNvPr>
          <p:cNvSpPr/>
          <p:nvPr/>
        </p:nvSpPr>
        <p:spPr>
          <a:xfrm>
            <a:off x="6268480" y="1213156"/>
            <a:ext cx="5200603" cy="5388508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Address Gary’s workload and leadership skills — effective </a:t>
            </a:r>
            <a:r>
              <a:rPr lang="en-GB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communication requires</a:t>
            </a:r>
            <a:r>
              <a:rPr lang="en-GB" sz="18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rested, credible leaders who model behaviour. Provide him immediate support(assistant supervisor) and coaching.</a:t>
            </a:r>
            <a:r>
              <a:rPr lang="en-US" sz="1800" b="1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244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7C18F0-717E-3910-7F02-9BBFAB12F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6FE181-557B-8A79-0829-5DFF1C92F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B360C-38EF-D23E-F03E-F17E5C7C7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18</a:t>
            </a:fld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B247F263-2392-EA93-E231-4CF7E5DDF01F}"/>
              </a:ext>
            </a:extLst>
          </p:cNvPr>
          <p:cNvSpPr/>
          <p:nvPr/>
        </p:nvSpPr>
        <p:spPr>
          <a:xfrm>
            <a:off x="206123" y="780025"/>
            <a:ext cx="5578212" cy="498052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M</a:t>
            </a:r>
            <a:r>
              <a:rPr lang="en-GB" sz="18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ove from signs to systems — SOPs, HACCP, audits and a safety culture </a:t>
            </a:r>
            <a:r>
              <a:rPr lang="en-GB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are needed</a:t>
            </a:r>
            <a:r>
              <a:rPr lang="en-GB" sz="18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to prevent recurrence.</a:t>
            </a:r>
            <a:r>
              <a:rPr lang="en-US" sz="18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A843E612-1DB3-C7A9-7F79-0E5D3B70858F}"/>
              </a:ext>
            </a:extLst>
          </p:cNvPr>
          <p:cNvSpPr/>
          <p:nvPr/>
        </p:nvSpPr>
        <p:spPr>
          <a:xfrm>
            <a:off x="6411577" y="559421"/>
            <a:ext cx="5364919" cy="534878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Involve workers in the solutions — that will fix motivation and cultural blind </a:t>
            </a:r>
            <a:r>
              <a:rPr lang="en-GB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spots faster</a:t>
            </a:r>
            <a:r>
              <a:rPr lang="en-GB" sz="1800" baseline="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 than top-down decrees.</a:t>
            </a:r>
            <a:r>
              <a:rPr lang="en-US" sz="1800">
                <a:solidFill>
                  <a:schemeClr val="bg1"/>
                </a:solidFill>
                <a:latin typeface="Gill Sans MT"/>
                <a:ea typeface="Arial"/>
                <a:cs typeface="Arial"/>
              </a:rPr>
              <a:t>​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749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A9923-727A-60CD-1AD1-E8AC4142F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6EAB16-115B-4929-72EF-385CEB76E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26F4B0-980D-9D58-AF3B-CD81F1603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19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A92045-26D3-7FE5-93EC-8AB956F97C32}"/>
              </a:ext>
            </a:extLst>
          </p:cNvPr>
          <p:cNvSpPr txBox="1"/>
          <p:nvPr/>
        </p:nvSpPr>
        <p:spPr>
          <a:xfrm>
            <a:off x="1465386" y="615461"/>
            <a:ext cx="8675076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</a:t>
            </a:r>
            <a:r>
              <a:rPr lang="en-US" sz="2000" b="1"/>
              <a:t>hannon–Weaver Model</a:t>
            </a:r>
            <a:br>
              <a:rPr lang="en-US" sz="2000"/>
            </a:br>
            <a:r>
              <a:rPr lang="en-US" sz="2000"/>
              <a:t>Shannon, C. E., &amp; Weaver, W. (1949). </a:t>
            </a:r>
            <a:r>
              <a:rPr lang="en-US" sz="2000" i="1"/>
              <a:t>The mathematical theory of communication.</a:t>
            </a:r>
            <a:r>
              <a:rPr lang="en-US" sz="2000"/>
              <a:t> University of Illinois Press.</a:t>
            </a:r>
          </a:p>
          <a:p>
            <a:r>
              <a:rPr lang="en-US" sz="2000" b="1"/>
              <a:t>Transactional Model of Communication</a:t>
            </a:r>
            <a:br>
              <a:rPr lang="en-US" sz="2000"/>
            </a:br>
            <a:r>
              <a:rPr lang="en-US" sz="2000" err="1"/>
              <a:t>Barnlund</a:t>
            </a:r>
            <a:r>
              <a:rPr lang="en-US" sz="2000"/>
              <a:t>, D. C. (1970). A transactional model of communication. In K. K. Sereno &amp; C. D. Mortensen (Eds.), </a:t>
            </a:r>
            <a:r>
              <a:rPr lang="en-US" sz="2000" i="1"/>
              <a:t>Foundations of communication theory</a:t>
            </a:r>
            <a:r>
              <a:rPr lang="en-US" sz="2000"/>
              <a:t> (pp. 83–102). Harper &amp; Row.</a:t>
            </a:r>
          </a:p>
          <a:p>
            <a:r>
              <a:rPr lang="en-US" sz="2000" b="1"/>
              <a:t>Semantic Barrier Theory</a:t>
            </a:r>
            <a:br>
              <a:rPr lang="en-US" sz="2000"/>
            </a:br>
            <a:r>
              <a:rPr lang="en-US" sz="2000"/>
              <a:t>Hayakawa, S. I., &amp; Hayakawa, A. R. (1990). </a:t>
            </a:r>
            <a:r>
              <a:rPr lang="en-US" sz="2000" i="1"/>
              <a:t>Language in thought and action</a:t>
            </a:r>
            <a:r>
              <a:rPr lang="en-US" sz="2000"/>
              <a:t> (5th ed.). Harcourt Brace Jovanovich.</a:t>
            </a:r>
          </a:p>
          <a:p>
            <a:r>
              <a:rPr lang="en-US" sz="2000" b="1"/>
              <a:t>Hofstede’s Cultural Dimensions Theory</a:t>
            </a:r>
            <a:br>
              <a:rPr lang="en-US" sz="2000"/>
            </a:br>
            <a:r>
              <a:rPr lang="en-US" sz="2000"/>
              <a:t>Hofstede, G., Hofstede, G. J., &amp; Minkov, M. (2010). </a:t>
            </a:r>
            <a:r>
              <a:rPr lang="en-US" sz="2000" i="1"/>
              <a:t>Cultures and organizations: Software of the mind</a:t>
            </a:r>
            <a:r>
              <a:rPr lang="en-US" sz="2000"/>
              <a:t> (3rd ed.). McGraw-Hill.</a:t>
            </a:r>
          </a:p>
          <a:p>
            <a:r>
              <a:rPr lang="en-US" sz="2000" b="1"/>
              <a:t>Social Identity Theory</a:t>
            </a:r>
            <a:br>
              <a:rPr lang="en-US" sz="2000"/>
            </a:br>
            <a:r>
              <a:rPr lang="en-US" sz="2000"/>
              <a:t>Tajfel, H., &amp; Turner, J. C. (1979). An integrative theory of intergroup conflict. In W. G. Austin &amp; S. Weichel (Eds.), </a:t>
            </a:r>
            <a:r>
              <a:rPr lang="en-US" sz="2000" i="1"/>
              <a:t>The social psychology of intergroup relations</a:t>
            </a:r>
            <a:r>
              <a:rPr lang="en-US" sz="2000"/>
              <a:t> (pp. 33–47). Brooks/Cole.</a:t>
            </a:r>
          </a:p>
          <a:p>
            <a:pPr algn="ctr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93667050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10" ma:contentTypeDescription="Create a new document." ma:contentTypeScope="" ma:versionID="ae06bc282a42408dbf5d8593c49ba87d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9fe5a1456341871fd9c559e06d43822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4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811A92-D464-4AC4-A396-BA73B10CEEAC}">
  <ds:schemaRefs>
    <ds:schemaRef ds:uri="f799553d-1ac0-48da-9ae3-fe400ced9c3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1FF721E-6573-49B6-9B6F-D2D5BF4E0FC4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{EB42088F-9A80-43F2-9A64-721ED6B4A561}tf33713516_win32</Template>
  <Application>Microsoft Office PowerPoint</Application>
  <PresentationFormat>Widescreen</PresentationFormat>
  <Slides>19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3DFloatVTI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Liliana Chitoranu</dc:creator>
  <cp:revision>1</cp:revision>
  <dcterms:created xsi:type="dcterms:W3CDTF">2025-10-16T11:13:12Z</dcterms:created>
  <dcterms:modified xsi:type="dcterms:W3CDTF">2025-11-06T09:43:33Z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