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theme/theme2.xml" ContentType="application/vnd.openxmlformats-officedocument.theme+xml"/>
  <Override PartName="/ppt/slideLayouts/slideLayout3.xml" ContentType="application/vnd.openxmlformats-officedocument.presentationml.slideLayout+xml"/>
  <Override PartName="/ppt/theme/theme3.xml" ContentType="application/vnd.openxmlformats-officedocument.theme+xml"/>
  <Override PartName="/ppt/slideLayouts/slideLayout4.xml" ContentType="application/vnd.openxmlformats-officedocument.presentationml.slideLayout+xml"/>
  <Override PartName="/ppt/theme/theme4.xml" ContentType="application/vnd.openxmlformats-officedocument.theme+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5.xml" ContentType="application/vnd.openxmlformats-officedocument.theme+xml"/>
  <Override PartName="/ppt/theme/theme6.xml" ContentType="application/vnd.openxmlformats-officedocument.theme+xml"/>
  <Override PartName="/ppt/theme/theme7.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50" r:id="rId1"/>
    <p:sldMasterId id="2147483659" r:id="rId2"/>
    <p:sldMasterId id="2147483657" r:id="rId3"/>
    <p:sldMasterId id="2147483653" r:id="rId4"/>
    <p:sldMasterId id="2147483883" r:id="rId5"/>
  </p:sldMasterIdLst>
  <p:notesMasterIdLst>
    <p:notesMasterId r:id="rId9"/>
  </p:notesMasterIdLst>
  <p:handoutMasterIdLst>
    <p:handoutMasterId r:id="rId10"/>
  </p:handoutMasterIdLst>
  <p:sldIdLst>
    <p:sldId id="256" r:id="rId6"/>
    <p:sldId id="261" r:id="rId7"/>
    <p:sldId id="263" r:id="rId8"/>
  </p:sldIdLst>
  <p:sldSz cx="43891200" cy="32918400"/>
  <p:notesSz cx="6858000" cy="9144000"/>
  <p:defaultTextStyle>
    <a:defPPr>
      <a:defRPr lang="en-US"/>
    </a:defPPr>
    <a:lvl1pPr marL="0" algn="l" defTabSz="4388900" rtl="0" eaLnBrk="1" latinLnBrk="0" hangingPunct="1">
      <a:defRPr sz="8600" kern="1200">
        <a:solidFill>
          <a:schemeClr val="tx1"/>
        </a:solidFill>
        <a:latin typeface="+mn-lt"/>
        <a:ea typeface="+mn-ea"/>
        <a:cs typeface="+mn-cs"/>
      </a:defRPr>
    </a:lvl1pPr>
    <a:lvl2pPr marL="2194451" algn="l" defTabSz="4388900" rtl="0" eaLnBrk="1" latinLnBrk="0" hangingPunct="1">
      <a:defRPr sz="8600" kern="1200">
        <a:solidFill>
          <a:schemeClr val="tx1"/>
        </a:solidFill>
        <a:latin typeface="+mn-lt"/>
        <a:ea typeface="+mn-ea"/>
        <a:cs typeface="+mn-cs"/>
      </a:defRPr>
    </a:lvl2pPr>
    <a:lvl3pPr marL="4388900" algn="l" defTabSz="4388900" rtl="0" eaLnBrk="1" latinLnBrk="0" hangingPunct="1">
      <a:defRPr sz="8600" kern="1200">
        <a:solidFill>
          <a:schemeClr val="tx1"/>
        </a:solidFill>
        <a:latin typeface="+mn-lt"/>
        <a:ea typeface="+mn-ea"/>
        <a:cs typeface="+mn-cs"/>
      </a:defRPr>
    </a:lvl3pPr>
    <a:lvl4pPr marL="6583351" algn="l" defTabSz="4388900" rtl="0" eaLnBrk="1" latinLnBrk="0" hangingPunct="1">
      <a:defRPr sz="8600" kern="1200">
        <a:solidFill>
          <a:schemeClr val="tx1"/>
        </a:solidFill>
        <a:latin typeface="+mn-lt"/>
        <a:ea typeface="+mn-ea"/>
        <a:cs typeface="+mn-cs"/>
      </a:defRPr>
    </a:lvl4pPr>
    <a:lvl5pPr marL="8777801" algn="l" defTabSz="4388900" rtl="0" eaLnBrk="1" latinLnBrk="0" hangingPunct="1">
      <a:defRPr sz="8600" kern="1200">
        <a:solidFill>
          <a:schemeClr val="tx1"/>
        </a:solidFill>
        <a:latin typeface="+mn-lt"/>
        <a:ea typeface="+mn-ea"/>
        <a:cs typeface="+mn-cs"/>
      </a:defRPr>
    </a:lvl5pPr>
    <a:lvl6pPr marL="10972252" algn="l" defTabSz="4388900" rtl="0" eaLnBrk="1" latinLnBrk="0" hangingPunct="1">
      <a:defRPr sz="8600" kern="1200">
        <a:solidFill>
          <a:schemeClr val="tx1"/>
        </a:solidFill>
        <a:latin typeface="+mn-lt"/>
        <a:ea typeface="+mn-ea"/>
        <a:cs typeface="+mn-cs"/>
      </a:defRPr>
    </a:lvl6pPr>
    <a:lvl7pPr marL="13166703" algn="l" defTabSz="4388900" rtl="0" eaLnBrk="1" latinLnBrk="0" hangingPunct="1">
      <a:defRPr sz="8600" kern="1200">
        <a:solidFill>
          <a:schemeClr val="tx1"/>
        </a:solidFill>
        <a:latin typeface="+mn-lt"/>
        <a:ea typeface="+mn-ea"/>
        <a:cs typeface="+mn-cs"/>
      </a:defRPr>
    </a:lvl7pPr>
    <a:lvl8pPr marL="15361152" algn="l" defTabSz="4388900" rtl="0" eaLnBrk="1" latinLnBrk="0" hangingPunct="1">
      <a:defRPr sz="8600" kern="1200">
        <a:solidFill>
          <a:schemeClr val="tx1"/>
        </a:solidFill>
        <a:latin typeface="+mn-lt"/>
        <a:ea typeface="+mn-ea"/>
        <a:cs typeface="+mn-cs"/>
      </a:defRPr>
    </a:lvl8pPr>
    <a:lvl9pPr marL="17555603" algn="l" defTabSz="4388900" rtl="0" eaLnBrk="1" latinLnBrk="0" hangingPunct="1">
      <a:defRPr sz="8600" kern="1200">
        <a:solidFill>
          <a:schemeClr val="tx1"/>
        </a:solidFill>
        <a:latin typeface="+mn-lt"/>
        <a:ea typeface="+mn-ea"/>
        <a:cs typeface="+mn-cs"/>
      </a:defRPr>
    </a:lvl9pPr>
  </p:defaultTextStyle>
  <p:extLst>
    <p:ext uri="{EFAFB233-063F-42B5-8137-9DF3F51BA10A}">
      <p15:sldGuideLst xmlns:p15="http://schemas.microsoft.com/office/powerpoint/2012/main">
        <p15:guide id="9" orient="horz" pos="2898">
          <p15:clr>
            <a:srgbClr val="A4A3A4"/>
          </p15:clr>
        </p15:guide>
        <p15:guide id="10" pos="288" userDrawn="1">
          <p15:clr>
            <a:srgbClr val="A4A3A4"/>
          </p15:clr>
        </p15:guide>
        <p15:guide id="11" pos="27369">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0" name="A.KOTOULAS" initials="AK" lastIdx="2" clrIdx="0"/>
  <p:cmAuthor id="1" name="A.KOTOULAS" initials="HELP" lastIdx="1" clrIdx="1"/>
  <p:cmAuthor id="2" name="A.KOTOULAS" initials="HELP - " lastIdx="1" clrIdx="2"/>
  <p:cmAuthor id="3" name="PosterPresentations.com - 510.649.3001" initials="HELP - " lastIdx="1" clrIdx="3"/>
</p:cmAuthorLst>
</file>

<file path=ppt/presProps.xml><?xml version="1.0" encoding="utf-8"?>
<p:presentationPr xmlns:a="http://schemas.openxmlformats.org/drawingml/2006/main" xmlns:r="http://schemas.openxmlformats.org/officeDocument/2006/relationships" xmlns:p="http://schemas.openxmlformats.org/presentationml/2006/main">
  <p:prnPr/>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90408A"/>
    <a:srgbClr val="9999FF"/>
    <a:srgbClr val="CC99FF"/>
    <a:srgbClr val="FF33CC"/>
    <a:srgbClr val="FF66FF"/>
    <a:srgbClr val="100561"/>
    <a:srgbClr val="F1D906"/>
    <a:srgbClr val="F3F5FA"/>
    <a:srgbClr val="107A74"/>
    <a:srgbClr val="FF66CC"/>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7849" autoAdjust="0"/>
    <p:restoredTop sz="91611" autoAdjust="0"/>
  </p:normalViewPr>
  <p:slideViewPr>
    <p:cSldViewPr snapToGrid="0" snapToObjects="1" showGuides="1">
      <p:cViewPr varScale="1">
        <p:scale>
          <a:sx n="10" d="100"/>
          <a:sy n="10" d="100"/>
        </p:scale>
        <p:origin x="1488" y="10"/>
      </p:cViewPr>
      <p:guideLst>
        <p:guide orient="horz" pos="2898"/>
        <p:guide pos="288"/>
        <p:guide pos="27369"/>
      </p:guideLst>
    </p:cSldViewPr>
  </p:slideViewPr>
  <p:outlineViewPr>
    <p:cViewPr>
      <p:scale>
        <a:sx n="33" d="100"/>
        <a:sy n="33" d="100"/>
      </p:scale>
      <p:origin x="0" y="0"/>
    </p:cViewPr>
  </p:outlineViewPr>
  <p:notesTextViewPr>
    <p:cViewPr>
      <p:scale>
        <a:sx n="3" d="2"/>
        <a:sy n="3" d="2"/>
      </p:scale>
      <p:origin x="0" y="0"/>
    </p:cViewPr>
  </p:notesTextViewPr>
  <p:sorterViewPr>
    <p:cViewPr>
      <p:scale>
        <a:sx n="66" d="100"/>
        <a:sy n="66" d="100"/>
      </p:scale>
      <p:origin x="0" y="0"/>
    </p:cViewPr>
  </p:sorterViewPr>
  <p:notesViewPr>
    <p:cSldViewPr snapToGrid="0" snapToObjects="1" showGuides="1">
      <p:cViewPr varScale="1">
        <p:scale>
          <a:sx n="79" d="100"/>
          <a:sy n="79" d="100"/>
        </p:scale>
        <p:origin x="-3768" y="-102"/>
      </p:cViewPr>
      <p:guideLst>
        <p:guide orient="horz" pos="2880"/>
        <p:guide pos="2160"/>
      </p:guideLst>
    </p:cSldViewPr>
  </p:notes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3.xml"/><Relationship Id="rId13" Type="http://schemas.openxmlformats.org/officeDocument/2006/relationships/viewProps" Target="viewProps.xml"/><Relationship Id="rId3" Type="http://schemas.openxmlformats.org/officeDocument/2006/relationships/slideMaster" Target="slideMasters/slideMaster3.xml"/><Relationship Id="rId7" Type="http://schemas.openxmlformats.org/officeDocument/2006/relationships/slide" Target="slides/slide2.xml"/><Relationship Id="rId12" Type="http://schemas.openxmlformats.org/officeDocument/2006/relationships/presProps" Target="presProps.xml"/><Relationship Id="rId2" Type="http://schemas.openxmlformats.org/officeDocument/2006/relationships/slideMaster" Target="slideMasters/slideMaster2.xml"/><Relationship Id="rId1" Type="http://schemas.openxmlformats.org/officeDocument/2006/relationships/slideMaster" Target="slideMasters/slideMaster1.xml"/><Relationship Id="rId6" Type="http://schemas.openxmlformats.org/officeDocument/2006/relationships/slide" Target="slides/slide1.xml"/><Relationship Id="rId11" Type="http://schemas.openxmlformats.org/officeDocument/2006/relationships/commentAuthors" Target="commentAuthors.xml"/><Relationship Id="rId5" Type="http://schemas.openxmlformats.org/officeDocument/2006/relationships/slideMaster" Target="slideMasters/slideMaster5.xml"/><Relationship Id="rId15" Type="http://schemas.openxmlformats.org/officeDocument/2006/relationships/tableStyles" Target="tableStyles.xml"/><Relationship Id="rId10" Type="http://schemas.openxmlformats.org/officeDocument/2006/relationships/handoutMaster" Target="handoutMasters/handoutMaster1.xml"/><Relationship Id="rId4" Type="http://schemas.openxmlformats.org/officeDocument/2006/relationships/slideMaster" Target="slideMasters/slideMaster4.xml"/><Relationship Id="rId9" Type="http://schemas.openxmlformats.org/officeDocument/2006/relationships/notesMaster" Target="notesMasters/notesMaster1.xml"/><Relationship Id="rId14" Type="http://schemas.openxmlformats.org/officeDocument/2006/relationships/theme" Target="theme/theme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7.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0158C5BC-9A70-462C-B28D-9600239EAC64}" type="datetimeFigureOut">
              <a:rPr lang="en-US" smtClean="0"/>
              <a:pPr/>
              <a:t>3/24/2026</a:t>
            </a:fld>
            <a:endParaRPr lang="en-US"/>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79C131B7-05CA-4AEE-9267-6D0ED4DC84F3}" type="slidenum">
              <a:rPr lang="en-US" smtClean="0"/>
              <a:pPr/>
              <a:t>‹#›</a:t>
            </a:fld>
            <a:endParaRPr lang="en-US"/>
          </a:p>
        </p:txBody>
      </p:sp>
    </p:spTree>
    <p:extLst>
      <p:ext uri="{BB962C8B-B14F-4D97-AF65-F5344CB8AC3E}">
        <p14:creationId xmlns:p14="http://schemas.microsoft.com/office/powerpoint/2010/main" val="3974068218"/>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6.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E6CC2317-6751-4CD4-9995-8782DD78E936}" type="datetimeFigureOut">
              <a:rPr lang="en-US" smtClean="0"/>
              <a:pPr/>
              <a:t>3/24/2026</a:t>
            </a:fld>
            <a:endParaRPr lang="en-US" dirty="0"/>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dirty="0"/>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26A1A87D-CAF7-4BDC-A0D3-C0DBEDE81619}" type="slidenum">
              <a:rPr lang="en-US" smtClean="0"/>
              <a:pPr/>
              <a:t>‹#›</a:t>
            </a:fld>
            <a:endParaRPr lang="en-US" dirty="0"/>
          </a:p>
        </p:txBody>
      </p:sp>
    </p:spTree>
    <p:extLst>
      <p:ext uri="{BB962C8B-B14F-4D97-AF65-F5344CB8AC3E}">
        <p14:creationId xmlns:p14="http://schemas.microsoft.com/office/powerpoint/2010/main" val="2414637987"/>
      </p:ext>
    </p:extLst>
  </p:cSld>
  <p:clrMap bg1="lt1" tx1="dk1" bg2="lt2" tx2="dk2" accent1="accent1" accent2="accent2" accent3="accent3" accent4="accent4" accent5="accent5" accent6="accent6" hlink="hlink" folHlink="folHlink"/>
  <p:notesStyle>
    <a:lvl1pPr marL="0" algn="l" defTabSz="4388900" rtl="0" eaLnBrk="1" latinLnBrk="0" hangingPunct="1">
      <a:defRPr sz="5800" kern="1200">
        <a:solidFill>
          <a:schemeClr val="tx1"/>
        </a:solidFill>
        <a:latin typeface="+mn-lt"/>
        <a:ea typeface="+mn-ea"/>
        <a:cs typeface="+mn-cs"/>
      </a:defRPr>
    </a:lvl1pPr>
    <a:lvl2pPr marL="2194451" algn="l" defTabSz="4388900" rtl="0" eaLnBrk="1" latinLnBrk="0" hangingPunct="1">
      <a:defRPr sz="5800" kern="1200">
        <a:solidFill>
          <a:schemeClr val="tx1"/>
        </a:solidFill>
        <a:latin typeface="+mn-lt"/>
        <a:ea typeface="+mn-ea"/>
        <a:cs typeface="+mn-cs"/>
      </a:defRPr>
    </a:lvl2pPr>
    <a:lvl3pPr marL="4388900" algn="l" defTabSz="4388900" rtl="0" eaLnBrk="1" latinLnBrk="0" hangingPunct="1">
      <a:defRPr sz="5800" kern="1200">
        <a:solidFill>
          <a:schemeClr val="tx1"/>
        </a:solidFill>
        <a:latin typeface="+mn-lt"/>
        <a:ea typeface="+mn-ea"/>
        <a:cs typeface="+mn-cs"/>
      </a:defRPr>
    </a:lvl3pPr>
    <a:lvl4pPr marL="6583351" algn="l" defTabSz="4388900" rtl="0" eaLnBrk="1" latinLnBrk="0" hangingPunct="1">
      <a:defRPr sz="5800" kern="1200">
        <a:solidFill>
          <a:schemeClr val="tx1"/>
        </a:solidFill>
        <a:latin typeface="+mn-lt"/>
        <a:ea typeface="+mn-ea"/>
        <a:cs typeface="+mn-cs"/>
      </a:defRPr>
    </a:lvl4pPr>
    <a:lvl5pPr marL="8777801" algn="l" defTabSz="4388900" rtl="0" eaLnBrk="1" latinLnBrk="0" hangingPunct="1">
      <a:defRPr sz="5800" kern="1200">
        <a:solidFill>
          <a:schemeClr val="tx1"/>
        </a:solidFill>
        <a:latin typeface="+mn-lt"/>
        <a:ea typeface="+mn-ea"/>
        <a:cs typeface="+mn-cs"/>
      </a:defRPr>
    </a:lvl5pPr>
    <a:lvl6pPr marL="10972252" algn="l" defTabSz="4388900" rtl="0" eaLnBrk="1" latinLnBrk="0" hangingPunct="1">
      <a:defRPr sz="5800" kern="1200">
        <a:solidFill>
          <a:schemeClr val="tx1"/>
        </a:solidFill>
        <a:latin typeface="+mn-lt"/>
        <a:ea typeface="+mn-ea"/>
        <a:cs typeface="+mn-cs"/>
      </a:defRPr>
    </a:lvl6pPr>
    <a:lvl7pPr marL="13166703" algn="l" defTabSz="4388900" rtl="0" eaLnBrk="1" latinLnBrk="0" hangingPunct="1">
      <a:defRPr sz="5800" kern="1200">
        <a:solidFill>
          <a:schemeClr val="tx1"/>
        </a:solidFill>
        <a:latin typeface="+mn-lt"/>
        <a:ea typeface="+mn-ea"/>
        <a:cs typeface="+mn-cs"/>
      </a:defRPr>
    </a:lvl7pPr>
    <a:lvl8pPr marL="15361152" algn="l" defTabSz="4388900" rtl="0" eaLnBrk="1" latinLnBrk="0" hangingPunct="1">
      <a:defRPr sz="5800" kern="1200">
        <a:solidFill>
          <a:schemeClr val="tx1"/>
        </a:solidFill>
        <a:latin typeface="+mn-lt"/>
        <a:ea typeface="+mn-ea"/>
        <a:cs typeface="+mn-cs"/>
      </a:defRPr>
    </a:lvl8pPr>
    <a:lvl9pPr marL="17555603" algn="l" defTabSz="4388900" rtl="0" eaLnBrk="1" latinLnBrk="0" hangingPunct="1">
      <a:defRPr sz="58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6A1A87D-CAF7-4BDC-A0D3-C0DBEDE81619}" type="slidenum">
              <a:rPr lang="en-US" smtClean="0"/>
              <a:pPr/>
              <a:t>2</a:t>
            </a:fld>
            <a:endParaRPr lang="en-US" dirty="0"/>
          </a:p>
        </p:txBody>
      </p:sp>
    </p:spTree>
    <p:extLst>
      <p:ext uri="{BB962C8B-B14F-4D97-AF65-F5344CB8AC3E}">
        <p14:creationId xmlns:p14="http://schemas.microsoft.com/office/powerpoint/2010/main" val="378248517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Standard 4 columns">
    <p:spTree>
      <p:nvGrpSpPr>
        <p:cNvPr id="1" name=""/>
        <p:cNvGrpSpPr/>
        <p:nvPr/>
      </p:nvGrpSpPr>
      <p:grpSpPr>
        <a:xfrm>
          <a:off x="0" y="0"/>
          <a:ext cx="0" cy="0"/>
          <a:chOff x="0" y="0"/>
          <a:chExt cx="0" cy="0"/>
        </a:xfrm>
      </p:grpSpPr>
      <p:sp>
        <p:nvSpPr>
          <p:cNvPr id="4" name="Text Placeholder 3"/>
          <p:cNvSpPr>
            <a:spLocks noGrp="1"/>
          </p:cNvSpPr>
          <p:nvPr>
            <p:ph type="body" sz="quarter" idx="10" hasCustomPrompt="1"/>
          </p:nvPr>
        </p:nvSpPr>
        <p:spPr>
          <a:xfrm>
            <a:off x="459674" y="5503831"/>
            <a:ext cx="10056813" cy="846363"/>
          </a:xfrm>
          <a:prstGeom prst="rect">
            <a:avLst/>
          </a:prstGeom>
        </p:spPr>
        <p:txBody>
          <a:bodyPr wrap="square" lIns="228589" tIns="228589" rIns="228589" bIns="228589" anchor="t" anchorCtr="0">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6" name="Text Placeholder 5"/>
          <p:cNvSpPr>
            <a:spLocks noGrp="1"/>
          </p:cNvSpPr>
          <p:nvPr>
            <p:ph type="body" sz="quarter" idx="11" hasCustomPrompt="1"/>
          </p:nvPr>
        </p:nvSpPr>
        <p:spPr>
          <a:xfrm>
            <a:off x="477827" y="4674099"/>
            <a:ext cx="10048875" cy="754045"/>
          </a:xfrm>
          <a:prstGeom prst="rect">
            <a:avLst/>
          </a:prstGeom>
          <a:noFill/>
        </p:spPr>
        <p:txBody>
          <a:bodyPr lIns="91436" tIns="91436" rIns="91436" bIns="91436" anchor="t" anchorCtr="0">
            <a:spAutoFit/>
          </a:bodyPr>
          <a:lstStyle>
            <a:lvl1pPr marL="0" indent="0" algn="ctr">
              <a:buNone/>
              <a:defRPr sz="3700" b="1" u="sng" baseline="0">
                <a:solidFill>
                  <a:schemeClr val="tx1"/>
                </a:solidFill>
              </a:defRPr>
            </a:lvl1pPr>
          </a:lstStyle>
          <a:p>
            <a:pPr lvl="0"/>
            <a:r>
              <a:rPr lang="en-US" dirty="0"/>
              <a:t>(click to edit) INTRODUCTION or ABSTRACT</a:t>
            </a:r>
          </a:p>
        </p:txBody>
      </p:sp>
      <p:sp>
        <p:nvSpPr>
          <p:cNvPr id="20" name="Text Placeholder 5"/>
          <p:cNvSpPr>
            <a:spLocks noGrp="1"/>
          </p:cNvSpPr>
          <p:nvPr>
            <p:ph type="body" sz="quarter" idx="20" hasCustomPrompt="1"/>
          </p:nvPr>
        </p:nvSpPr>
        <p:spPr>
          <a:xfrm>
            <a:off x="477825" y="13337863"/>
            <a:ext cx="10038662"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edit)  OBJECTIVES</a:t>
            </a:r>
          </a:p>
        </p:txBody>
      </p:sp>
      <p:sp>
        <p:nvSpPr>
          <p:cNvPr id="21" name="Text Placeholder 3"/>
          <p:cNvSpPr>
            <a:spLocks noGrp="1"/>
          </p:cNvSpPr>
          <p:nvPr>
            <p:ph type="body" sz="quarter" idx="21" hasCustomPrompt="1"/>
          </p:nvPr>
        </p:nvSpPr>
        <p:spPr>
          <a:xfrm>
            <a:off x="11428410" y="5503831"/>
            <a:ext cx="10048874" cy="846363"/>
          </a:xfrm>
          <a:prstGeom prst="rect">
            <a:avLst/>
          </a:prstGeom>
        </p:spPr>
        <p:txBody>
          <a:bodyPr wrap="square" lIns="228589" tIns="228589" rIns="228589" bIns="228589" anchor="t" anchorCtr="0">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22" name="Text Placeholder 5"/>
          <p:cNvSpPr>
            <a:spLocks noGrp="1"/>
          </p:cNvSpPr>
          <p:nvPr>
            <p:ph type="body" sz="quarter" idx="22" hasCustomPrompt="1"/>
          </p:nvPr>
        </p:nvSpPr>
        <p:spPr>
          <a:xfrm>
            <a:off x="11428411" y="4674099"/>
            <a:ext cx="10048875" cy="754045"/>
          </a:xfrm>
          <a:prstGeom prst="rect">
            <a:avLst/>
          </a:prstGeom>
          <a:noFill/>
        </p:spPr>
        <p:txBody>
          <a:bodyPr lIns="91436" tIns="91436" rIns="91436" bIns="91436" anchor="t" anchorCtr="0">
            <a:spAutoFit/>
          </a:bodyPr>
          <a:lstStyle>
            <a:lvl1pPr marL="0" indent="0" algn="ctr">
              <a:buNone/>
              <a:defRPr sz="3700" b="1" u="sng" baseline="0">
                <a:solidFill>
                  <a:schemeClr val="tx1"/>
                </a:solidFill>
              </a:defRPr>
            </a:lvl1pPr>
          </a:lstStyle>
          <a:p>
            <a:pPr lvl="0"/>
            <a:r>
              <a:rPr lang="en-US" dirty="0"/>
              <a:t>(click to edit)  MATERIALS &amp; METHODS</a:t>
            </a:r>
          </a:p>
        </p:txBody>
      </p:sp>
      <p:sp>
        <p:nvSpPr>
          <p:cNvPr id="23" name="Text Placeholder 3"/>
          <p:cNvSpPr>
            <a:spLocks noGrp="1"/>
          </p:cNvSpPr>
          <p:nvPr>
            <p:ph type="body" sz="quarter" idx="23" hasCustomPrompt="1"/>
          </p:nvPr>
        </p:nvSpPr>
        <p:spPr>
          <a:xfrm>
            <a:off x="22448845" y="5503831"/>
            <a:ext cx="10048874" cy="846363"/>
          </a:xfrm>
          <a:prstGeom prst="rect">
            <a:avLst/>
          </a:prstGeom>
        </p:spPr>
        <p:txBody>
          <a:bodyPr wrap="square" lIns="228589" tIns="228589" rIns="228589" bIns="228589" anchor="t" anchorCtr="0">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24" name="Text Placeholder 5"/>
          <p:cNvSpPr>
            <a:spLocks noGrp="1"/>
          </p:cNvSpPr>
          <p:nvPr>
            <p:ph type="body" sz="quarter" idx="24" hasCustomPrompt="1"/>
          </p:nvPr>
        </p:nvSpPr>
        <p:spPr>
          <a:xfrm>
            <a:off x="22440906" y="4674099"/>
            <a:ext cx="10058400" cy="754045"/>
          </a:xfrm>
          <a:prstGeom prst="rect">
            <a:avLst/>
          </a:prstGeom>
          <a:noFill/>
        </p:spPr>
        <p:txBody>
          <a:bodyPr lIns="91436" tIns="91436" rIns="91436" bIns="91436" anchor="t" anchorCtr="0">
            <a:spAutoFit/>
          </a:bodyPr>
          <a:lstStyle>
            <a:lvl1pPr marL="0" indent="0" algn="ctr">
              <a:buNone/>
              <a:defRPr sz="3700" b="1" u="sng" baseline="0">
                <a:solidFill>
                  <a:schemeClr val="tx1"/>
                </a:solidFill>
              </a:defRPr>
            </a:lvl1pPr>
          </a:lstStyle>
          <a:p>
            <a:pPr lvl="0"/>
            <a:r>
              <a:rPr lang="en-US" dirty="0"/>
              <a:t>(click to edit)  RESULTS</a:t>
            </a:r>
          </a:p>
        </p:txBody>
      </p:sp>
      <p:sp>
        <p:nvSpPr>
          <p:cNvPr id="25" name="Text Placeholder 5"/>
          <p:cNvSpPr>
            <a:spLocks noGrp="1"/>
          </p:cNvSpPr>
          <p:nvPr>
            <p:ph type="body" sz="quarter" idx="25" hasCustomPrompt="1"/>
          </p:nvPr>
        </p:nvSpPr>
        <p:spPr>
          <a:xfrm>
            <a:off x="33422043" y="4674099"/>
            <a:ext cx="10047018"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edit)  CONCLUSIONS</a:t>
            </a:r>
          </a:p>
        </p:txBody>
      </p:sp>
      <p:sp>
        <p:nvSpPr>
          <p:cNvPr id="26" name="Text Placeholder 3"/>
          <p:cNvSpPr>
            <a:spLocks noGrp="1"/>
          </p:cNvSpPr>
          <p:nvPr>
            <p:ph type="body" sz="quarter" idx="26" hasCustomPrompt="1"/>
          </p:nvPr>
        </p:nvSpPr>
        <p:spPr>
          <a:xfrm>
            <a:off x="33422043" y="5503831"/>
            <a:ext cx="10047018" cy="846363"/>
          </a:xfrm>
          <a:prstGeom prst="rect">
            <a:avLst/>
          </a:prstGeom>
        </p:spPr>
        <p:txBody>
          <a:bodyPr wrap="square" lIns="228589" tIns="228589" rIns="228589" bIns="228589" anchor="t" anchorCtr="0">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27" name="Text Placeholder 5"/>
          <p:cNvSpPr>
            <a:spLocks noGrp="1"/>
          </p:cNvSpPr>
          <p:nvPr>
            <p:ph type="body" sz="quarter" idx="27" hasCustomPrompt="1"/>
          </p:nvPr>
        </p:nvSpPr>
        <p:spPr>
          <a:xfrm>
            <a:off x="33422043" y="13398088"/>
            <a:ext cx="10047018"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edit)  REFERENCES</a:t>
            </a:r>
          </a:p>
        </p:txBody>
      </p:sp>
      <p:sp>
        <p:nvSpPr>
          <p:cNvPr id="28" name="Text Placeholder 3"/>
          <p:cNvSpPr>
            <a:spLocks noGrp="1"/>
          </p:cNvSpPr>
          <p:nvPr>
            <p:ph type="body" sz="quarter" idx="28" hasCustomPrompt="1"/>
          </p:nvPr>
        </p:nvSpPr>
        <p:spPr>
          <a:xfrm>
            <a:off x="33422043" y="14136752"/>
            <a:ext cx="10052050" cy="846363"/>
          </a:xfrm>
          <a:prstGeom prst="rect">
            <a:avLst/>
          </a:prstGeom>
        </p:spPr>
        <p:txBody>
          <a:bodyPr wrap="square" lIns="228589" tIns="228589" rIns="228589" bIns="228589" anchor="t" anchorCtr="0">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29" name="Text Placeholder 5"/>
          <p:cNvSpPr>
            <a:spLocks noGrp="1"/>
          </p:cNvSpPr>
          <p:nvPr>
            <p:ph type="body" sz="quarter" idx="29" hasCustomPrompt="1"/>
          </p:nvPr>
        </p:nvSpPr>
        <p:spPr>
          <a:xfrm>
            <a:off x="33422043" y="24804751"/>
            <a:ext cx="10047018"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edit)  ACKNOWLEDGEMENTS or  CONTACT</a:t>
            </a:r>
          </a:p>
        </p:txBody>
      </p:sp>
      <p:sp>
        <p:nvSpPr>
          <p:cNvPr id="30" name="Text Placeholder 3"/>
          <p:cNvSpPr>
            <a:spLocks noGrp="1"/>
          </p:cNvSpPr>
          <p:nvPr>
            <p:ph type="body" sz="quarter" idx="30" hasCustomPrompt="1"/>
          </p:nvPr>
        </p:nvSpPr>
        <p:spPr>
          <a:xfrm>
            <a:off x="33422043" y="25558796"/>
            <a:ext cx="10052050" cy="846363"/>
          </a:xfrm>
          <a:prstGeom prst="rect">
            <a:avLst/>
          </a:prstGeom>
        </p:spPr>
        <p:txBody>
          <a:bodyPr wrap="square" lIns="228589" tIns="228589" rIns="228589" bIns="228589" anchor="t" anchorCtr="0">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60" name="Text Placeholder 3"/>
          <p:cNvSpPr>
            <a:spLocks noGrp="1"/>
          </p:cNvSpPr>
          <p:nvPr>
            <p:ph type="body" sz="quarter" idx="96" hasCustomPrompt="1"/>
          </p:nvPr>
        </p:nvSpPr>
        <p:spPr>
          <a:xfrm>
            <a:off x="459674" y="14076902"/>
            <a:ext cx="10056813" cy="846363"/>
          </a:xfrm>
          <a:prstGeom prst="rect">
            <a:avLst/>
          </a:prstGeom>
        </p:spPr>
        <p:txBody>
          <a:bodyPr wrap="square" lIns="228589" tIns="228589" rIns="228589" bIns="228589" anchor="t" anchorCtr="0">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77" name="Text Placeholder 76"/>
          <p:cNvSpPr>
            <a:spLocks noGrp="1"/>
          </p:cNvSpPr>
          <p:nvPr>
            <p:ph type="body" sz="quarter" idx="150" hasCustomPrompt="1"/>
          </p:nvPr>
        </p:nvSpPr>
        <p:spPr>
          <a:xfrm>
            <a:off x="5932593" y="3073871"/>
            <a:ext cx="31998968" cy="769441"/>
          </a:xfrm>
          <a:prstGeom prst="rect">
            <a:avLst/>
          </a:prstGeom>
        </p:spPr>
        <p:txBody>
          <a:bodyPr anchor="t" anchorCtr="0">
            <a:spAutoFit/>
          </a:bodyPr>
          <a:lstStyle>
            <a:lvl1pPr marL="0" indent="0" algn="ctr">
              <a:buFontTx/>
              <a:buNone/>
              <a:defRPr sz="4400">
                <a:solidFill>
                  <a:schemeClr val="bg1"/>
                </a:solidFill>
                <a:latin typeface="+mj-lt"/>
              </a:defRPr>
            </a:lvl1pPr>
            <a:lvl2pPr>
              <a:buFontTx/>
              <a:buNone/>
              <a:defRPr sz="7200"/>
            </a:lvl2pPr>
            <a:lvl3pPr>
              <a:buFontTx/>
              <a:buNone/>
              <a:defRPr sz="7200"/>
            </a:lvl3pPr>
            <a:lvl4pPr>
              <a:buFontTx/>
              <a:buNone/>
              <a:defRPr sz="7200"/>
            </a:lvl4pPr>
            <a:lvl5pPr>
              <a:buFontTx/>
              <a:buNone/>
              <a:defRPr sz="7200"/>
            </a:lvl5pPr>
          </a:lstStyle>
          <a:p>
            <a:pPr lvl="0"/>
            <a:r>
              <a:rPr lang="en-US" dirty="0"/>
              <a:t>Click here to add affiliations</a:t>
            </a:r>
          </a:p>
        </p:txBody>
      </p:sp>
      <p:sp>
        <p:nvSpPr>
          <p:cNvPr id="78" name="Text Placeholder 76"/>
          <p:cNvSpPr>
            <a:spLocks noGrp="1"/>
          </p:cNvSpPr>
          <p:nvPr>
            <p:ph type="body" sz="quarter" idx="151" hasCustomPrompt="1"/>
          </p:nvPr>
        </p:nvSpPr>
        <p:spPr>
          <a:xfrm>
            <a:off x="5932593" y="1864506"/>
            <a:ext cx="31998968" cy="1015663"/>
          </a:xfrm>
          <a:prstGeom prst="rect">
            <a:avLst/>
          </a:prstGeom>
        </p:spPr>
        <p:txBody>
          <a:bodyPr anchor="t" anchorCtr="0">
            <a:spAutoFit/>
          </a:bodyPr>
          <a:lstStyle>
            <a:lvl1pPr marL="0" indent="0" algn="ctr">
              <a:buFontTx/>
              <a:buNone/>
              <a:defRPr sz="6000" b="1">
                <a:solidFill>
                  <a:schemeClr val="bg1"/>
                </a:solidFill>
                <a:latin typeface="+mj-lt"/>
              </a:defRPr>
            </a:lvl1pPr>
            <a:lvl2pPr>
              <a:buFontTx/>
              <a:buNone/>
              <a:defRPr sz="7200"/>
            </a:lvl2pPr>
            <a:lvl3pPr>
              <a:buFontTx/>
              <a:buNone/>
              <a:defRPr sz="7200"/>
            </a:lvl3pPr>
            <a:lvl4pPr>
              <a:buFontTx/>
              <a:buNone/>
              <a:defRPr sz="7200"/>
            </a:lvl4pPr>
            <a:lvl5pPr>
              <a:buFontTx/>
              <a:buNone/>
              <a:defRPr sz="7200"/>
            </a:lvl5pPr>
          </a:lstStyle>
          <a:p>
            <a:pPr lvl="0"/>
            <a:r>
              <a:rPr lang="en-US" dirty="0"/>
              <a:t>Click here to add authors</a:t>
            </a:r>
          </a:p>
        </p:txBody>
      </p:sp>
      <p:sp>
        <p:nvSpPr>
          <p:cNvPr id="79" name="Text Placeholder 76"/>
          <p:cNvSpPr>
            <a:spLocks noGrp="1"/>
          </p:cNvSpPr>
          <p:nvPr>
            <p:ph type="body" sz="quarter" idx="153" hasCustomPrompt="1"/>
          </p:nvPr>
        </p:nvSpPr>
        <p:spPr>
          <a:xfrm>
            <a:off x="5932593" y="389601"/>
            <a:ext cx="31998968" cy="1446550"/>
          </a:xfrm>
          <a:prstGeom prst="rect">
            <a:avLst/>
          </a:prstGeom>
        </p:spPr>
        <p:txBody>
          <a:bodyPr anchor="t" anchorCtr="0">
            <a:spAutoFit/>
          </a:bodyPr>
          <a:lstStyle>
            <a:lvl1pPr marL="0" indent="0" algn="ctr">
              <a:buFontTx/>
              <a:buNone/>
              <a:defRPr sz="8800" b="1">
                <a:solidFill>
                  <a:schemeClr val="bg1"/>
                </a:solidFill>
                <a:latin typeface="+mj-lt"/>
              </a:defRPr>
            </a:lvl1pPr>
            <a:lvl2pPr>
              <a:buFontTx/>
              <a:buNone/>
              <a:defRPr sz="7200"/>
            </a:lvl2pPr>
            <a:lvl3pPr>
              <a:buFontTx/>
              <a:buNone/>
              <a:defRPr sz="7200"/>
            </a:lvl3pPr>
            <a:lvl4pPr>
              <a:buFontTx/>
              <a:buNone/>
              <a:defRPr sz="7200"/>
            </a:lvl4pPr>
            <a:lvl5pPr>
              <a:buFontTx/>
              <a:buNone/>
              <a:defRPr sz="7200"/>
            </a:lvl5pPr>
          </a:lstStyle>
          <a:p>
            <a:pPr lvl="0"/>
            <a:r>
              <a:rPr lang="en-US" dirty="0"/>
              <a:t>Click here to add title</a:t>
            </a: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Without Quick Guides">
    <p:spTree>
      <p:nvGrpSpPr>
        <p:cNvPr id="1" name=""/>
        <p:cNvGrpSpPr/>
        <p:nvPr/>
      </p:nvGrpSpPr>
      <p:grpSpPr>
        <a:xfrm>
          <a:off x="0" y="0"/>
          <a:ext cx="0" cy="0"/>
          <a:chOff x="0" y="0"/>
          <a:chExt cx="0" cy="0"/>
        </a:xfrm>
      </p:grpSpPr>
      <p:sp>
        <p:nvSpPr>
          <p:cNvPr id="4" name="Text Placeholder 3"/>
          <p:cNvSpPr>
            <a:spLocks noGrp="1"/>
          </p:cNvSpPr>
          <p:nvPr>
            <p:ph type="body" sz="quarter" idx="10" hasCustomPrompt="1"/>
          </p:nvPr>
        </p:nvSpPr>
        <p:spPr>
          <a:xfrm>
            <a:off x="459674" y="5503831"/>
            <a:ext cx="10056813" cy="846363"/>
          </a:xfrm>
          <a:prstGeom prst="rect">
            <a:avLst/>
          </a:prstGeom>
        </p:spPr>
        <p:txBody>
          <a:bodyPr wrap="square" lIns="228589" tIns="228589" rIns="228589" bIns="228589" anchor="t" anchorCtr="0">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6" name="Text Placeholder 5"/>
          <p:cNvSpPr>
            <a:spLocks noGrp="1"/>
          </p:cNvSpPr>
          <p:nvPr>
            <p:ph type="body" sz="quarter" idx="11" hasCustomPrompt="1"/>
          </p:nvPr>
        </p:nvSpPr>
        <p:spPr>
          <a:xfrm>
            <a:off x="477827" y="4674099"/>
            <a:ext cx="10048875" cy="754045"/>
          </a:xfrm>
          <a:prstGeom prst="rect">
            <a:avLst/>
          </a:prstGeom>
          <a:noFill/>
        </p:spPr>
        <p:txBody>
          <a:bodyPr lIns="91436" tIns="91436" rIns="91436" bIns="91436" anchor="t" anchorCtr="0">
            <a:spAutoFit/>
          </a:bodyPr>
          <a:lstStyle>
            <a:lvl1pPr marL="0" indent="0" algn="ctr">
              <a:buNone/>
              <a:defRPr sz="3700" b="1" u="sng" baseline="0">
                <a:solidFill>
                  <a:schemeClr val="tx1"/>
                </a:solidFill>
              </a:defRPr>
            </a:lvl1pPr>
          </a:lstStyle>
          <a:p>
            <a:pPr lvl="0"/>
            <a:r>
              <a:rPr lang="en-US" dirty="0"/>
              <a:t>(click to edit) INTRODUCTION or ABSTRACT</a:t>
            </a:r>
          </a:p>
        </p:txBody>
      </p:sp>
      <p:sp>
        <p:nvSpPr>
          <p:cNvPr id="20" name="Text Placeholder 5"/>
          <p:cNvSpPr>
            <a:spLocks noGrp="1"/>
          </p:cNvSpPr>
          <p:nvPr>
            <p:ph type="body" sz="quarter" idx="20" hasCustomPrompt="1"/>
          </p:nvPr>
        </p:nvSpPr>
        <p:spPr>
          <a:xfrm>
            <a:off x="477825" y="13337863"/>
            <a:ext cx="10038662"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edit)  OBJECTIVES</a:t>
            </a:r>
          </a:p>
        </p:txBody>
      </p:sp>
      <p:sp>
        <p:nvSpPr>
          <p:cNvPr id="21" name="Text Placeholder 3"/>
          <p:cNvSpPr>
            <a:spLocks noGrp="1"/>
          </p:cNvSpPr>
          <p:nvPr>
            <p:ph type="body" sz="quarter" idx="21" hasCustomPrompt="1"/>
          </p:nvPr>
        </p:nvSpPr>
        <p:spPr>
          <a:xfrm>
            <a:off x="11428410" y="5503831"/>
            <a:ext cx="10048874" cy="846363"/>
          </a:xfrm>
          <a:prstGeom prst="rect">
            <a:avLst/>
          </a:prstGeom>
        </p:spPr>
        <p:txBody>
          <a:bodyPr wrap="square" lIns="228589" tIns="228589" rIns="228589" bIns="228589" anchor="t" anchorCtr="0">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22" name="Text Placeholder 5"/>
          <p:cNvSpPr>
            <a:spLocks noGrp="1"/>
          </p:cNvSpPr>
          <p:nvPr>
            <p:ph type="body" sz="quarter" idx="22" hasCustomPrompt="1"/>
          </p:nvPr>
        </p:nvSpPr>
        <p:spPr>
          <a:xfrm>
            <a:off x="11428411" y="4674099"/>
            <a:ext cx="10048875" cy="754045"/>
          </a:xfrm>
          <a:prstGeom prst="rect">
            <a:avLst/>
          </a:prstGeom>
          <a:noFill/>
        </p:spPr>
        <p:txBody>
          <a:bodyPr lIns="91436" tIns="91436" rIns="91436" bIns="91436" anchor="t" anchorCtr="0">
            <a:spAutoFit/>
          </a:bodyPr>
          <a:lstStyle>
            <a:lvl1pPr marL="0" indent="0" algn="ctr">
              <a:buNone/>
              <a:defRPr sz="3700" b="1" u="sng" baseline="0">
                <a:solidFill>
                  <a:schemeClr val="tx1"/>
                </a:solidFill>
              </a:defRPr>
            </a:lvl1pPr>
          </a:lstStyle>
          <a:p>
            <a:pPr lvl="0"/>
            <a:r>
              <a:rPr lang="en-US" dirty="0"/>
              <a:t>(click to edit)  MATERIALS &amp; METHODS</a:t>
            </a:r>
          </a:p>
        </p:txBody>
      </p:sp>
      <p:sp>
        <p:nvSpPr>
          <p:cNvPr id="23" name="Text Placeholder 3"/>
          <p:cNvSpPr>
            <a:spLocks noGrp="1"/>
          </p:cNvSpPr>
          <p:nvPr>
            <p:ph type="body" sz="quarter" idx="23" hasCustomPrompt="1"/>
          </p:nvPr>
        </p:nvSpPr>
        <p:spPr>
          <a:xfrm>
            <a:off x="22448845" y="5503831"/>
            <a:ext cx="10048874" cy="846363"/>
          </a:xfrm>
          <a:prstGeom prst="rect">
            <a:avLst/>
          </a:prstGeom>
        </p:spPr>
        <p:txBody>
          <a:bodyPr wrap="square" lIns="228589" tIns="228589" rIns="228589" bIns="228589" anchor="t" anchorCtr="0">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24" name="Text Placeholder 5"/>
          <p:cNvSpPr>
            <a:spLocks noGrp="1"/>
          </p:cNvSpPr>
          <p:nvPr>
            <p:ph type="body" sz="quarter" idx="24" hasCustomPrompt="1"/>
          </p:nvPr>
        </p:nvSpPr>
        <p:spPr>
          <a:xfrm>
            <a:off x="22440906" y="4674099"/>
            <a:ext cx="10058400" cy="754045"/>
          </a:xfrm>
          <a:prstGeom prst="rect">
            <a:avLst/>
          </a:prstGeom>
          <a:noFill/>
        </p:spPr>
        <p:txBody>
          <a:bodyPr lIns="91436" tIns="91436" rIns="91436" bIns="91436" anchor="t" anchorCtr="0">
            <a:spAutoFit/>
          </a:bodyPr>
          <a:lstStyle>
            <a:lvl1pPr marL="0" indent="0" algn="ctr">
              <a:buNone/>
              <a:defRPr sz="3700" b="1" u="sng" baseline="0">
                <a:solidFill>
                  <a:schemeClr val="tx1"/>
                </a:solidFill>
              </a:defRPr>
            </a:lvl1pPr>
          </a:lstStyle>
          <a:p>
            <a:pPr lvl="0"/>
            <a:r>
              <a:rPr lang="en-US" dirty="0"/>
              <a:t>(click to edit)  RESULTS</a:t>
            </a:r>
          </a:p>
        </p:txBody>
      </p:sp>
      <p:sp>
        <p:nvSpPr>
          <p:cNvPr id="25" name="Text Placeholder 5"/>
          <p:cNvSpPr>
            <a:spLocks noGrp="1"/>
          </p:cNvSpPr>
          <p:nvPr>
            <p:ph type="body" sz="quarter" idx="25" hasCustomPrompt="1"/>
          </p:nvPr>
        </p:nvSpPr>
        <p:spPr>
          <a:xfrm>
            <a:off x="33422043" y="4674099"/>
            <a:ext cx="10047018"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edit)  CONCLUSIONS</a:t>
            </a:r>
          </a:p>
        </p:txBody>
      </p:sp>
      <p:sp>
        <p:nvSpPr>
          <p:cNvPr id="26" name="Text Placeholder 3"/>
          <p:cNvSpPr>
            <a:spLocks noGrp="1"/>
          </p:cNvSpPr>
          <p:nvPr>
            <p:ph type="body" sz="quarter" idx="26" hasCustomPrompt="1"/>
          </p:nvPr>
        </p:nvSpPr>
        <p:spPr>
          <a:xfrm>
            <a:off x="33422043" y="5503831"/>
            <a:ext cx="10047018" cy="846363"/>
          </a:xfrm>
          <a:prstGeom prst="rect">
            <a:avLst/>
          </a:prstGeom>
        </p:spPr>
        <p:txBody>
          <a:bodyPr wrap="square" lIns="228589" tIns="228589" rIns="228589" bIns="228589" anchor="t" anchorCtr="0">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27" name="Text Placeholder 5"/>
          <p:cNvSpPr>
            <a:spLocks noGrp="1"/>
          </p:cNvSpPr>
          <p:nvPr>
            <p:ph type="body" sz="quarter" idx="27" hasCustomPrompt="1"/>
          </p:nvPr>
        </p:nvSpPr>
        <p:spPr>
          <a:xfrm>
            <a:off x="33422043" y="13398088"/>
            <a:ext cx="10047018"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edit)  REFERENCES</a:t>
            </a:r>
          </a:p>
        </p:txBody>
      </p:sp>
      <p:sp>
        <p:nvSpPr>
          <p:cNvPr id="28" name="Text Placeholder 3"/>
          <p:cNvSpPr>
            <a:spLocks noGrp="1"/>
          </p:cNvSpPr>
          <p:nvPr>
            <p:ph type="body" sz="quarter" idx="28" hasCustomPrompt="1"/>
          </p:nvPr>
        </p:nvSpPr>
        <p:spPr>
          <a:xfrm>
            <a:off x="33422043" y="14136752"/>
            <a:ext cx="10052050" cy="846363"/>
          </a:xfrm>
          <a:prstGeom prst="rect">
            <a:avLst/>
          </a:prstGeom>
        </p:spPr>
        <p:txBody>
          <a:bodyPr wrap="square" lIns="228589" tIns="228589" rIns="228589" bIns="228589" anchor="t" anchorCtr="0">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29" name="Text Placeholder 5"/>
          <p:cNvSpPr>
            <a:spLocks noGrp="1"/>
          </p:cNvSpPr>
          <p:nvPr>
            <p:ph type="body" sz="quarter" idx="29" hasCustomPrompt="1"/>
          </p:nvPr>
        </p:nvSpPr>
        <p:spPr>
          <a:xfrm>
            <a:off x="33422043" y="24804751"/>
            <a:ext cx="10047018"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edit)  ACKNOWLEDGEMENTS or  CONTACT</a:t>
            </a:r>
          </a:p>
        </p:txBody>
      </p:sp>
      <p:sp>
        <p:nvSpPr>
          <p:cNvPr id="30" name="Text Placeholder 3"/>
          <p:cNvSpPr>
            <a:spLocks noGrp="1"/>
          </p:cNvSpPr>
          <p:nvPr>
            <p:ph type="body" sz="quarter" idx="30" hasCustomPrompt="1"/>
          </p:nvPr>
        </p:nvSpPr>
        <p:spPr>
          <a:xfrm>
            <a:off x="33422043" y="25558796"/>
            <a:ext cx="10052050" cy="846363"/>
          </a:xfrm>
          <a:prstGeom prst="rect">
            <a:avLst/>
          </a:prstGeom>
        </p:spPr>
        <p:txBody>
          <a:bodyPr wrap="square" lIns="228589" tIns="228589" rIns="228589" bIns="228589" anchor="t" anchorCtr="0">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60" name="Text Placeholder 3"/>
          <p:cNvSpPr>
            <a:spLocks noGrp="1"/>
          </p:cNvSpPr>
          <p:nvPr>
            <p:ph type="body" sz="quarter" idx="96" hasCustomPrompt="1"/>
          </p:nvPr>
        </p:nvSpPr>
        <p:spPr>
          <a:xfrm>
            <a:off x="459674" y="14076902"/>
            <a:ext cx="10056813" cy="846363"/>
          </a:xfrm>
          <a:prstGeom prst="rect">
            <a:avLst/>
          </a:prstGeom>
        </p:spPr>
        <p:txBody>
          <a:bodyPr wrap="square" lIns="228589" tIns="228589" rIns="228589" bIns="228589" anchor="t" anchorCtr="0">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19" name="Text Placeholder 76">
            <a:extLst>
              <a:ext uri="{FF2B5EF4-FFF2-40B4-BE49-F238E27FC236}">
                <a16:creationId xmlns:a16="http://schemas.microsoft.com/office/drawing/2014/main" id="{76E875DB-924A-7E40-BC3B-C78A241B7941}"/>
              </a:ext>
            </a:extLst>
          </p:cNvPr>
          <p:cNvSpPr>
            <a:spLocks noGrp="1"/>
          </p:cNvSpPr>
          <p:nvPr>
            <p:ph type="body" sz="quarter" idx="150" hasCustomPrompt="1"/>
          </p:nvPr>
        </p:nvSpPr>
        <p:spPr>
          <a:xfrm>
            <a:off x="5932593" y="3073871"/>
            <a:ext cx="31998968" cy="769441"/>
          </a:xfrm>
          <a:prstGeom prst="rect">
            <a:avLst/>
          </a:prstGeom>
        </p:spPr>
        <p:txBody>
          <a:bodyPr anchor="t" anchorCtr="0">
            <a:spAutoFit/>
          </a:bodyPr>
          <a:lstStyle>
            <a:lvl1pPr marL="0" indent="0" algn="ctr">
              <a:buFontTx/>
              <a:buNone/>
              <a:defRPr sz="4400">
                <a:solidFill>
                  <a:schemeClr val="bg1"/>
                </a:solidFill>
                <a:latin typeface="+mj-lt"/>
              </a:defRPr>
            </a:lvl1pPr>
            <a:lvl2pPr>
              <a:buFontTx/>
              <a:buNone/>
              <a:defRPr sz="7200"/>
            </a:lvl2pPr>
            <a:lvl3pPr>
              <a:buFontTx/>
              <a:buNone/>
              <a:defRPr sz="7200"/>
            </a:lvl3pPr>
            <a:lvl4pPr>
              <a:buFontTx/>
              <a:buNone/>
              <a:defRPr sz="7200"/>
            </a:lvl4pPr>
            <a:lvl5pPr>
              <a:buFontTx/>
              <a:buNone/>
              <a:defRPr sz="7200"/>
            </a:lvl5pPr>
          </a:lstStyle>
          <a:p>
            <a:pPr lvl="0"/>
            <a:r>
              <a:rPr lang="en-US" dirty="0"/>
              <a:t>Click here to add affiliations</a:t>
            </a:r>
          </a:p>
        </p:txBody>
      </p:sp>
      <p:sp>
        <p:nvSpPr>
          <p:cNvPr id="31" name="Text Placeholder 76">
            <a:extLst>
              <a:ext uri="{FF2B5EF4-FFF2-40B4-BE49-F238E27FC236}">
                <a16:creationId xmlns:a16="http://schemas.microsoft.com/office/drawing/2014/main" id="{83D8C485-82D1-A04A-AA78-C554A9ECB43D}"/>
              </a:ext>
            </a:extLst>
          </p:cNvPr>
          <p:cNvSpPr>
            <a:spLocks noGrp="1"/>
          </p:cNvSpPr>
          <p:nvPr>
            <p:ph type="body" sz="quarter" idx="151" hasCustomPrompt="1"/>
          </p:nvPr>
        </p:nvSpPr>
        <p:spPr>
          <a:xfrm>
            <a:off x="5932593" y="1864506"/>
            <a:ext cx="31998968" cy="1015663"/>
          </a:xfrm>
          <a:prstGeom prst="rect">
            <a:avLst/>
          </a:prstGeom>
        </p:spPr>
        <p:txBody>
          <a:bodyPr anchor="t" anchorCtr="0">
            <a:spAutoFit/>
          </a:bodyPr>
          <a:lstStyle>
            <a:lvl1pPr marL="0" indent="0" algn="ctr">
              <a:buFontTx/>
              <a:buNone/>
              <a:defRPr sz="6000" b="1">
                <a:solidFill>
                  <a:schemeClr val="bg1"/>
                </a:solidFill>
                <a:latin typeface="+mj-lt"/>
              </a:defRPr>
            </a:lvl1pPr>
            <a:lvl2pPr>
              <a:buFontTx/>
              <a:buNone/>
              <a:defRPr sz="7200"/>
            </a:lvl2pPr>
            <a:lvl3pPr>
              <a:buFontTx/>
              <a:buNone/>
              <a:defRPr sz="7200"/>
            </a:lvl3pPr>
            <a:lvl4pPr>
              <a:buFontTx/>
              <a:buNone/>
              <a:defRPr sz="7200"/>
            </a:lvl4pPr>
            <a:lvl5pPr>
              <a:buFontTx/>
              <a:buNone/>
              <a:defRPr sz="7200"/>
            </a:lvl5pPr>
          </a:lstStyle>
          <a:p>
            <a:pPr lvl="0"/>
            <a:r>
              <a:rPr lang="en-US" dirty="0"/>
              <a:t>Click here to add authors</a:t>
            </a:r>
          </a:p>
        </p:txBody>
      </p:sp>
      <p:sp>
        <p:nvSpPr>
          <p:cNvPr id="32" name="Text Placeholder 76">
            <a:extLst>
              <a:ext uri="{FF2B5EF4-FFF2-40B4-BE49-F238E27FC236}">
                <a16:creationId xmlns:a16="http://schemas.microsoft.com/office/drawing/2014/main" id="{CBC470FB-9A4D-1549-9DD0-8846678DDA54}"/>
              </a:ext>
            </a:extLst>
          </p:cNvPr>
          <p:cNvSpPr>
            <a:spLocks noGrp="1"/>
          </p:cNvSpPr>
          <p:nvPr>
            <p:ph type="body" sz="quarter" idx="153" hasCustomPrompt="1"/>
          </p:nvPr>
        </p:nvSpPr>
        <p:spPr>
          <a:xfrm>
            <a:off x="5932593" y="389601"/>
            <a:ext cx="31998968" cy="1446550"/>
          </a:xfrm>
          <a:prstGeom prst="rect">
            <a:avLst/>
          </a:prstGeom>
        </p:spPr>
        <p:txBody>
          <a:bodyPr anchor="t" anchorCtr="0">
            <a:spAutoFit/>
          </a:bodyPr>
          <a:lstStyle>
            <a:lvl1pPr marL="0" indent="0" algn="ctr">
              <a:buFontTx/>
              <a:buNone/>
              <a:defRPr sz="8800" b="1">
                <a:solidFill>
                  <a:schemeClr val="bg1"/>
                </a:solidFill>
                <a:latin typeface="+mj-lt"/>
              </a:defRPr>
            </a:lvl1pPr>
            <a:lvl2pPr>
              <a:buFontTx/>
              <a:buNone/>
              <a:defRPr sz="7200"/>
            </a:lvl2pPr>
            <a:lvl3pPr>
              <a:buFontTx/>
              <a:buNone/>
              <a:defRPr sz="7200"/>
            </a:lvl3pPr>
            <a:lvl4pPr>
              <a:buFontTx/>
              <a:buNone/>
              <a:defRPr sz="7200"/>
            </a:lvl4pPr>
            <a:lvl5pPr>
              <a:buFontTx/>
              <a:buNone/>
              <a:defRPr sz="7200"/>
            </a:lvl5pPr>
          </a:lstStyle>
          <a:p>
            <a:pPr lvl="0"/>
            <a:r>
              <a:rPr lang="en-US" dirty="0"/>
              <a:t>Click here to add title</a:t>
            </a:r>
          </a:p>
        </p:txBody>
      </p:sp>
    </p:spTree>
    <p:extLst>
      <p:ext uri="{BB962C8B-B14F-4D97-AF65-F5344CB8AC3E}">
        <p14:creationId xmlns:p14="http://schemas.microsoft.com/office/powerpoint/2010/main" val="69841960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Standard 3 columns">
    <p:spTree>
      <p:nvGrpSpPr>
        <p:cNvPr id="1" name=""/>
        <p:cNvGrpSpPr/>
        <p:nvPr/>
      </p:nvGrpSpPr>
      <p:grpSpPr>
        <a:xfrm>
          <a:off x="0" y="0"/>
          <a:ext cx="0" cy="0"/>
          <a:chOff x="0" y="0"/>
          <a:chExt cx="0" cy="0"/>
        </a:xfrm>
      </p:grpSpPr>
      <p:sp>
        <p:nvSpPr>
          <p:cNvPr id="4" name="Text Placeholder 3"/>
          <p:cNvSpPr>
            <a:spLocks noGrp="1"/>
          </p:cNvSpPr>
          <p:nvPr>
            <p:ph type="body" sz="quarter" idx="10" hasCustomPrompt="1"/>
          </p:nvPr>
        </p:nvSpPr>
        <p:spPr>
          <a:xfrm>
            <a:off x="904186" y="5717837"/>
            <a:ext cx="13591277" cy="861752"/>
          </a:xfrm>
          <a:prstGeom prst="rect">
            <a:avLst/>
          </a:prstGeom>
        </p:spPr>
        <p:txBody>
          <a:bodyPr wrap="square" lIns="228589" tIns="228589" rIns="228589" bIns="228589" anchor="t" anchorCtr="0">
            <a:spAutoFit/>
          </a:bodyPr>
          <a:lstStyle>
            <a:lvl1pPr marL="0" indent="0">
              <a:buNone/>
              <a:defRPr sz="26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6" name="Text Placeholder 5"/>
          <p:cNvSpPr>
            <a:spLocks noGrp="1"/>
          </p:cNvSpPr>
          <p:nvPr>
            <p:ph type="body" sz="quarter" idx="11" hasCustomPrompt="1"/>
          </p:nvPr>
        </p:nvSpPr>
        <p:spPr>
          <a:xfrm>
            <a:off x="922338" y="4854479"/>
            <a:ext cx="13573126"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add) INTRODUCTION or ABSTRACT</a:t>
            </a:r>
          </a:p>
        </p:txBody>
      </p:sp>
      <p:sp>
        <p:nvSpPr>
          <p:cNvPr id="19" name="Text Placeholder 3"/>
          <p:cNvSpPr>
            <a:spLocks noGrp="1"/>
          </p:cNvSpPr>
          <p:nvPr>
            <p:ph type="body" sz="quarter" idx="19" hasCustomPrompt="1"/>
          </p:nvPr>
        </p:nvSpPr>
        <p:spPr>
          <a:xfrm>
            <a:off x="922338" y="17662962"/>
            <a:ext cx="13592864" cy="861752"/>
          </a:xfrm>
          <a:prstGeom prst="rect">
            <a:avLst/>
          </a:prstGeom>
        </p:spPr>
        <p:txBody>
          <a:bodyPr wrap="square" lIns="228589" tIns="228589" rIns="228589" bIns="228589" anchor="t" anchorCtr="0">
            <a:spAutoFit/>
          </a:bodyPr>
          <a:lstStyle>
            <a:lvl1pPr marL="0" indent="0">
              <a:buNone/>
              <a:defRPr sz="26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20" name="Text Placeholder 5"/>
          <p:cNvSpPr>
            <a:spLocks noGrp="1"/>
          </p:cNvSpPr>
          <p:nvPr>
            <p:ph type="body" sz="quarter" idx="20" hasCustomPrompt="1"/>
          </p:nvPr>
        </p:nvSpPr>
        <p:spPr>
          <a:xfrm>
            <a:off x="942080" y="16831713"/>
            <a:ext cx="13573125"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add)  OBJECTIVES</a:t>
            </a:r>
          </a:p>
        </p:txBody>
      </p:sp>
      <p:sp>
        <p:nvSpPr>
          <p:cNvPr id="21" name="Text Placeholder 3"/>
          <p:cNvSpPr>
            <a:spLocks noGrp="1"/>
          </p:cNvSpPr>
          <p:nvPr>
            <p:ph type="body" sz="quarter" idx="21" hasCustomPrompt="1"/>
          </p:nvPr>
        </p:nvSpPr>
        <p:spPr>
          <a:xfrm>
            <a:off x="15154276" y="21017567"/>
            <a:ext cx="13571534" cy="861752"/>
          </a:xfrm>
          <a:prstGeom prst="rect">
            <a:avLst/>
          </a:prstGeom>
        </p:spPr>
        <p:txBody>
          <a:bodyPr wrap="square" lIns="228589" tIns="228589" rIns="228589" bIns="228589" anchor="t" anchorCtr="0">
            <a:spAutoFit/>
          </a:bodyPr>
          <a:lstStyle>
            <a:lvl1pPr marL="0" indent="0">
              <a:buNone/>
              <a:defRPr sz="26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22" name="Text Placeholder 5"/>
          <p:cNvSpPr>
            <a:spLocks noGrp="1"/>
          </p:cNvSpPr>
          <p:nvPr>
            <p:ph type="body" sz="quarter" idx="22" hasCustomPrompt="1"/>
          </p:nvPr>
        </p:nvSpPr>
        <p:spPr>
          <a:xfrm>
            <a:off x="15154276" y="20162147"/>
            <a:ext cx="13571534"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add)  MATERIALS &amp; METHODS</a:t>
            </a:r>
          </a:p>
        </p:txBody>
      </p:sp>
      <p:sp>
        <p:nvSpPr>
          <p:cNvPr id="23" name="Text Placeholder 3"/>
          <p:cNvSpPr>
            <a:spLocks noGrp="1"/>
          </p:cNvSpPr>
          <p:nvPr>
            <p:ph type="body" sz="quarter" idx="23" hasCustomPrompt="1"/>
          </p:nvPr>
        </p:nvSpPr>
        <p:spPr>
          <a:xfrm>
            <a:off x="15162215" y="5717837"/>
            <a:ext cx="13571534" cy="861752"/>
          </a:xfrm>
          <a:prstGeom prst="rect">
            <a:avLst/>
          </a:prstGeom>
        </p:spPr>
        <p:txBody>
          <a:bodyPr wrap="square" lIns="228589" tIns="228589" rIns="228589" bIns="228589" anchor="t" anchorCtr="0">
            <a:spAutoFit/>
          </a:bodyPr>
          <a:lstStyle>
            <a:lvl1pPr marL="0" indent="0">
              <a:buNone/>
              <a:defRPr sz="26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24" name="Text Placeholder 5"/>
          <p:cNvSpPr>
            <a:spLocks noGrp="1"/>
          </p:cNvSpPr>
          <p:nvPr>
            <p:ph type="body" sz="quarter" idx="24" hasCustomPrompt="1"/>
          </p:nvPr>
        </p:nvSpPr>
        <p:spPr>
          <a:xfrm>
            <a:off x="15154277" y="4854479"/>
            <a:ext cx="13579475"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add)  RESULTS</a:t>
            </a:r>
          </a:p>
        </p:txBody>
      </p:sp>
      <p:sp>
        <p:nvSpPr>
          <p:cNvPr id="25" name="Text Placeholder 5"/>
          <p:cNvSpPr>
            <a:spLocks noGrp="1"/>
          </p:cNvSpPr>
          <p:nvPr>
            <p:ph type="body" sz="quarter" idx="25" hasCustomPrompt="1"/>
          </p:nvPr>
        </p:nvSpPr>
        <p:spPr>
          <a:xfrm>
            <a:off x="29395741" y="4854479"/>
            <a:ext cx="13576029"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add)  CONCLUSIONS</a:t>
            </a:r>
          </a:p>
        </p:txBody>
      </p:sp>
      <p:sp>
        <p:nvSpPr>
          <p:cNvPr id="26" name="Text Placeholder 3"/>
          <p:cNvSpPr>
            <a:spLocks noGrp="1"/>
          </p:cNvSpPr>
          <p:nvPr>
            <p:ph type="body" sz="quarter" idx="26" hasCustomPrompt="1"/>
          </p:nvPr>
        </p:nvSpPr>
        <p:spPr>
          <a:xfrm>
            <a:off x="29395741" y="5717837"/>
            <a:ext cx="13576029" cy="861752"/>
          </a:xfrm>
          <a:prstGeom prst="rect">
            <a:avLst/>
          </a:prstGeom>
        </p:spPr>
        <p:txBody>
          <a:bodyPr wrap="square" lIns="228589" tIns="228589" rIns="228589" bIns="228589" anchor="t" anchorCtr="0">
            <a:spAutoFit/>
          </a:bodyPr>
          <a:lstStyle>
            <a:lvl1pPr marL="0" indent="0">
              <a:buNone/>
              <a:defRPr sz="26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27" name="Text Placeholder 5"/>
          <p:cNvSpPr>
            <a:spLocks noGrp="1"/>
          </p:cNvSpPr>
          <p:nvPr>
            <p:ph type="body" sz="quarter" idx="27" hasCustomPrompt="1"/>
          </p:nvPr>
        </p:nvSpPr>
        <p:spPr>
          <a:xfrm>
            <a:off x="29395741" y="16799606"/>
            <a:ext cx="13576029" cy="754045"/>
          </a:xfrm>
          <a:prstGeom prst="rect">
            <a:avLst/>
          </a:prstGeom>
          <a:noFill/>
        </p:spPr>
        <p:txBody>
          <a:bodyPr wrap="square" lIns="91436" tIns="91436" rIns="91436" bIns="91436" anchor="t" anchorCtr="0">
            <a:spAutoFit/>
          </a:bodyPr>
          <a:lstStyle>
            <a:lvl1pPr marL="0" indent="0" algn="ctr">
              <a:buNone/>
              <a:tabLst/>
              <a:defRPr sz="3700" b="1" u="sng" baseline="0">
                <a:solidFill>
                  <a:schemeClr val="tx1"/>
                </a:solidFill>
              </a:defRPr>
            </a:lvl1pPr>
          </a:lstStyle>
          <a:p>
            <a:pPr lvl="0"/>
            <a:r>
              <a:rPr lang="en-US" dirty="0"/>
              <a:t>(click to add)  REFERENCES</a:t>
            </a:r>
          </a:p>
        </p:txBody>
      </p:sp>
      <p:sp>
        <p:nvSpPr>
          <p:cNvPr id="28" name="Text Placeholder 3"/>
          <p:cNvSpPr>
            <a:spLocks noGrp="1"/>
          </p:cNvSpPr>
          <p:nvPr>
            <p:ph type="body" sz="quarter" idx="28" hasCustomPrompt="1"/>
          </p:nvPr>
        </p:nvSpPr>
        <p:spPr>
          <a:xfrm>
            <a:off x="29390710" y="17579834"/>
            <a:ext cx="13581061" cy="861752"/>
          </a:xfrm>
          <a:prstGeom prst="rect">
            <a:avLst/>
          </a:prstGeom>
        </p:spPr>
        <p:txBody>
          <a:bodyPr wrap="square" lIns="228589" tIns="228589" rIns="228589" bIns="228589" anchor="t" anchorCtr="0">
            <a:spAutoFit/>
          </a:bodyPr>
          <a:lstStyle>
            <a:lvl1pPr marL="0" indent="0">
              <a:buNone/>
              <a:defRPr sz="26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29" name="Text Placeholder 5"/>
          <p:cNvSpPr>
            <a:spLocks noGrp="1"/>
          </p:cNvSpPr>
          <p:nvPr>
            <p:ph type="body" sz="quarter" idx="29" hasCustomPrompt="1"/>
          </p:nvPr>
        </p:nvSpPr>
        <p:spPr>
          <a:xfrm>
            <a:off x="29395741" y="25268141"/>
            <a:ext cx="13576029"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add)  ACKNOWLEDGEMENTS  or  CONTACT</a:t>
            </a:r>
          </a:p>
        </p:txBody>
      </p:sp>
      <p:sp>
        <p:nvSpPr>
          <p:cNvPr id="30" name="Text Placeholder 3"/>
          <p:cNvSpPr>
            <a:spLocks noGrp="1"/>
          </p:cNvSpPr>
          <p:nvPr>
            <p:ph type="body" sz="quarter" idx="30" hasCustomPrompt="1"/>
          </p:nvPr>
        </p:nvSpPr>
        <p:spPr>
          <a:xfrm>
            <a:off x="29395742" y="26048371"/>
            <a:ext cx="13581061" cy="861752"/>
          </a:xfrm>
          <a:prstGeom prst="rect">
            <a:avLst/>
          </a:prstGeom>
        </p:spPr>
        <p:txBody>
          <a:bodyPr wrap="square" lIns="228589" tIns="228589" rIns="228589" bIns="228589" anchor="t" anchorCtr="0">
            <a:spAutoFit/>
          </a:bodyPr>
          <a:lstStyle>
            <a:lvl1pPr marL="0" indent="0">
              <a:buNone/>
              <a:defRPr sz="26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37" name="Text Placeholder 76">
            <a:extLst>
              <a:ext uri="{FF2B5EF4-FFF2-40B4-BE49-F238E27FC236}">
                <a16:creationId xmlns:a16="http://schemas.microsoft.com/office/drawing/2014/main" id="{4CE62234-A8B9-5C42-BEE6-9B7A16254231}"/>
              </a:ext>
            </a:extLst>
          </p:cNvPr>
          <p:cNvSpPr>
            <a:spLocks noGrp="1"/>
          </p:cNvSpPr>
          <p:nvPr>
            <p:ph type="body" sz="quarter" idx="150" hasCustomPrompt="1"/>
          </p:nvPr>
        </p:nvSpPr>
        <p:spPr>
          <a:xfrm>
            <a:off x="5932593" y="3073871"/>
            <a:ext cx="31998968" cy="769441"/>
          </a:xfrm>
          <a:prstGeom prst="rect">
            <a:avLst/>
          </a:prstGeom>
        </p:spPr>
        <p:txBody>
          <a:bodyPr anchor="t" anchorCtr="0">
            <a:spAutoFit/>
          </a:bodyPr>
          <a:lstStyle>
            <a:lvl1pPr marL="0" indent="0" algn="ctr">
              <a:buFontTx/>
              <a:buNone/>
              <a:defRPr sz="4400">
                <a:solidFill>
                  <a:schemeClr val="bg1"/>
                </a:solidFill>
                <a:latin typeface="+mj-lt"/>
              </a:defRPr>
            </a:lvl1pPr>
            <a:lvl2pPr>
              <a:buFontTx/>
              <a:buNone/>
              <a:defRPr sz="7200"/>
            </a:lvl2pPr>
            <a:lvl3pPr>
              <a:buFontTx/>
              <a:buNone/>
              <a:defRPr sz="7200"/>
            </a:lvl3pPr>
            <a:lvl4pPr>
              <a:buFontTx/>
              <a:buNone/>
              <a:defRPr sz="7200"/>
            </a:lvl4pPr>
            <a:lvl5pPr>
              <a:buFontTx/>
              <a:buNone/>
              <a:defRPr sz="7200"/>
            </a:lvl5pPr>
          </a:lstStyle>
          <a:p>
            <a:pPr lvl="0"/>
            <a:r>
              <a:rPr lang="en-US" dirty="0"/>
              <a:t>Click here to add affiliations</a:t>
            </a:r>
          </a:p>
        </p:txBody>
      </p:sp>
      <p:sp>
        <p:nvSpPr>
          <p:cNvPr id="38" name="Text Placeholder 76">
            <a:extLst>
              <a:ext uri="{FF2B5EF4-FFF2-40B4-BE49-F238E27FC236}">
                <a16:creationId xmlns:a16="http://schemas.microsoft.com/office/drawing/2014/main" id="{06F7B857-2D87-4040-9ECD-A0EA5C772BFA}"/>
              </a:ext>
            </a:extLst>
          </p:cNvPr>
          <p:cNvSpPr>
            <a:spLocks noGrp="1"/>
          </p:cNvSpPr>
          <p:nvPr>
            <p:ph type="body" sz="quarter" idx="151" hasCustomPrompt="1"/>
          </p:nvPr>
        </p:nvSpPr>
        <p:spPr>
          <a:xfrm>
            <a:off x="5932593" y="1864506"/>
            <a:ext cx="31998968" cy="1015663"/>
          </a:xfrm>
          <a:prstGeom prst="rect">
            <a:avLst/>
          </a:prstGeom>
        </p:spPr>
        <p:txBody>
          <a:bodyPr anchor="t" anchorCtr="0">
            <a:spAutoFit/>
          </a:bodyPr>
          <a:lstStyle>
            <a:lvl1pPr marL="0" indent="0" algn="ctr">
              <a:buFontTx/>
              <a:buNone/>
              <a:defRPr sz="6000" b="1">
                <a:solidFill>
                  <a:schemeClr val="bg1"/>
                </a:solidFill>
                <a:latin typeface="+mj-lt"/>
              </a:defRPr>
            </a:lvl1pPr>
            <a:lvl2pPr>
              <a:buFontTx/>
              <a:buNone/>
              <a:defRPr sz="7200"/>
            </a:lvl2pPr>
            <a:lvl3pPr>
              <a:buFontTx/>
              <a:buNone/>
              <a:defRPr sz="7200"/>
            </a:lvl3pPr>
            <a:lvl4pPr>
              <a:buFontTx/>
              <a:buNone/>
              <a:defRPr sz="7200"/>
            </a:lvl4pPr>
            <a:lvl5pPr>
              <a:buFontTx/>
              <a:buNone/>
              <a:defRPr sz="7200"/>
            </a:lvl5pPr>
          </a:lstStyle>
          <a:p>
            <a:pPr lvl="0"/>
            <a:r>
              <a:rPr lang="en-US" dirty="0"/>
              <a:t>Click here to add authors</a:t>
            </a:r>
          </a:p>
        </p:txBody>
      </p:sp>
      <p:sp>
        <p:nvSpPr>
          <p:cNvPr id="39" name="Text Placeholder 76">
            <a:extLst>
              <a:ext uri="{FF2B5EF4-FFF2-40B4-BE49-F238E27FC236}">
                <a16:creationId xmlns:a16="http://schemas.microsoft.com/office/drawing/2014/main" id="{DEF6F92D-C8EB-CA42-94FA-569F2966890A}"/>
              </a:ext>
            </a:extLst>
          </p:cNvPr>
          <p:cNvSpPr>
            <a:spLocks noGrp="1"/>
          </p:cNvSpPr>
          <p:nvPr>
            <p:ph type="body" sz="quarter" idx="153" hasCustomPrompt="1"/>
          </p:nvPr>
        </p:nvSpPr>
        <p:spPr>
          <a:xfrm>
            <a:off x="5932593" y="389601"/>
            <a:ext cx="31998968" cy="1446550"/>
          </a:xfrm>
          <a:prstGeom prst="rect">
            <a:avLst/>
          </a:prstGeom>
        </p:spPr>
        <p:txBody>
          <a:bodyPr anchor="t" anchorCtr="0">
            <a:spAutoFit/>
          </a:bodyPr>
          <a:lstStyle>
            <a:lvl1pPr marL="0" indent="0" algn="ctr">
              <a:buFontTx/>
              <a:buNone/>
              <a:defRPr sz="8800" b="1">
                <a:solidFill>
                  <a:schemeClr val="bg1"/>
                </a:solidFill>
                <a:latin typeface="+mj-lt"/>
              </a:defRPr>
            </a:lvl1pPr>
            <a:lvl2pPr>
              <a:buFontTx/>
              <a:buNone/>
              <a:defRPr sz="7200"/>
            </a:lvl2pPr>
            <a:lvl3pPr>
              <a:buFontTx/>
              <a:buNone/>
              <a:defRPr sz="7200"/>
            </a:lvl3pPr>
            <a:lvl4pPr>
              <a:buFontTx/>
              <a:buNone/>
              <a:defRPr sz="7200"/>
            </a:lvl4pPr>
            <a:lvl5pPr>
              <a:buFontTx/>
              <a:buNone/>
              <a:defRPr sz="7200"/>
            </a:lvl5pPr>
          </a:lstStyle>
          <a:p>
            <a:pPr lvl="0"/>
            <a:r>
              <a:rPr lang="en-US" dirty="0"/>
              <a:t>Click here to add title</a:t>
            </a: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Trifold - Wide Center">
    <p:spTree>
      <p:nvGrpSpPr>
        <p:cNvPr id="1" name=""/>
        <p:cNvGrpSpPr/>
        <p:nvPr/>
      </p:nvGrpSpPr>
      <p:grpSpPr>
        <a:xfrm>
          <a:off x="0" y="0"/>
          <a:ext cx="0" cy="0"/>
          <a:chOff x="0" y="0"/>
          <a:chExt cx="0" cy="0"/>
        </a:xfrm>
      </p:grpSpPr>
      <p:sp>
        <p:nvSpPr>
          <p:cNvPr id="4" name="Text Placeholder 3"/>
          <p:cNvSpPr>
            <a:spLocks noGrp="1"/>
          </p:cNvSpPr>
          <p:nvPr>
            <p:ph type="body" sz="quarter" idx="10" hasCustomPrompt="1"/>
          </p:nvPr>
        </p:nvSpPr>
        <p:spPr>
          <a:xfrm>
            <a:off x="465276" y="5627417"/>
            <a:ext cx="10056813" cy="846363"/>
          </a:xfrm>
          <a:prstGeom prst="rect">
            <a:avLst/>
          </a:prstGeom>
        </p:spPr>
        <p:txBody>
          <a:bodyPr wrap="square" lIns="228589" tIns="228589" rIns="228589" bIns="228589" anchor="t" anchorCtr="0">
            <a:spAutoFit/>
          </a:bodyPr>
          <a:lstStyle>
            <a:lvl1pPr marL="0" indent="0">
              <a:buNone/>
              <a:defRPr sz="2500">
                <a:solidFill>
                  <a:schemeClr val="tx1"/>
                </a:solidFill>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Enter your text here</a:t>
            </a:r>
          </a:p>
        </p:txBody>
      </p:sp>
      <p:sp>
        <p:nvSpPr>
          <p:cNvPr id="6" name="Text Placeholder 5"/>
          <p:cNvSpPr>
            <a:spLocks noGrp="1"/>
          </p:cNvSpPr>
          <p:nvPr>
            <p:ph type="body" sz="quarter" idx="11" hasCustomPrompt="1"/>
          </p:nvPr>
        </p:nvSpPr>
        <p:spPr>
          <a:xfrm>
            <a:off x="483429" y="4764059"/>
            <a:ext cx="10048875" cy="754045"/>
          </a:xfrm>
          <a:prstGeom prst="rect">
            <a:avLst/>
          </a:prstGeom>
          <a:noFill/>
        </p:spPr>
        <p:txBody>
          <a:bodyPr lIns="91436" tIns="91436" rIns="91436" bIns="91436" anchor="t" anchorCtr="0">
            <a:spAutoFit/>
          </a:bodyPr>
          <a:lstStyle>
            <a:lvl1pPr marL="0" indent="0" algn="ctr">
              <a:buNone/>
              <a:defRPr sz="3700" b="1" u="sng" baseline="0">
                <a:solidFill>
                  <a:schemeClr val="tx1"/>
                </a:solidFill>
              </a:defRPr>
            </a:lvl1pPr>
          </a:lstStyle>
          <a:p>
            <a:pPr lvl="0"/>
            <a:r>
              <a:rPr lang="en-US" dirty="0"/>
              <a:t>(click to add) INTRODUCTION or ABSTRACT</a:t>
            </a:r>
          </a:p>
        </p:txBody>
      </p:sp>
      <p:sp>
        <p:nvSpPr>
          <p:cNvPr id="19" name="Text Placeholder 3"/>
          <p:cNvSpPr>
            <a:spLocks noGrp="1"/>
          </p:cNvSpPr>
          <p:nvPr>
            <p:ph type="body" sz="quarter" idx="19" hasCustomPrompt="1"/>
          </p:nvPr>
        </p:nvSpPr>
        <p:spPr>
          <a:xfrm>
            <a:off x="463686" y="14458954"/>
            <a:ext cx="10058400" cy="846363"/>
          </a:xfrm>
          <a:prstGeom prst="rect">
            <a:avLst/>
          </a:prstGeom>
        </p:spPr>
        <p:txBody>
          <a:bodyPr wrap="square" lIns="228589" tIns="228589" rIns="228589" bIns="228589" anchor="t" anchorCtr="0">
            <a:spAutoFit/>
          </a:bodyPr>
          <a:lstStyle>
            <a:lvl1pPr marL="0" indent="0">
              <a:buNone/>
              <a:defRPr sz="2500">
                <a:solidFill>
                  <a:schemeClr val="tx1"/>
                </a:solidFill>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Enter your text here</a:t>
            </a:r>
          </a:p>
        </p:txBody>
      </p:sp>
      <p:sp>
        <p:nvSpPr>
          <p:cNvPr id="20" name="Text Placeholder 5"/>
          <p:cNvSpPr>
            <a:spLocks noGrp="1"/>
          </p:cNvSpPr>
          <p:nvPr>
            <p:ph type="body" sz="quarter" idx="20" hasCustomPrompt="1"/>
          </p:nvPr>
        </p:nvSpPr>
        <p:spPr>
          <a:xfrm>
            <a:off x="483427" y="13627705"/>
            <a:ext cx="10050462"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add)  OBJECTIVES</a:t>
            </a:r>
          </a:p>
        </p:txBody>
      </p:sp>
      <p:sp>
        <p:nvSpPr>
          <p:cNvPr id="21" name="Text Placeholder 3"/>
          <p:cNvSpPr>
            <a:spLocks noGrp="1"/>
          </p:cNvSpPr>
          <p:nvPr>
            <p:ph type="body" sz="quarter" idx="21" hasCustomPrompt="1"/>
          </p:nvPr>
        </p:nvSpPr>
        <p:spPr>
          <a:xfrm>
            <a:off x="11587163" y="5574635"/>
            <a:ext cx="20720048" cy="846363"/>
          </a:xfrm>
          <a:prstGeom prst="rect">
            <a:avLst/>
          </a:prstGeom>
        </p:spPr>
        <p:txBody>
          <a:bodyPr wrap="square" lIns="228589" tIns="228589" rIns="228589" bIns="228589" anchor="t" anchorCtr="0">
            <a:spAutoFit/>
          </a:bodyPr>
          <a:lstStyle>
            <a:lvl1pPr marL="0" indent="0">
              <a:buNone/>
              <a:defRPr sz="2500">
                <a:solidFill>
                  <a:schemeClr val="tx1"/>
                </a:solidFill>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Enter your text here</a:t>
            </a:r>
          </a:p>
        </p:txBody>
      </p:sp>
      <p:sp>
        <p:nvSpPr>
          <p:cNvPr id="22" name="Text Placeholder 5"/>
          <p:cNvSpPr>
            <a:spLocks noGrp="1"/>
          </p:cNvSpPr>
          <p:nvPr>
            <p:ph type="body" sz="quarter" idx="22" hasCustomPrompt="1"/>
          </p:nvPr>
        </p:nvSpPr>
        <p:spPr>
          <a:xfrm>
            <a:off x="11587164" y="4719215"/>
            <a:ext cx="20720050"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add)  MATERIALS &amp; METHODS</a:t>
            </a:r>
          </a:p>
        </p:txBody>
      </p:sp>
      <p:sp>
        <p:nvSpPr>
          <p:cNvPr id="23" name="Text Placeholder 3"/>
          <p:cNvSpPr>
            <a:spLocks noGrp="1"/>
          </p:cNvSpPr>
          <p:nvPr>
            <p:ph type="body" sz="quarter" idx="23" hasCustomPrompt="1"/>
          </p:nvPr>
        </p:nvSpPr>
        <p:spPr>
          <a:xfrm>
            <a:off x="11587164" y="21266886"/>
            <a:ext cx="20720050" cy="846363"/>
          </a:xfrm>
          <a:prstGeom prst="rect">
            <a:avLst/>
          </a:prstGeom>
        </p:spPr>
        <p:txBody>
          <a:bodyPr wrap="square" lIns="228589" tIns="228589" rIns="228589" bIns="228589" anchor="t" anchorCtr="0">
            <a:spAutoFit/>
          </a:bodyPr>
          <a:lstStyle>
            <a:lvl1pPr marL="0" indent="0">
              <a:buNone/>
              <a:defRPr sz="2500">
                <a:solidFill>
                  <a:schemeClr val="tx1"/>
                </a:solidFill>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Enter your text here</a:t>
            </a:r>
          </a:p>
        </p:txBody>
      </p:sp>
      <p:sp>
        <p:nvSpPr>
          <p:cNvPr id="24" name="Text Placeholder 5"/>
          <p:cNvSpPr>
            <a:spLocks noGrp="1"/>
          </p:cNvSpPr>
          <p:nvPr>
            <p:ph type="body" sz="quarter" idx="24" hasCustomPrompt="1"/>
          </p:nvPr>
        </p:nvSpPr>
        <p:spPr>
          <a:xfrm>
            <a:off x="11587162" y="20445094"/>
            <a:ext cx="20720050"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add)  RESULTS</a:t>
            </a:r>
          </a:p>
        </p:txBody>
      </p:sp>
      <p:sp>
        <p:nvSpPr>
          <p:cNvPr id="25" name="Text Placeholder 5"/>
          <p:cNvSpPr>
            <a:spLocks noGrp="1"/>
          </p:cNvSpPr>
          <p:nvPr>
            <p:ph type="body" sz="quarter" idx="25" hasCustomPrompt="1"/>
          </p:nvPr>
        </p:nvSpPr>
        <p:spPr>
          <a:xfrm>
            <a:off x="33355721" y="4719215"/>
            <a:ext cx="10047018"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add) CONCLUSIONS</a:t>
            </a:r>
          </a:p>
        </p:txBody>
      </p:sp>
      <p:sp>
        <p:nvSpPr>
          <p:cNvPr id="26" name="Text Placeholder 3"/>
          <p:cNvSpPr>
            <a:spLocks noGrp="1"/>
          </p:cNvSpPr>
          <p:nvPr>
            <p:ph type="body" sz="quarter" idx="26" hasCustomPrompt="1"/>
          </p:nvPr>
        </p:nvSpPr>
        <p:spPr>
          <a:xfrm>
            <a:off x="33355721" y="5582573"/>
            <a:ext cx="10047018" cy="846363"/>
          </a:xfrm>
          <a:prstGeom prst="rect">
            <a:avLst/>
          </a:prstGeom>
        </p:spPr>
        <p:txBody>
          <a:bodyPr wrap="square" lIns="228589" tIns="228589" rIns="228589" bIns="228589" anchor="t" anchorCtr="0">
            <a:spAutoFit/>
          </a:bodyPr>
          <a:lstStyle>
            <a:lvl1pPr marL="0" indent="0">
              <a:buNone/>
              <a:defRPr sz="2500">
                <a:solidFill>
                  <a:schemeClr val="tx1"/>
                </a:solidFill>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Enter your text here</a:t>
            </a:r>
          </a:p>
        </p:txBody>
      </p:sp>
      <p:sp>
        <p:nvSpPr>
          <p:cNvPr id="27" name="Text Placeholder 5"/>
          <p:cNvSpPr>
            <a:spLocks noGrp="1"/>
          </p:cNvSpPr>
          <p:nvPr>
            <p:ph type="body" sz="quarter" idx="27" hasCustomPrompt="1"/>
          </p:nvPr>
        </p:nvSpPr>
        <p:spPr>
          <a:xfrm>
            <a:off x="33355721" y="13643086"/>
            <a:ext cx="10047018"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add) REFERENCES</a:t>
            </a:r>
          </a:p>
        </p:txBody>
      </p:sp>
      <p:sp>
        <p:nvSpPr>
          <p:cNvPr id="28" name="Text Placeholder 3"/>
          <p:cNvSpPr>
            <a:spLocks noGrp="1"/>
          </p:cNvSpPr>
          <p:nvPr>
            <p:ph type="body" sz="quarter" idx="28" hasCustomPrompt="1"/>
          </p:nvPr>
        </p:nvSpPr>
        <p:spPr>
          <a:xfrm>
            <a:off x="33355721" y="14381750"/>
            <a:ext cx="10052050" cy="846363"/>
          </a:xfrm>
          <a:prstGeom prst="rect">
            <a:avLst/>
          </a:prstGeom>
        </p:spPr>
        <p:txBody>
          <a:bodyPr wrap="square" lIns="228589" tIns="228589" rIns="228589" bIns="228589" anchor="t" anchorCtr="0">
            <a:spAutoFit/>
          </a:bodyPr>
          <a:lstStyle>
            <a:lvl1pPr marL="0" indent="0">
              <a:buNone/>
              <a:defRPr sz="2500">
                <a:solidFill>
                  <a:schemeClr val="tx1"/>
                </a:solidFill>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Enter your text here</a:t>
            </a:r>
          </a:p>
        </p:txBody>
      </p:sp>
      <p:sp>
        <p:nvSpPr>
          <p:cNvPr id="29" name="Text Placeholder 5"/>
          <p:cNvSpPr>
            <a:spLocks noGrp="1"/>
          </p:cNvSpPr>
          <p:nvPr>
            <p:ph type="body" sz="quarter" idx="29" hasCustomPrompt="1"/>
          </p:nvPr>
        </p:nvSpPr>
        <p:spPr>
          <a:xfrm>
            <a:off x="33355721" y="25040224"/>
            <a:ext cx="10047018"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add)  ACKNOWLEDGEMENTS or CONTACT</a:t>
            </a:r>
          </a:p>
        </p:txBody>
      </p:sp>
      <p:sp>
        <p:nvSpPr>
          <p:cNvPr id="30" name="Text Placeholder 3"/>
          <p:cNvSpPr>
            <a:spLocks noGrp="1"/>
          </p:cNvSpPr>
          <p:nvPr>
            <p:ph type="body" sz="quarter" idx="30" hasCustomPrompt="1"/>
          </p:nvPr>
        </p:nvSpPr>
        <p:spPr>
          <a:xfrm>
            <a:off x="33355721" y="25807122"/>
            <a:ext cx="10052050" cy="846363"/>
          </a:xfrm>
          <a:prstGeom prst="rect">
            <a:avLst/>
          </a:prstGeom>
        </p:spPr>
        <p:txBody>
          <a:bodyPr wrap="square" lIns="228589" tIns="228589" rIns="228589" bIns="228589" anchor="t" anchorCtr="0">
            <a:spAutoFit/>
          </a:bodyPr>
          <a:lstStyle>
            <a:lvl1pPr marL="0" indent="0">
              <a:buNone/>
              <a:defRPr sz="2500">
                <a:solidFill>
                  <a:schemeClr val="tx1"/>
                </a:solidFill>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Enter your text here</a:t>
            </a:r>
          </a:p>
        </p:txBody>
      </p:sp>
      <p:sp>
        <p:nvSpPr>
          <p:cNvPr id="31" name="Text Placeholder 76">
            <a:extLst>
              <a:ext uri="{FF2B5EF4-FFF2-40B4-BE49-F238E27FC236}">
                <a16:creationId xmlns:a16="http://schemas.microsoft.com/office/drawing/2014/main" id="{B6DE2136-7A06-9640-AC63-608DDA9A8053}"/>
              </a:ext>
            </a:extLst>
          </p:cNvPr>
          <p:cNvSpPr>
            <a:spLocks noGrp="1"/>
          </p:cNvSpPr>
          <p:nvPr>
            <p:ph type="body" sz="quarter" idx="150" hasCustomPrompt="1"/>
          </p:nvPr>
        </p:nvSpPr>
        <p:spPr>
          <a:xfrm>
            <a:off x="10972800" y="2998183"/>
            <a:ext cx="21945602" cy="769441"/>
          </a:xfrm>
          <a:prstGeom prst="rect">
            <a:avLst/>
          </a:prstGeom>
        </p:spPr>
        <p:txBody>
          <a:bodyPr anchor="t" anchorCtr="0">
            <a:spAutoFit/>
          </a:bodyPr>
          <a:lstStyle>
            <a:lvl1pPr marL="0" indent="0" algn="ctr">
              <a:buFontTx/>
              <a:buNone/>
              <a:defRPr sz="4400">
                <a:solidFill>
                  <a:schemeClr val="bg1"/>
                </a:solidFill>
                <a:latin typeface="+mj-lt"/>
              </a:defRPr>
            </a:lvl1pPr>
            <a:lvl2pPr>
              <a:buFontTx/>
              <a:buNone/>
              <a:defRPr sz="7200"/>
            </a:lvl2pPr>
            <a:lvl3pPr>
              <a:buFontTx/>
              <a:buNone/>
              <a:defRPr sz="7200"/>
            </a:lvl3pPr>
            <a:lvl4pPr>
              <a:buFontTx/>
              <a:buNone/>
              <a:defRPr sz="7200"/>
            </a:lvl4pPr>
            <a:lvl5pPr>
              <a:buFontTx/>
              <a:buNone/>
              <a:defRPr sz="7200"/>
            </a:lvl5pPr>
          </a:lstStyle>
          <a:p>
            <a:pPr lvl="0"/>
            <a:r>
              <a:rPr lang="en-US" dirty="0"/>
              <a:t>Click here to add affiliations</a:t>
            </a:r>
          </a:p>
        </p:txBody>
      </p:sp>
      <p:sp>
        <p:nvSpPr>
          <p:cNvPr id="32" name="Text Placeholder 76">
            <a:extLst>
              <a:ext uri="{FF2B5EF4-FFF2-40B4-BE49-F238E27FC236}">
                <a16:creationId xmlns:a16="http://schemas.microsoft.com/office/drawing/2014/main" id="{A84C77E4-7E5C-1143-834F-F3FC329197F1}"/>
              </a:ext>
            </a:extLst>
          </p:cNvPr>
          <p:cNvSpPr>
            <a:spLocks noGrp="1"/>
          </p:cNvSpPr>
          <p:nvPr>
            <p:ph type="body" sz="quarter" idx="151" hasCustomPrompt="1"/>
          </p:nvPr>
        </p:nvSpPr>
        <p:spPr>
          <a:xfrm>
            <a:off x="10972799" y="1864506"/>
            <a:ext cx="21907501" cy="1015663"/>
          </a:xfrm>
          <a:prstGeom prst="rect">
            <a:avLst/>
          </a:prstGeom>
        </p:spPr>
        <p:txBody>
          <a:bodyPr anchor="t" anchorCtr="0">
            <a:spAutoFit/>
          </a:bodyPr>
          <a:lstStyle>
            <a:lvl1pPr marL="0" indent="0" algn="ctr">
              <a:buFontTx/>
              <a:buNone/>
              <a:defRPr sz="6000" b="1">
                <a:solidFill>
                  <a:schemeClr val="bg1"/>
                </a:solidFill>
                <a:latin typeface="+mj-lt"/>
              </a:defRPr>
            </a:lvl1pPr>
            <a:lvl2pPr>
              <a:buFontTx/>
              <a:buNone/>
              <a:defRPr sz="7200"/>
            </a:lvl2pPr>
            <a:lvl3pPr>
              <a:buFontTx/>
              <a:buNone/>
              <a:defRPr sz="7200"/>
            </a:lvl3pPr>
            <a:lvl4pPr>
              <a:buFontTx/>
              <a:buNone/>
              <a:defRPr sz="7200"/>
            </a:lvl4pPr>
            <a:lvl5pPr>
              <a:buFontTx/>
              <a:buNone/>
              <a:defRPr sz="7200"/>
            </a:lvl5pPr>
          </a:lstStyle>
          <a:p>
            <a:pPr lvl="0"/>
            <a:r>
              <a:rPr lang="en-US" dirty="0"/>
              <a:t>Click here to add authors</a:t>
            </a:r>
          </a:p>
        </p:txBody>
      </p:sp>
      <p:sp>
        <p:nvSpPr>
          <p:cNvPr id="33" name="Text Placeholder 76">
            <a:extLst>
              <a:ext uri="{FF2B5EF4-FFF2-40B4-BE49-F238E27FC236}">
                <a16:creationId xmlns:a16="http://schemas.microsoft.com/office/drawing/2014/main" id="{2FB55FAA-40D2-C542-AD36-F712E24983F2}"/>
              </a:ext>
            </a:extLst>
          </p:cNvPr>
          <p:cNvSpPr>
            <a:spLocks noGrp="1"/>
          </p:cNvSpPr>
          <p:nvPr>
            <p:ph type="body" sz="quarter" idx="153" hasCustomPrompt="1"/>
          </p:nvPr>
        </p:nvSpPr>
        <p:spPr>
          <a:xfrm>
            <a:off x="10972799" y="389601"/>
            <a:ext cx="21907501" cy="1446550"/>
          </a:xfrm>
          <a:prstGeom prst="rect">
            <a:avLst/>
          </a:prstGeom>
        </p:spPr>
        <p:txBody>
          <a:bodyPr anchor="t" anchorCtr="0">
            <a:spAutoFit/>
          </a:bodyPr>
          <a:lstStyle>
            <a:lvl1pPr marL="0" indent="0" algn="ctr">
              <a:buFontTx/>
              <a:buNone/>
              <a:defRPr sz="8800" b="1">
                <a:solidFill>
                  <a:schemeClr val="bg1"/>
                </a:solidFill>
                <a:latin typeface="+mj-lt"/>
              </a:defRPr>
            </a:lvl1pPr>
            <a:lvl2pPr>
              <a:buFontTx/>
              <a:buNone/>
              <a:defRPr sz="7200"/>
            </a:lvl2pPr>
            <a:lvl3pPr>
              <a:buFontTx/>
              <a:buNone/>
              <a:defRPr sz="7200"/>
            </a:lvl3pPr>
            <a:lvl4pPr>
              <a:buFontTx/>
              <a:buNone/>
              <a:defRPr sz="7200"/>
            </a:lvl4pPr>
            <a:lvl5pPr>
              <a:buFontTx/>
              <a:buNone/>
              <a:defRPr sz="7200"/>
            </a:lvl5pPr>
          </a:lstStyle>
          <a:p>
            <a:pPr lvl="0"/>
            <a:r>
              <a:rPr lang="en-US" dirty="0"/>
              <a:t>Click here to add title</a:t>
            </a: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itle" preserve="1">
  <p:cSld name="Title Slide">
    <p:bg>
      <p:bgPr>
        <a:solidFill>
          <a:schemeClr val="accent2"/>
        </a:solid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bwMode="blackWhite">
          <a:xfrm>
            <a:off x="5290752" y="11456371"/>
            <a:ext cx="33309696" cy="7900416"/>
          </a:xfrm>
          <a:solidFill>
            <a:srgbClr val="FFFFFF"/>
          </a:solidFill>
          <a:ln w="38100">
            <a:solidFill>
              <a:srgbClr val="404040"/>
            </a:solidFill>
          </a:ln>
        </p:spPr>
        <p:txBody>
          <a:bodyPr lIns="274320" rIns="274320" anchor="ctr" anchorCtr="1">
            <a:normAutofit/>
          </a:bodyPr>
          <a:lstStyle>
            <a:lvl1pPr algn="ctr">
              <a:defRPr sz="16800">
                <a:solidFill>
                  <a:srgbClr val="262626"/>
                </a:solidFill>
              </a:defRPr>
            </a:lvl1pPr>
          </a:lstStyle>
          <a:p>
            <a:r>
              <a:rPr lang="en-US"/>
              <a:t>Click to edit Master title style</a:t>
            </a:r>
            <a:endParaRPr lang="en-US" dirty="0"/>
          </a:p>
        </p:txBody>
      </p:sp>
      <p:sp>
        <p:nvSpPr>
          <p:cNvPr id="3" name="Subtitle 2"/>
          <p:cNvSpPr>
            <a:spLocks noGrp="1"/>
          </p:cNvSpPr>
          <p:nvPr>
            <p:ph type="subTitle" idx="1"/>
          </p:nvPr>
        </p:nvSpPr>
        <p:spPr>
          <a:xfrm>
            <a:off x="9702703" y="20892211"/>
            <a:ext cx="24485803" cy="5951491"/>
          </a:xfrm>
          <a:noFill/>
        </p:spPr>
        <p:txBody>
          <a:bodyPr>
            <a:normAutofit/>
          </a:bodyPr>
          <a:lstStyle>
            <a:lvl1pPr marL="0" indent="0" algn="ctr">
              <a:buNone/>
              <a:defRPr sz="9120">
                <a:solidFill>
                  <a:schemeClr val="tx1">
                    <a:lumMod val="75000"/>
                    <a:lumOff val="25000"/>
                  </a:schemeClr>
                </a:solidFill>
              </a:defRPr>
            </a:lvl1pPr>
            <a:lvl2pPr marL="2194560" indent="0" algn="ctr">
              <a:buNone/>
              <a:defRPr sz="9120"/>
            </a:lvl2pPr>
            <a:lvl3pPr marL="4389120" indent="0" algn="ctr">
              <a:buNone/>
              <a:defRPr sz="8640"/>
            </a:lvl3pPr>
            <a:lvl4pPr marL="6583680" indent="0" algn="ctr">
              <a:buNone/>
              <a:defRPr sz="7680"/>
            </a:lvl4pPr>
            <a:lvl5pPr marL="8778240" indent="0" algn="ctr">
              <a:buNone/>
              <a:defRPr sz="7680"/>
            </a:lvl5pPr>
            <a:lvl6pPr marL="10972800" indent="0" algn="ctr">
              <a:buNone/>
              <a:defRPr sz="7680"/>
            </a:lvl6pPr>
            <a:lvl7pPr marL="13167360" indent="0" algn="ctr">
              <a:buNone/>
              <a:defRPr sz="7680"/>
            </a:lvl7pPr>
            <a:lvl8pPr marL="15361920" indent="0" algn="ctr">
              <a:buNone/>
              <a:defRPr sz="7680"/>
            </a:lvl8pPr>
            <a:lvl9pPr marL="17556480" indent="0" algn="ctr">
              <a:buNone/>
              <a:defRPr sz="7680"/>
            </a:lvl9pPr>
          </a:lstStyle>
          <a:p>
            <a:r>
              <a:rPr lang="en-US"/>
              <a:t>Click to edit Master subtitle style</a:t>
            </a:r>
            <a:endParaRPr lang="en-US" dirty="0"/>
          </a:p>
        </p:txBody>
      </p:sp>
      <p:sp>
        <p:nvSpPr>
          <p:cNvPr id="7" name="Date Placeholder 6"/>
          <p:cNvSpPr>
            <a:spLocks noGrp="1"/>
          </p:cNvSpPr>
          <p:nvPr>
            <p:ph type="dt" sz="half" idx="10"/>
          </p:nvPr>
        </p:nvSpPr>
        <p:spPr/>
        <p:txBody>
          <a:bodyPr/>
          <a:lstStyle/>
          <a:p>
            <a:fld id="{B61BEF0D-F0BB-DE4B-95CE-6DB70DBA9567}" type="datetimeFigureOut">
              <a:rPr lang="en-US" smtClean="0"/>
              <a:pPr/>
              <a:t>3/24/2026</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1222878435"/>
      </p:ext>
    </p:extLst>
  </p:cSld>
  <p:clrMapOvr>
    <a:overrideClrMapping bg1="dk1" tx1="lt1" bg2="dk2" tx2="lt2" accent1="accent1" accent2="accent2" accent3="accent3" accent4="accent4" accent5="accent5" accent6="accent6" hlink="hlink" folHlink="folHlink"/>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B61BEF0D-F0BB-DE4B-95CE-6DB70DBA9567}" type="datetimeFigureOut">
              <a:rPr lang="en-US" smtClean="0"/>
              <a:pPr/>
              <a:t>3/24/2026</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233735262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secHead" preserve="1">
  <p:cSld name="Section Header">
    <p:bg>
      <p:bgPr>
        <a:solidFill>
          <a:schemeClr val="accent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bwMode="blackWhite">
          <a:xfrm>
            <a:off x="5310835" y="11456371"/>
            <a:ext cx="33313421" cy="7900416"/>
          </a:xfrm>
          <a:solidFill>
            <a:srgbClr val="FFFFFF"/>
          </a:solidFill>
          <a:ln w="38100">
            <a:solidFill>
              <a:srgbClr val="404040"/>
            </a:solidFill>
          </a:ln>
        </p:spPr>
        <p:txBody>
          <a:bodyPr lIns="274320" rIns="274320" anchor="ctr" anchorCtr="1">
            <a:normAutofit/>
          </a:bodyPr>
          <a:lstStyle>
            <a:lvl1pPr>
              <a:defRPr sz="16800">
                <a:solidFill>
                  <a:srgbClr val="262626"/>
                </a:solidFill>
              </a:defRPr>
            </a:lvl1pPr>
          </a:lstStyle>
          <a:p>
            <a:r>
              <a:rPr lang="en-US"/>
              <a:t>Click to edit Master title style</a:t>
            </a:r>
            <a:endParaRPr lang="en-US" dirty="0"/>
          </a:p>
        </p:txBody>
      </p:sp>
      <p:sp>
        <p:nvSpPr>
          <p:cNvPr id="3" name="Text Placeholder 2"/>
          <p:cNvSpPr>
            <a:spLocks noGrp="1"/>
          </p:cNvSpPr>
          <p:nvPr>
            <p:ph type="body" idx="1"/>
          </p:nvPr>
        </p:nvSpPr>
        <p:spPr>
          <a:xfrm>
            <a:off x="9702703" y="20891832"/>
            <a:ext cx="24485803" cy="6072394"/>
          </a:xfrm>
        </p:spPr>
        <p:txBody>
          <a:bodyPr anchor="t" anchorCtr="1">
            <a:normAutofit/>
          </a:bodyPr>
          <a:lstStyle>
            <a:lvl1pPr marL="0" indent="0">
              <a:buNone/>
              <a:defRPr sz="9120">
                <a:solidFill>
                  <a:schemeClr val="tx1"/>
                </a:solidFill>
              </a:defRPr>
            </a:lvl1pPr>
            <a:lvl2pPr marL="2194560" indent="0">
              <a:buNone/>
              <a:defRPr sz="9120">
                <a:solidFill>
                  <a:schemeClr val="tx1">
                    <a:tint val="75000"/>
                  </a:schemeClr>
                </a:solidFill>
              </a:defRPr>
            </a:lvl2pPr>
            <a:lvl3pPr marL="4389120" indent="0">
              <a:buNone/>
              <a:defRPr sz="8640">
                <a:solidFill>
                  <a:schemeClr val="tx1">
                    <a:tint val="75000"/>
                  </a:schemeClr>
                </a:solidFill>
              </a:defRPr>
            </a:lvl3pPr>
            <a:lvl4pPr marL="6583680" indent="0">
              <a:buNone/>
              <a:defRPr sz="7680">
                <a:solidFill>
                  <a:schemeClr val="tx1">
                    <a:tint val="75000"/>
                  </a:schemeClr>
                </a:solidFill>
              </a:defRPr>
            </a:lvl4pPr>
            <a:lvl5pPr marL="8778240" indent="0">
              <a:buNone/>
              <a:defRPr sz="7680">
                <a:solidFill>
                  <a:schemeClr val="tx1">
                    <a:tint val="75000"/>
                  </a:schemeClr>
                </a:solidFill>
              </a:defRPr>
            </a:lvl5pPr>
            <a:lvl6pPr marL="10972800" indent="0">
              <a:buNone/>
              <a:defRPr sz="7680">
                <a:solidFill>
                  <a:schemeClr val="tx1">
                    <a:tint val="75000"/>
                  </a:schemeClr>
                </a:solidFill>
              </a:defRPr>
            </a:lvl6pPr>
            <a:lvl7pPr marL="13167360" indent="0">
              <a:buNone/>
              <a:defRPr sz="7680">
                <a:solidFill>
                  <a:schemeClr val="tx1">
                    <a:tint val="75000"/>
                  </a:schemeClr>
                </a:solidFill>
              </a:defRPr>
            </a:lvl7pPr>
            <a:lvl8pPr marL="15361920" indent="0">
              <a:buNone/>
              <a:defRPr sz="7680">
                <a:solidFill>
                  <a:schemeClr val="tx1">
                    <a:tint val="75000"/>
                  </a:schemeClr>
                </a:solidFill>
              </a:defRPr>
            </a:lvl8pPr>
            <a:lvl9pPr marL="17556480" indent="0">
              <a:buNone/>
              <a:defRPr sz="7680">
                <a:solidFill>
                  <a:schemeClr val="tx1">
                    <a:tint val="75000"/>
                  </a:schemeClr>
                </a:solidFill>
              </a:defRPr>
            </a:lvl9pPr>
          </a:lstStyle>
          <a:p>
            <a:pPr lvl="0"/>
            <a:r>
              <a:rPr lang="en-US"/>
              <a:t>Click to edit Master text styles</a:t>
            </a:r>
          </a:p>
        </p:txBody>
      </p:sp>
      <p:sp>
        <p:nvSpPr>
          <p:cNvPr id="7" name="Date Placeholder 6"/>
          <p:cNvSpPr>
            <a:spLocks noGrp="1"/>
          </p:cNvSpPr>
          <p:nvPr>
            <p:ph type="dt" sz="half" idx="10"/>
          </p:nvPr>
        </p:nvSpPr>
        <p:spPr/>
        <p:txBody>
          <a:bodyPr/>
          <a:lstStyle/>
          <a:p>
            <a:fld id="{B61BEF0D-F0BB-DE4B-95CE-6DB70DBA9567}" type="datetimeFigureOut">
              <a:rPr lang="en-US" smtClean="0"/>
              <a:pPr/>
              <a:t>3/24/2026</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865407967"/>
      </p:ext>
    </p:extLst>
  </p:cSld>
  <p:clrMapOvr>
    <a:overrideClrMapping bg1="dk1" tx1="lt1" bg2="dk2" tx2="lt2" accent1="accent1" accent2="accent2" accent3="accent3" accent4="accent4" accent5="accent5" accent6="accent6" hlink="hlink" folHlink="folHlink"/>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5290750" y="12662611"/>
            <a:ext cx="15782510" cy="1488951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22817938" y="12662611"/>
            <a:ext cx="15794477" cy="1488951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8" name="Date Placeholder 7"/>
          <p:cNvSpPr>
            <a:spLocks noGrp="1"/>
          </p:cNvSpPr>
          <p:nvPr>
            <p:ph type="dt" sz="half" idx="10"/>
          </p:nvPr>
        </p:nvSpPr>
        <p:spPr/>
        <p:txBody>
          <a:bodyPr/>
          <a:lstStyle/>
          <a:p>
            <a:fld id="{B61BEF0D-F0BB-DE4B-95CE-6DB70DBA9567}" type="datetimeFigureOut">
              <a:rPr lang="en-US" smtClean="0"/>
              <a:pPr/>
              <a:t>3/24/2026</a:t>
            </a:fld>
            <a:endParaRPr lang="en-US" dirty="0"/>
          </a:p>
        </p:txBody>
      </p:sp>
      <p:sp>
        <p:nvSpPr>
          <p:cNvPr id="9" name="Footer Placeholder 8"/>
          <p:cNvSpPr>
            <a:spLocks noGrp="1"/>
          </p:cNvSpPr>
          <p:nvPr>
            <p:ph type="ftr" sz="quarter" idx="11"/>
          </p:nvPr>
        </p:nvSpPr>
        <p:spPr/>
        <p:txBody>
          <a:bodyPr/>
          <a:lstStyle/>
          <a:p>
            <a:endParaRPr lang="en-US" dirty="0"/>
          </a:p>
        </p:txBody>
      </p:sp>
      <p:sp>
        <p:nvSpPr>
          <p:cNvPr id="10" name="Slide Number Placeholder 9"/>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325808268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3" name="Text Placeholder 2"/>
          <p:cNvSpPr>
            <a:spLocks noGrp="1"/>
          </p:cNvSpPr>
          <p:nvPr>
            <p:ph type="body" idx="1"/>
          </p:nvPr>
        </p:nvSpPr>
        <p:spPr>
          <a:xfrm>
            <a:off x="5290747" y="11104485"/>
            <a:ext cx="15782515" cy="3379618"/>
          </a:xfrm>
        </p:spPr>
        <p:txBody>
          <a:bodyPr anchor="b" anchorCtr="1">
            <a:normAutofit/>
          </a:bodyPr>
          <a:lstStyle>
            <a:lvl1pPr marL="0" indent="0" algn="ctr">
              <a:buNone/>
              <a:defRPr sz="9120" b="0" cap="all" spc="480" baseline="0">
                <a:solidFill>
                  <a:schemeClr val="accent2">
                    <a:lumMod val="75000"/>
                  </a:schemeClr>
                </a:solidFill>
              </a:defRPr>
            </a:lvl1pPr>
            <a:lvl2pPr marL="2194560" indent="0">
              <a:buNone/>
              <a:defRPr sz="9120" b="1"/>
            </a:lvl2pPr>
            <a:lvl3pPr marL="4389120" indent="0">
              <a:buNone/>
              <a:defRPr sz="8640" b="1"/>
            </a:lvl3pPr>
            <a:lvl4pPr marL="6583680" indent="0">
              <a:buNone/>
              <a:defRPr sz="7680" b="1"/>
            </a:lvl4pPr>
            <a:lvl5pPr marL="8778240" indent="0">
              <a:buNone/>
              <a:defRPr sz="7680" b="1"/>
            </a:lvl5pPr>
            <a:lvl6pPr marL="10972800" indent="0">
              <a:buNone/>
              <a:defRPr sz="7680" b="1"/>
            </a:lvl6pPr>
            <a:lvl7pPr marL="13167360" indent="0">
              <a:buNone/>
              <a:defRPr sz="7680" b="1"/>
            </a:lvl7pPr>
            <a:lvl8pPr marL="15361920" indent="0">
              <a:buNone/>
              <a:defRPr sz="7680" b="1"/>
            </a:lvl8pPr>
            <a:lvl9pPr marL="17556480" indent="0">
              <a:buNone/>
              <a:defRPr sz="7680" b="1"/>
            </a:lvl9pPr>
          </a:lstStyle>
          <a:p>
            <a:pPr lvl="0"/>
            <a:r>
              <a:rPr lang="en-US"/>
              <a:t>Click to edit Master text styles</a:t>
            </a:r>
          </a:p>
        </p:txBody>
      </p:sp>
      <p:sp>
        <p:nvSpPr>
          <p:cNvPr id="4" name="Content Placeholder 3"/>
          <p:cNvSpPr>
            <a:spLocks noGrp="1"/>
          </p:cNvSpPr>
          <p:nvPr>
            <p:ph sz="half" idx="2"/>
          </p:nvPr>
        </p:nvSpPr>
        <p:spPr>
          <a:xfrm>
            <a:off x="5290747" y="15087600"/>
            <a:ext cx="15782515" cy="1246452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6" name="Content Placeholder 5"/>
          <p:cNvSpPr>
            <a:spLocks noGrp="1"/>
          </p:cNvSpPr>
          <p:nvPr>
            <p:ph sz="quarter" idx="4"/>
          </p:nvPr>
        </p:nvSpPr>
        <p:spPr>
          <a:xfrm>
            <a:off x="22817938" y="15087600"/>
            <a:ext cx="15794477" cy="12464525"/>
          </a:xfrm>
        </p:spPr>
        <p:txBody>
          <a:bodyPr/>
          <a:lstStyle>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1" name="Text Placeholder 4"/>
          <p:cNvSpPr>
            <a:spLocks noGrp="1"/>
          </p:cNvSpPr>
          <p:nvPr>
            <p:ph type="body" sz="quarter" idx="13"/>
          </p:nvPr>
        </p:nvSpPr>
        <p:spPr>
          <a:xfrm>
            <a:off x="22817938" y="11104485"/>
            <a:ext cx="15794477" cy="3379618"/>
          </a:xfrm>
        </p:spPr>
        <p:txBody>
          <a:bodyPr anchor="b" anchorCtr="1">
            <a:normAutofit/>
          </a:bodyPr>
          <a:lstStyle>
            <a:lvl1pPr marL="0" indent="0" algn="ctr">
              <a:buNone/>
              <a:defRPr sz="9120" b="0" cap="all" spc="480" baseline="0">
                <a:solidFill>
                  <a:schemeClr val="accent2">
                    <a:lumMod val="75000"/>
                  </a:schemeClr>
                </a:solidFill>
              </a:defRPr>
            </a:lvl1pPr>
            <a:lvl2pPr marL="2194560" indent="0">
              <a:buNone/>
              <a:defRPr sz="9120" b="1"/>
            </a:lvl2pPr>
            <a:lvl3pPr marL="4389120" indent="0">
              <a:buNone/>
              <a:defRPr sz="8640" b="1"/>
            </a:lvl3pPr>
            <a:lvl4pPr marL="6583680" indent="0">
              <a:buNone/>
              <a:defRPr sz="7680" b="1"/>
            </a:lvl4pPr>
            <a:lvl5pPr marL="8778240" indent="0">
              <a:buNone/>
              <a:defRPr sz="7680" b="1"/>
            </a:lvl5pPr>
            <a:lvl6pPr marL="10972800" indent="0">
              <a:buNone/>
              <a:defRPr sz="7680" b="1"/>
            </a:lvl6pPr>
            <a:lvl7pPr marL="13167360" indent="0">
              <a:buNone/>
              <a:defRPr sz="7680" b="1"/>
            </a:lvl7pPr>
            <a:lvl8pPr marL="15361920" indent="0">
              <a:buNone/>
              <a:defRPr sz="7680" b="1"/>
            </a:lvl8pPr>
            <a:lvl9pPr marL="17556480" indent="0">
              <a:buNone/>
              <a:defRPr sz="7680" b="1"/>
            </a:lvl9pPr>
          </a:lstStyle>
          <a:p>
            <a:pPr lvl="0"/>
            <a:r>
              <a:rPr lang="en-US"/>
              <a:t>Click to edit Master text styles</a:t>
            </a:r>
          </a:p>
        </p:txBody>
      </p:sp>
      <p:sp>
        <p:nvSpPr>
          <p:cNvPr id="7" name="Date Placeholder 6"/>
          <p:cNvSpPr>
            <a:spLocks noGrp="1"/>
          </p:cNvSpPr>
          <p:nvPr>
            <p:ph type="dt" sz="half" idx="10"/>
          </p:nvPr>
        </p:nvSpPr>
        <p:spPr/>
        <p:txBody>
          <a:bodyPr/>
          <a:lstStyle/>
          <a:p>
            <a:fld id="{4D9FFFB4-400D-1240-AB24-6F86C96D4DFB}" type="datetimeFigureOut">
              <a:rPr lang="en-US" smtClean="0"/>
              <a:t>3/24/2026</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smtClean="0"/>
              <a:pPr/>
              <a:t>‹#›</a:t>
            </a:fld>
            <a:endParaRPr lang="en-US" dirty="0"/>
          </a:p>
        </p:txBody>
      </p:sp>
      <p:sp>
        <p:nvSpPr>
          <p:cNvPr id="10" name="Title 9"/>
          <p:cNvSpPr>
            <a:spLocks noGrp="1"/>
          </p:cNvSpPr>
          <p:nvPr>
            <p:ph type="title"/>
          </p:nvPr>
        </p:nvSpPr>
        <p:spPr/>
        <p:txBody>
          <a:bodyPr/>
          <a:lstStyle/>
          <a:p>
            <a:r>
              <a:rPr lang="en-US"/>
              <a:t>Click to edit Master title style</a:t>
            </a:r>
            <a:endParaRPr lang="en-US" dirty="0"/>
          </a:p>
        </p:txBody>
      </p:sp>
    </p:spTree>
    <p:extLst>
      <p:ext uri="{BB962C8B-B14F-4D97-AF65-F5344CB8AC3E}">
        <p14:creationId xmlns:p14="http://schemas.microsoft.com/office/powerpoint/2010/main" val="161735883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B61BEF0D-F0BB-DE4B-95CE-6DB70DBA9567}" type="datetimeFigureOut">
              <a:rPr lang="en-US" smtClean="0"/>
              <a:pPr/>
              <a:t>3/24/2026</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200429012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1BEF0D-F0BB-DE4B-95CE-6DB70DBA9567}" type="datetimeFigureOut">
              <a:rPr lang="en-US" smtClean="0"/>
              <a:pPr/>
              <a:t>3/24/2026</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3719494027"/>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6" name="Rectangle 25"/>
          <p:cNvSpPr/>
          <p:nvPr/>
        </p:nvSpPr>
        <p:spPr>
          <a:xfrm>
            <a:off x="0" y="0"/>
            <a:ext cx="21945600" cy="329184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1"/>
          <p:cNvSpPr>
            <a:spLocks noGrp="1"/>
          </p:cNvSpPr>
          <p:nvPr>
            <p:ph type="title"/>
          </p:nvPr>
        </p:nvSpPr>
        <p:spPr bwMode="blackWhite">
          <a:xfrm>
            <a:off x="3075375" y="10770381"/>
            <a:ext cx="15794851" cy="5479186"/>
          </a:xfrm>
          <a:solidFill>
            <a:srgbClr val="FFFFFF"/>
          </a:solidFill>
          <a:ln>
            <a:solidFill>
              <a:srgbClr val="404040"/>
            </a:solidFill>
          </a:ln>
        </p:spPr>
        <p:txBody>
          <a:bodyPr anchor="ctr" anchorCtr="1">
            <a:normAutofit/>
          </a:bodyPr>
          <a:lstStyle>
            <a:lvl1pPr>
              <a:defRPr sz="10080">
                <a:solidFill>
                  <a:srgbClr val="262626"/>
                </a:solidFill>
              </a:defRPr>
            </a:lvl1pPr>
          </a:lstStyle>
          <a:p>
            <a:r>
              <a:rPr lang="en-US"/>
              <a:t>Click to edit Master title style</a:t>
            </a:r>
            <a:endParaRPr lang="en-US" dirty="0"/>
          </a:p>
        </p:txBody>
      </p:sp>
      <p:sp>
        <p:nvSpPr>
          <p:cNvPr id="3" name="Content Placeholder 2"/>
          <p:cNvSpPr>
            <a:spLocks noGrp="1"/>
          </p:cNvSpPr>
          <p:nvPr>
            <p:ph idx="1"/>
          </p:nvPr>
        </p:nvSpPr>
        <p:spPr>
          <a:xfrm>
            <a:off x="24249888" y="3862426"/>
            <a:ext cx="17337024" cy="25193549"/>
          </a:xfrm>
        </p:spPr>
        <p:txBody>
          <a:bodyPr>
            <a:normAutofit/>
          </a:bodyPr>
          <a:lstStyle>
            <a:lvl1pPr>
              <a:defRPr sz="9120">
                <a:solidFill>
                  <a:schemeClr val="tx1"/>
                </a:solidFill>
              </a:defRPr>
            </a:lvl1pPr>
            <a:lvl2pPr>
              <a:defRPr sz="7680">
                <a:solidFill>
                  <a:schemeClr val="tx1"/>
                </a:solidFill>
              </a:defRPr>
            </a:lvl2pPr>
            <a:lvl3pPr>
              <a:defRPr sz="7680">
                <a:solidFill>
                  <a:schemeClr val="tx1"/>
                </a:solidFill>
              </a:defRPr>
            </a:lvl3pPr>
            <a:lvl4pPr>
              <a:defRPr sz="7680">
                <a:solidFill>
                  <a:schemeClr val="tx1"/>
                </a:solidFill>
              </a:defRPr>
            </a:lvl4pPr>
            <a:lvl5pPr>
              <a:defRPr sz="7680">
                <a:solidFill>
                  <a:schemeClr val="tx1"/>
                </a:solidFill>
              </a:defRPr>
            </a:lvl5pPr>
            <a:lvl6pPr>
              <a:defRPr sz="7680"/>
            </a:lvl6pPr>
            <a:lvl7pPr>
              <a:defRPr sz="7680"/>
            </a:lvl7pPr>
            <a:lvl8pPr>
              <a:defRPr sz="7680"/>
            </a:lvl8pPr>
            <a:lvl9pPr>
              <a:defRPr sz="768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4142232" y="17039606"/>
            <a:ext cx="13661136" cy="10531373"/>
          </a:xfrm>
        </p:spPr>
        <p:txBody>
          <a:bodyPr anchor="t" anchorCtr="1">
            <a:normAutofit/>
          </a:bodyPr>
          <a:lstStyle>
            <a:lvl1pPr marL="0" indent="0" algn="ctr">
              <a:buNone/>
              <a:defRPr sz="7200">
                <a:solidFill>
                  <a:srgbClr val="FFFFFF"/>
                </a:solidFill>
              </a:defRPr>
            </a:lvl1pPr>
            <a:lvl2pPr marL="2194560" indent="0">
              <a:buNone/>
              <a:defRPr sz="6720"/>
            </a:lvl2pPr>
            <a:lvl3pPr marL="4389120" indent="0">
              <a:buNone/>
              <a:defRPr sz="5760"/>
            </a:lvl3pPr>
            <a:lvl4pPr marL="6583680" indent="0">
              <a:buNone/>
              <a:defRPr sz="4800"/>
            </a:lvl4pPr>
            <a:lvl5pPr marL="8778240" indent="0">
              <a:buNone/>
              <a:defRPr sz="4800"/>
            </a:lvl5pPr>
            <a:lvl6pPr marL="10972800" indent="0">
              <a:buNone/>
              <a:defRPr sz="4800"/>
            </a:lvl6pPr>
            <a:lvl7pPr marL="13167360" indent="0">
              <a:buNone/>
              <a:defRPr sz="4800"/>
            </a:lvl7pPr>
            <a:lvl8pPr marL="15361920" indent="0">
              <a:buNone/>
              <a:defRPr sz="4800"/>
            </a:lvl8pPr>
            <a:lvl9pPr marL="17556480" indent="0">
              <a:buNone/>
              <a:defRPr sz="4800"/>
            </a:lvl9pPr>
          </a:lstStyle>
          <a:p>
            <a:pPr lvl="0"/>
            <a:r>
              <a:rPr lang="en-US"/>
              <a:t>Click to edit Master text styles</a:t>
            </a:r>
          </a:p>
        </p:txBody>
      </p:sp>
      <p:sp>
        <p:nvSpPr>
          <p:cNvPr id="9" name="Date Placeholder 8"/>
          <p:cNvSpPr>
            <a:spLocks noGrp="1"/>
          </p:cNvSpPr>
          <p:nvPr>
            <p:ph type="dt" sz="half" idx="10"/>
          </p:nvPr>
        </p:nvSpPr>
        <p:spPr/>
        <p:txBody>
          <a:bodyPr/>
          <a:lstStyle/>
          <a:p>
            <a:fld id="{B61BEF0D-F0BB-DE4B-95CE-6DB70DBA9567}" type="datetimeFigureOut">
              <a:rPr lang="en-US" smtClean="0"/>
              <a:pPr/>
              <a:t>3/24/2026</a:t>
            </a:fld>
            <a:endParaRPr lang="en-US" dirty="0"/>
          </a:p>
        </p:txBody>
      </p:sp>
      <p:sp>
        <p:nvSpPr>
          <p:cNvPr id="10" name="Footer Placeholder 9"/>
          <p:cNvSpPr>
            <a:spLocks noGrp="1"/>
          </p:cNvSpPr>
          <p:nvPr>
            <p:ph type="ftr" sz="quarter" idx="11"/>
          </p:nvPr>
        </p:nvSpPr>
        <p:spPr>
          <a:xfrm>
            <a:off x="3075375" y="29933798"/>
            <a:ext cx="18270710" cy="1536192"/>
          </a:xfrm>
        </p:spPr>
        <p:txBody>
          <a:bodyPr>
            <a:normAutofit/>
          </a:bodyPr>
          <a:lstStyle>
            <a:lvl1pPr>
              <a:defRPr>
                <a:solidFill>
                  <a:srgbClr val="FFFFFF">
                    <a:alpha val="70000"/>
                  </a:srgbClr>
                </a:solidFill>
              </a:defRPr>
            </a:lvl1pPr>
          </a:lstStyle>
          <a:p>
            <a:endParaRPr lang="en-US" dirty="0"/>
          </a:p>
        </p:txBody>
      </p:sp>
      <p:sp>
        <p:nvSpPr>
          <p:cNvPr id="11" name="Slide Number Placeholder 10"/>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2233847643"/>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18" name="Rectangle 17"/>
          <p:cNvSpPr/>
          <p:nvPr/>
        </p:nvSpPr>
        <p:spPr>
          <a:xfrm>
            <a:off x="7" y="0"/>
            <a:ext cx="21945595" cy="329184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1"/>
          <p:cNvSpPr>
            <a:spLocks noGrp="1"/>
          </p:cNvSpPr>
          <p:nvPr>
            <p:ph type="title"/>
          </p:nvPr>
        </p:nvSpPr>
        <p:spPr bwMode="blackWhite">
          <a:xfrm>
            <a:off x="3072384" y="10770374"/>
            <a:ext cx="15800832" cy="5486400"/>
          </a:xfrm>
          <a:solidFill>
            <a:srgbClr val="FFFFFF"/>
          </a:solidFill>
          <a:ln>
            <a:solidFill>
              <a:srgbClr val="262626"/>
            </a:solidFill>
          </a:ln>
        </p:spPr>
        <p:txBody>
          <a:bodyPr anchor="ctr" anchorCtr="1">
            <a:noAutofit/>
          </a:bodyPr>
          <a:lstStyle>
            <a:lvl1pPr>
              <a:defRPr sz="10080">
                <a:solidFill>
                  <a:srgbClr val="262626"/>
                </a:solidFill>
              </a:defRPr>
            </a:lvl1pPr>
          </a:lstStyle>
          <a:p>
            <a:r>
              <a:rPr lang="en-US"/>
              <a:t>Click to edit Master title style</a:t>
            </a:r>
            <a:endParaRPr lang="en-US" dirty="0"/>
          </a:p>
        </p:txBody>
      </p:sp>
      <p:sp>
        <p:nvSpPr>
          <p:cNvPr id="3" name="Picture Placeholder 2"/>
          <p:cNvSpPr>
            <a:spLocks noGrp="1" noChangeAspect="1"/>
          </p:cNvSpPr>
          <p:nvPr>
            <p:ph type="pic" idx="1"/>
          </p:nvPr>
        </p:nvSpPr>
        <p:spPr>
          <a:xfrm>
            <a:off x="21945603" y="-202426"/>
            <a:ext cx="21967550" cy="32918400"/>
          </a:xfrm>
          <a:solidFill>
            <a:schemeClr val="bg1">
              <a:lumMod val="75000"/>
            </a:schemeClr>
          </a:solidFill>
        </p:spPr>
        <p:txBody>
          <a:bodyPr anchor="t"/>
          <a:lstStyle>
            <a:lvl1pPr marL="0" indent="0">
              <a:buNone/>
              <a:defRPr sz="15360">
                <a:solidFill>
                  <a:schemeClr val="bg1">
                    <a:lumMod val="85000"/>
                    <a:lumOff val="15000"/>
                  </a:schemeClr>
                </a:solidFill>
              </a:defRPr>
            </a:lvl1pPr>
            <a:lvl2pPr marL="2194560" indent="0">
              <a:buNone/>
              <a:defRPr sz="13440"/>
            </a:lvl2pPr>
            <a:lvl3pPr marL="4389120" indent="0">
              <a:buNone/>
              <a:defRPr sz="11520"/>
            </a:lvl3pPr>
            <a:lvl4pPr marL="6583680" indent="0">
              <a:buNone/>
              <a:defRPr sz="9600"/>
            </a:lvl4pPr>
            <a:lvl5pPr marL="8778240" indent="0">
              <a:buNone/>
              <a:defRPr sz="9600"/>
            </a:lvl5pPr>
            <a:lvl6pPr marL="10972800" indent="0">
              <a:buNone/>
              <a:defRPr sz="9600"/>
            </a:lvl6pPr>
            <a:lvl7pPr marL="13167360" indent="0">
              <a:buNone/>
              <a:defRPr sz="9600"/>
            </a:lvl7pPr>
            <a:lvl8pPr marL="15361920" indent="0">
              <a:buNone/>
              <a:defRPr sz="9600"/>
            </a:lvl8pPr>
            <a:lvl9pPr marL="17556480" indent="0">
              <a:buNone/>
              <a:defRPr sz="9600"/>
            </a:lvl9pPr>
          </a:lstStyle>
          <a:p>
            <a:r>
              <a:rPr lang="en-US"/>
              <a:t>Click icon to add picture</a:t>
            </a:r>
            <a:endParaRPr lang="en-US" dirty="0"/>
          </a:p>
        </p:txBody>
      </p:sp>
      <p:sp>
        <p:nvSpPr>
          <p:cNvPr id="4" name="Text Placeholder 3"/>
          <p:cNvSpPr>
            <a:spLocks noGrp="1"/>
          </p:cNvSpPr>
          <p:nvPr>
            <p:ph type="body" sz="half" idx="2"/>
          </p:nvPr>
        </p:nvSpPr>
        <p:spPr>
          <a:xfrm>
            <a:off x="4142232" y="17039613"/>
            <a:ext cx="13661136" cy="10531378"/>
          </a:xfrm>
        </p:spPr>
        <p:txBody>
          <a:bodyPr anchor="t" anchorCtr="1">
            <a:normAutofit/>
          </a:bodyPr>
          <a:lstStyle>
            <a:lvl1pPr marL="0" indent="0" algn="ctr">
              <a:buNone/>
              <a:defRPr sz="7200">
                <a:solidFill>
                  <a:srgbClr val="FFFFFF"/>
                </a:solidFill>
              </a:defRPr>
            </a:lvl1pPr>
            <a:lvl2pPr marL="2194560" indent="0">
              <a:buNone/>
              <a:defRPr sz="6720"/>
            </a:lvl2pPr>
            <a:lvl3pPr marL="4389120" indent="0">
              <a:buNone/>
              <a:defRPr sz="5760"/>
            </a:lvl3pPr>
            <a:lvl4pPr marL="6583680" indent="0">
              <a:buNone/>
              <a:defRPr sz="4800"/>
            </a:lvl4pPr>
            <a:lvl5pPr marL="8778240" indent="0">
              <a:buNone/>
              <a:defRPr sz="4800"/>
            </a:lvl5pPr>
            <a:lvl6pPr marL="10972800" indent="0">
              <a:buNone/>
              <a:defRPr sz="4800"/>
            </a:lvl6pPr>
            <a:lvl7pPr marL="13167360" indent="0">
              <a:buNone/>
              <a:defRPr sz="4800"/>
            </a:lvl7pPr>
            <a:lvl8pPr marL="15361920" indent="0">
              <a:buNone/>
              <a:defRPr sz="4800"/>
            </a:lvl8pPr>
            <a:lvl9pPr marL="17556480" indent="0">
              <a:buNone/>
              <a:defRPr sz="4800"/>
            </a:lvl9pPr>
          </a:lstStyle>
          <a:p>
            <a:pPr lvl="0"/>
            <a:r>
              <a:rPr lang="en-US"/>
              <a:t>Click to edit Master text styles</a:t>
            </a:r>
          </a:p>
        </p:txBody>
      </p:sp>
      <p:sp>
        <p:nvSpPr>
          <p:cNvPr id="8" name="Date Placeholder 7"/>
          <p:cNvSpPr>
            <a:spLocks noGrp="1"/>
          </p:cNvSpPr>
          <p:nvPr>
            <p:ph type="dt" sz="half" idx="10"/>
          </p:nvPr>
        </p:nvSpPr>
        <p:spPr/>
        <p:txBody>
          <a:bodyPr/>
          <a:lstStyle>
            <a:lvl1pPr>
              <a:defRPr>
                <a:solidFill>
                  <a:srgbClr val="FFFFFF"/>
                </a:solidFill>
                <a:effectLst>
                  <a:outerShdw blurRad="50800" dist="38100" dir="2700000" algn="tl" rotWithShape="0">
                    <a:prstClr val="black">
                      <a:alpha val="43000"/>
                    </a:prstClr>
                  </a:outerShdw>
                </a:effectLst>
              </a:defRPr>
            </a:lvl1pPr>
          </a:lstStyle>
          <a:p>
            <a:fld id="{B61BEF0D-F0BB-DE4B-95CE-6DB70DBA9567}" type="datetimeFigureOut">
              <a:rPr lang="en-US" smtClean="0"/>
              <a:pPr/>
              <a:t>3/24/2026</a:t>
            </a:fld>
            <a:endParaRPr lang="en-US" dirty="0"/>
          </a:p>
        </p:txBody>
      </p:sp>
      <p:sp>
        <p:nvSpPr>
          <p:cNvPr id="9" name="Footer Placeholder 8"/>
          <p:cNvSpPr>
            <a:spLocks noGrp="1"/>
          </p:cNvSpPr>
          <p:nvPr>
            <p:ph type="ftr" sz="quarter" idx="11"/>
          </p:nvPr>
        </p:nvSpPr>
        <p:spPr>
          <a:xfrm>
            <a:off x="3072384" y="29933798"/>
            <a:ext cx="18258739" cy="1536192"/>
          </a:xfrm>
        </p:spPr>
        <p:txBody>
          <a:bodyPr>
            <a:normAutofit/>
          </a:bodyPr>
          <a:lstStyle>
            <a:lvl1pPr>
              <a:defRPr>
                <a:solidFill>
                  <a:srgbClr val="FFFFFF">
                    <a:alpha val="70000"/>
                  </a:srgbClr>
                </a:solidFill>
              </a:defRPr>
            </a:lvl1pPr>
          </a:lstStyle>
          <a:p>
            <a:endParaRPr lang="en-US" dirty="0"/>
          </a:p>
        </p:txBody>
      </p:sp>
      <p:sp>
        <p:nvSpPr>
          <p:cNvPr id="10" name="Slide Number Placeholder 9"/>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1738353888"/>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smtClean="0"/>
              <a:pPr/>
              <a:t>3/24/2026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4182583639"/>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31151203" y="4498848"/>
            <a:ext cx="5059037" cy="23920704"/>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7709021" y="4498848"/>
            <a:ext cx="22637635" cy="2392070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smtClean="0"/>
              <a:pPr/>
              <a:t>3/24/2026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2173420873"/>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userDrawn="1">
  <p:cSld name="Without Quick Guides">
    <p:spTree>
      <p:nvGrpSpPr>
        <p:cNvPr id="1" name=""/>
        <p:cNvGrpSpPr/>
        <p:nvPr/>
      </p:nvGrpSpPr>
      <p:grpSpPr>
        <a:xfrm>
          <a:off x="0" y="0"/>
          <a:ext cx="0" cy="0"/>
          <a:chOff x="0" y="0"/>
          <a:chExt cx="0" cy="0"/>
        </a:xfrm>
      </p:grpSpPr>
      <p:sp>
        <p:nvSpPr>
          <p:cNvPr id="4" name="Text Placeholder 3"/>
          <p:cNvSpPr>
            <a:spLocks noGrp="1"/>
          </p:cNvSpPr>
          <p:nvPr>
            <p:ph type="body" sz="quarter" idx="10" hasCustomPrompt="1"/>
          </p:nvPr>
        </p:nvSpPr>
        <p:spPr>
          <a:xfrm>
            <a:off x="459674" y="5503831"/>
            <a:ext cx="10056813" cy="846363"/>
          </a:xfrm>
          <a:prstGeom prst="rect">
            <a:avLst/>
          </a:prstGeom>
        </p:spPr>
        <p:txBody>
          <a:bodyPr wrap="square" lIns="228589" tIns="228589" rIns="228589" bIns="228589" anchor="t" anchorCtr="0">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6" name="Text Placeholder 5"/>
          <p:cNvSpPr>
            <a:spLocks noGrp="1"/>
          </p:cNvSpPr>
          <p:nvPr>
            <p:ph type="body" sz="quarter" idx="11" hasCustomPrompt="1"/>
          </p:nvPr>
        </p:nvSpPr>
        <p:spPr>
          <a:xfrm>
            <a:off x="477827" y="4674099"/>
            <a:ext cx="10048875" cy="754045"/>
          </a:xfrm>
          <a:prstGeom prst="rect">
            <a:avLst/>
          </a:prstGeom>
          <a:noFill/>
        </p:spPr>
        <p:txBody>
          <a:bodyPr lIns="91436" tIns="91436" rIns="91436" bIns="91436" anchor="t" anchorCtr="0">
            <a:spAutoFit/>
          </a:bodyPr>
          <a:lstStyle>
            <a:lvl1pPr marL="0" indent="0" algn="ctr">
              <a:buNone/>
              <a:defRPr sz="3700" b="1" u="sng" baseline="0">
                <a:solidFill>
                  <a:schemeClr val="tx1"/>
                </a:solidFill>
              </a:defRPr>
            </a:lvl1pPr>
          </a:lstStyle>
          <a:p>
            <a:pPr lvl="0"/>
            <a:r>
              <a:rPr lang="en-US" dirty="0"/>
              <a:t>(click to edit) INTRODUCTION or ABSTRACT</a:t>
            </a:r>
          </a:p>
        </p:txBody>
      </p:sp>
      <p:sp>
        <p:nvSpPr>
          <p:cNvPr id="20" name="Text Placeholder 5"/>
          <p:cNvSpPr>
            <a:spLocks noGrp="1"/>
          </p:cNvSpPr>
          <p:nvPr>
            <p:ph type="body" sz="quarter" idx="20" hasCustomPrompt="1"/>
          </p:nvPr>
        </p:nvSpPr>
        <p:spPr>
          <a:xfrm>
            <a:off x="477825" y="13337863"/>
            <a:ext cx="10038662"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edit)  OBJECTIVES</a:t>
            </a:r>
          </a:p>
        </p:txBody>
      </p:sp>
      <p:sp>
        <p:nvSpPr>
          <p:cNvPr id="21" name="Text Placeholder 3"/>
          <p:cNvSpPr>
            <a:spLocks noGrp="1"/>
          </p:cNvSpPr>
          <p:nvPr>
            <p:ph type="body" sz="quarter" idx="21" hasCustomPrompt="1"/>
          </p:nvPr>
        </p:nvSpPr>
        <p:spPr>
          <a:xfrm>
            <a:off x="11428410" y="5503831"/>
            <a:ext cx="10048874" cy="846363"/>
          </a:xfrm>
          <a:prstGeom prst="rect">
            <a:avLst/>
          </a:prstGeom>
        </p:spPr>
        <p:txBody>
          <a:bodyPr wrap="square" lIns="228589" tIns="228589" rIns="228589" bIns="228589" anchor="t" anchorCtr="0">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22" name="Text Placeholder 5"/>
          <p:cNvSpPr>
            <a:spLocks noGrp="1"/>
          </p:cNvSpPr>
          <p:nvPr>
            <p:ph type="body" sz="quarter" idx="22" hasCustomPrompt="1"/>
          </p:nvPr>
        </p:nvSpPr>
        <p:spPr>
          <a:xfrm>
            <a:off x="11428411" y="4674099"/>
            <a:ext cx="10048875" cy="754045"/>
          </a:xfrm>
          <a:prstGeom prst="rect">
            <a:avLst/>
          </a:prstGeom>
          <a:noFill/>
        </p:spPr>
        <p:txBody>
          <a:bodyPr lIns="91436" tIns="91436" rIns="91436" bIns="91436" anchor="t" anchorCtr="0">
            <a:spAutoFit/>
          </a:bodyPr>
          <a:lstStyle>
            <a:lvl1pPr marL="0" indent="0" algn="ctr">
              <a:buNone/>
              <a:defRPr sz="3700" b="1" u="sng" baseline="0">
                <a:solidFill>
                  <a:schemeClr val="tx1"/>
                </a:solidFill>
              </a:defRPr>
            </a:lvl1pPr>
          </a:lstStyle>
          <a:p>
            <a:pPr lvl="0"/>
            <a:r>
              <a:rPr lang="en-US" dirty="0"/>
              <a:t>(click to edit)  MATERIALS &amp; METHODS</a:t>
            </a:r>
          </a:p>
        </p:txBody>
      </p:sp>
      <p:sp>
        <p:nvSpPr>
          <p:cNvPr id="23" name="Text Placeholder 3"/>
          <p:cNvSpPr>
            <a:spLocks noGrp="1"/>
          </p:cNvSpPr>
          <p:nvPr>
            <p:ph type="body" sz="quarter" idx="23" hasCustomPrompt="1"/>
          </p:nvPr>
        </p:nvSpPr>
        <p:spPr>
          <a:xfrm>
            <a:off x="22448845" y="5503831"/>
            <a:ext cx="10048874" cy="846363"/>
          </a:xfrm>
          <a:prstGeom prst="rect">
            <a:avLst/>
          </a:prstGeom>
        </p:spPr>
        <p:txBody>
          <a:bodyPr wrap="square" lIns="228589" tIns="228589" rIns="228589" bIns="228589" anchor="t" anchorCtr="0">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24" name="Text Placeholder 5"/>
          <p:cNvSpPr>
            <a:spLocks noGrp="1"/>
          </p:cNvSpPr>
          <p:nvPr>
            <p:ph type="body" sz="quarter" idx="24" hasCustomPrompt="1"/>
          </p:nvPr>
        </p:nvSpPr>
        <p:spPr>
          <a:xfrm>
            <a:off x="22440906" y="4674099"/>
            <a:ext cx="10058400" cy="754045"/>
          </a:xfrm>
          <a:prstGeom prst="rect">
            <a:avLst/>
          </a:prstGeom>
          <a:noFill/>
        </p:spPr>
        <p:txBody>
          <a:bodyPr lIns="91436" tIns="91436" rIns="91436" bIns="91436" anchor="t" anchorCtr="0">
            <a:spAutoFit/>
          </a:bodyPr>
          <a:lstStyle>
            <a:lvl1pPr marL="0" indent="0" algn="ctr">
              <a:buNone/>
              <a:defRPr sz="3700" b="1" u="sng" baseline="0">
                <a:solidFill>
                  <a:schemeClr val="tx1"/>
                </a:solidFill>
              </a:defRPr>
            </a:lvl1pPr>
          </a:lstStyle>
          <a:p>
            <a:pPr lvl="0"/>
            <a:r>
              <a:rPr lang="en-US" dirty="0"/>
              <a:t>(click to edit)  RESULTS</a:t>
            </a:r>
          </a:p>
        </p:txBody>
      </p:sp>
      <p:sp>
        <p:nvSpPr>
          <p:cNvPr id="25" name="Text Placeholder 5"/>
          <p:cNvSpPr>
            <a:spLocks noGrp="1"/>
          </p:cNvSpPr>
          <p:nvPr>
            <p:ph type="body" sz="quarter" idx="25" hasCustomPrompt="1"/>
          </p:nvPr>
        </p:nvSpPr>
        <p:spPr>
          <a:xfrm>
            <a:off x="33422043" y="4674099"/>
            <a:ext cx="10047018"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edit)  CONCLUSIONS</a:t>
            </a:r>
          </a:p>
        </p:txBody>
      </p:sp>
      <p:sp>
        <p:nvSpPr>
          <p:cNvPr id="26" name="Text Placeholder 3"/>
          <p:cNvSpPr>
            <a:spLocks noGrp="1"/>
          </p:cNvSpPr>
          <p:nvPr>
            <p:ph type="body" sz="quarter" idx="26" hasCustomPrompt="1"/>
          </p:nvPr>
        </p:nvSpPr>
        <p:spPr>
          <a:xfrm>
            <a:off x="33422043" y="5503831"/>
            <a:ext cx="10047018" cy="846363"/>
          </a:xfrm>
          <a:prstGeom prst="rect">
            <a:avLst/>
          </a:prstGeom>
        </p:spPr>
        <p:txBody>
          <a:bodyPr wrap="square" lIns="228589" tIns="228589" rIns="228589" bIns="228589" anchor="t" anchorCtr="0">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27" name="Text Placeholder 5"/>
          <p:cNvSpPr>
            <a:spLocks noGrp="1"/>
          </p:cNvSpPr>
          <p:nvPr>
            <p:ph type="body" sz="quarter" idx="27" hasCustomPrompt="1"/>
          </p:nvPr>
        </p:nvSpPr>
        <p:spPr>
          <a:xfrm>
            <a:off x="33422043" y="13398088"/>
            <a:ext cx="10047018"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edit)  REFERENCES</a:t>
            </a:r>
          </a:p>
        </p:txBody>
      </p:sp>
      <p:sp>
        <p:nvSpPr>
          <p:cNvPr id="28" name="Text Placeholder 3"/>
          <p:cNvSpPr>
            <a:spLocks noGrp="1"/>
          </p:cNvSpPr>
          <p:nvPr>
            <p:ph type="body" sz="quarter" idx="28" hasCustomPrompt="1"/>
          </p:nvPr>
        </p:nvSpPr>
        <p:spPr>
          <a:xfrm>
            <a:off x="33422043" y="14136752"/>
            <a:ext cx="10052050" cy="846363"/>
          </a:xfrm>
          <a:prstGeom prst="rect">
            <a:avLst/>
          </a:prstGeom>
        </p:spPr>
        <p:txBody>
          <a:bodyPr wrap="square" lIns="228589" tIns="228589" rIns="228589" bIns="228589" anchor="t" anchorCtr="0">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29" name="Text Placeholder 5"/>
          <p:cNvSpPr>
            <a:spLocks noGrp="1"/>
          </p:cNvSpPr>
          <p:nvPr>
            <p:ph type="body" sz="quarter" idx="29" hasCustomPrompt="1"/>
          </p:nvPr>
        </p:nvSpPr>
        <p:spPr>
          <a:xfrm>
            <a:off x="33422043" y="24804751"/>
            <a:ext cx="10047018"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edit)  ACKNOWLEDGEMENTS or  CONTACT</a:t>
            </a:r>
          </a:p>
        </p:txBody>
      </p:sp>
      <p:sp>
        <p:nvSpPr>
          <p:cNvPr id="30" name="Text Placeholder 3"/>
          <p:cNvSpPr>
            <a:spLocks noGrp="1"/>
          </p:cNvSpPr>
          <p:nvPr>
            <p:ph type="body" sz="quarter" idx="30" hasCustomPrompt="1"/>
          </p:nvPr>
        </p:nvSpPr>
        <p:spPr>
          <a:xfrm>
            <a:off x="33422043" y="25558796"/>
            <a:ext cx="10052050" cy="846363"/>
          </a:xfrm>
          <a:prstGeom prst="rect">
            <a:avLst/>
          </a:prstGeom>
        </p:spPr>
        <p:txBody>
          <a:bodyPr wrap="square" lIns="228589" tIns="228589" rIns="228589" bIns="228589" anchor="t" anchorCtr="0">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60" name="Text Placeholder 3"/>
          <p:cNvSpPr>
            <a:spLocks noGrp="1"/>
          </p:cNvSpPr>
          <p:nvPr>
            <p:ph type="body" sz="quarter" idx="96" hasCustomPrompt="1"/>
          </p:nvPr>
        </p:nvSpPr>
        <p:spPr>
          <a:xfrm>
            <a:off x="459674" y="14076902"/>
            <a:ext cx="10056813" cy="846363"/>
          </a:xfrm>
          <a:prstGeom prst="rect">
            <a:avLst/>
          </a:prstGeom>
        </p:spPr>
        <p:txBody>
          <a:bodyPr wrap="square" lIns="228589" tIns="228589" rIns="228589" bIns="228589" anchor="t" anchorCtr="0">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19" name="Text Placeholder 76">
            <a:extLst>
              <a:ext uri="{FF2B5EF4-FFF2-40B4-BE49-F238E27FC236}">
                <a16:creationId xmlns:a16="http://schemas.microsoft.com/office/drawing/2014/main" id="{76E875DB-924A-7E40-BC3B-C78A241B7941}"/>
              </a:ext>
            </a:extLst>
          </p:cNvPr>
          <p:cNvSpPr>
            <a:spLocks noGrp="1"/>
          </p:cNvSpPr>
          <p:nvPr>
            <p:ph type="body" sz="quarter" idx="150" hasCustomPrompt="1"/>
          </p:nvPr>
        </p:nvSpPr>
        <p:spPr>
          <a:xfrm>
            <a:off x="5932593" y="3073871"/>
            <a:ext cx="31998968" cy="769441"/>
          </a:xfrm>
          <a:prstGeom prst="rect">
            <a:avLst/>
          </a:prstGeom>
        </p:spPr>
        <p:txBody>
          <a:bodyPr anchor="t" anchorCtr="0">
            <a:spAutoFit/>
          </a:bodyPr>
          <a:lstStyle>
            <a:lvl1pPr marL="0" indent="0" algn="ctr">
              <a:buFontTx/>
              <a:buNone/>
              <a:defRPr sz="4400">
                <a:solidFill>
                  <a:schemeClr val="bg1"/>
                </a:solidFill>
                <a:latin typeface="+mj-lt"/>
              </a:defRPr>
            </a:lvl1pPr>
            <a:lvl2pPr>
              <a:buFontTx/>
              <a:buNone/>
              <a:defRPr sz="7200"/>
            </a:lvl2pPr>
            <a:lvl3pPr>
              <a:buFontTx/>
              <a:buNone/>
              <a:defRPr sz="7200"/>
            </a:lvl3pPr>
            <a:lvl4pPr>
              <a:buFontTx/>
              <a:buNone/>
              <a:defRPr sz="7200"/>
            </a:lvl4pPr>
            <a:lvl5pPr>
              <a:buFontTx/>
              <a:buNone/>
              <a:defRPr sz="7200"/>
            </a:lvl5pPr>
          </a:lstStyle>
          <a:p>
            <a:pPr lvl="0"/>
            <a:r>
              <a:rPr lang="en-US" dirty="0"/>
              <a:t>Click here to add affiliations</a:t>
            </a:r>
          </a:p>
        </p:txBody>
      </p:sp>
      <p:sp>
        <p:nvSpPr>
          <p:cNvPr id="31" name="Text Placeholder 76">
            <a:extLst>
              <a:ext uri="{FF2B5EF4-FFF2-40B4-BE49-F238E27FC236}">
                <a16:creationId xmlns:a16="http://schemas.microsoft.com/office/drawing/2014/main" id="{83D8C485-82D1-A04A-AA78-C554A9ECB43D}"/>
              </a:ext>
            </a:extLst>
          </p:cNvPr>
          <p:cNvSpPr>
            <a:spLocks noGrp="1"/>
          </p:cNvSpPr>
          <p:nvPr>
            <p:ph type="body" sz="quarter" idx="151" hasCustomPrompt="1"/>
          </p:nvPr>
        </p:nvSpPr>
        <p:spPr>
          <a:xfrm>
            <a:off x="5932593" y="1864506"/>
            <a:ext cx="31998968" cy="1015663"/>
          </a:xfrm>
          <a:prstGeom prst="rect">
            <a:avLst/>
          </a:prstGeom>
        </p:spPr>
        <p:txBody>
          <a:bodyPr anchor="t" anchorCtr="0">
            <a:spAutoFit/>
          </a:bodyPr>
          <a:lstStyle>
            <a:lvl1pPr marL="0" indent="0" algn="ctr">
              <a:buFontTx/>
              <a:buNone/>
              <a:defRPr sz="6000" b="1">
                <a:solidFill>
                  <a:schemeClr val="bg1"/>
                </a:solidFill>
                <a:latin typeface="+mj-lt"/>
              </a:defRPr>
            </a:lvl1pPr>
            <a:lvl2pPr>
              <a:buFontTx/>
              <a:buNone/>
              <a:defRPr sz="7200"/>
            </a:lvl2pPr>
            <a:lvl3pPr>
              <a:buFontTx/>
              <a:buNone/>
              <a:defRPr sz="7200"/>
            </a:lvl3pPr>
            <a:lvl4pPr>
              <a:buFontTx/>
              <a:buNone/>
              <a:defRPr sz="7200"/>
            </a:lvl4pPr>
            <a:lvl5pPr>
              <a:buFontTx/>
              <a:buNone/>
              <a:defRPr sz="7200"/>
            </a:lvl5pPr>
          </a:lstStyle>
          <a:p>
            <a:pPr lvl="0"/>
            <a:r>
              <a:rPr lang="en-US" dirty="0"/>
              <a:t>Click here to add authors</a:t>
            </a:r>
          </a:p>
        </p:txBody>
      </p:sp>
      <p:sp>
        <p:nvSpPr>
          <p:cNvPr id="32" name="Text Placeholder 76">
            <a:extLst>
              <a:ext uri="{FF2B5EF4-FFF2-40B4-BE49-F238E27FC236}">
                <a16:creationId xmlns:a16="http://schemas.microsoft.com/office/drawing/2014/main" id="{CBC470FB-9A4D-1549-9DD0-8846678DDA54}"/>
              </a:ext>
            </a:extLst>
          </p:cNvPr>
          <p:cNvSpPr>
            <a:spLocks noGrp="1"/>
          </p:cNvSpPr>
          <p:nvPr>
            <p:ph type="body" sz="quarter" idx="153" hasCustomPrompt="1"/>
          </p:nvPr>
        </p:nvSpPr>
        <p:spPr>
          <a:xfrm>
            <a:off x="5932593" y="389601"/>
            <a:ext cx="31998968" cy="1446550"/>
          </a:xfrm>
          <a:prstGeom prst="rect">
            <a:avLst/>
          </a:prstGeom>
        </p:spPr>
        <p:txBody>
          <a:bodyPr anchor="t" anchorCtr="0">
            <a:spAutoFit/>
          </a:bodyPr>
          <a:lstStyle>
            <a:lvl1pPr marL="0" indent="0" algn="ctr">
              <a:buFontTx/>
              <a:buNone/>
              <a:defRPr sz="8800" b="1">
                <a:solidFill>
                  <a:schemeClr val="bg1"/>
                </a:solidFill>
                <a:latin typeface="+mj-lt"/>
              </a:defRPr>
            </a:lvl1pPr>
            <a:lvl2pPr>
              <a:buFontTx/>
              <a:buNone/>
              <a:defRPr sz="7200"/>
            </a:lvl2pPr>
            <a:lvl3pPr>
              <a:buFontTx/>
              <a:buNone/>
              <a:defRPr sz="7200"/>
            </a:lvl3pPr>
            <a:lvl4pPr>
              <a:buFontTx/>
              <a:buNone/>
              <a:defRPr sz="7200"/>
            </a:lvl4pPr>
            <a:lvl5pPr>
              <a:buFontTx/>
              <a:buNone/>
              <a:defRPr sz="7200"/>
            </a:lvl5pPr>
          </a:lstStyle>
          <a:p>
            <a:pPr lvl="0"/>
            <a:r>
              <a:rPr lang="en-US" dirty="0"/>
              <a:t>Click here to add title</a:t>
            </a:r>
          </a:p>
        </p:txBody>
      </p:sp>
    </p:spTree>
    <p:extLst>
      <p:ext uri="{BB962C8B-B14F-4D97-AF65-F5344CB8AC3E}">
        <p14:creationId xmlns:p14="http://schemas.microsoft.com/office/powerpoint/2010/main" val="417126532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image" Target="../media/image5.png"/><Relationship Id="rId3" Type="http://schemas.openxmlformats.org/officeDocument/2006/relationships/image" Target="../media/image1.png"/><Relationship Id="rId7" Type="http://schemas.openxmlformats.org/officeDocument/2006/relationships/hyperlink" Target="https://www.posterpresentations.com/how-to-change-the-research-poster-template-colors.html" TargetMode="External"/><Relationship Id="rId2" Type="http://schemas.openxmlformats.org/officeDocument/2006/relationships/theme" Target="../theme/theme1.xml"/><Relationship Id="rId1" Type="http://schemas.openxmlformats.org/officeDocument/2006/relationships/slideLayout" Target="../slideLayouts/slideLayout1.xml"/><Relationship Id="rId6" Type="http://schemas.openxmlformats.org/officeDocument/2006/relationships/image" Target="../media/image4.png"/><Relationship Id="rId11" Type="http://schemas.openxmlformats.org/officeDocument/2006/relationships/image" Target="../media/image8.png"/><Relationship Id="rId5" Type="http://schemas.openxmlformats.org/officeDocument/2006/relationships/image" Target="../media/image3.png"/><Relationship Id="rId10" Type="http://schemas.openxmlformats.org/officeDocument/2006/relationships/image" Target="../media/image7.png"/><Relationship Id="rId4" Type="http://schemas.openxmlformats.org/officeDocument/2006/relationships/image" Target="../media/image2.png"/><Relationship Id="rId9" Type="http://schemas.openxmlformats.org/officeDocument/2006/relationships/image" Target="../media/image6.png"/></Relationships>
</file>

<file path=ppt/slideMasters/_rels/slideMaster2.xml.rels><?xml version="1.0" encoding="UTF-8" standalone="yes"?>
<Relationships xmlns="http://schemas.openxmlformats.org/package/2006/relationships"><Relationship Id="rId2" Type="http://schemas.openxmlformats.org/officeDocument/2006/relationships/theme" Target="../theme/theme2.xml"/><Relationship Id="rId1" Type="http://schemas.openxmlformats.org/officeDocument/2006/relationships/slideLayout" Target="../slideLayouts/slideLayout2.xml"/></Relationships>
</file>

<file path=ppt/slideMasters/_rels/slideMaster3.xml.rels><?xml version="1.0" encoding="UTF-8" standalone="yes"?>
<Relationships xmlns="http://schemas.openxmlformats.org/package/2006/relationships"><Relationship Id="rId8" Type="http://schemas.openxmlformats.org/officeDocument/2006/relationships/image" Target="../media/image5.png"/><Relationship Id="rId3" Type="http://schemas.openxmlformats.org/officeDocument/2006/relationships/image" Target="../media/image1.png"/><Relationship Id="rId7" Type="http://schemas.openxmlformats.org/officeDocument/2006/relationships/hyperlink" Target="https://www.posterpresentations.com/how-to-change-the-research-poster-template-colors.html" TargetMode="External"/><Relationship Id="rId2" Type="http://schemas.openxmlformats.org/officeDocument/2006/relationships/theme" Target="../theme/theme3.xml"/><Relationship Id="rId1" Type="http://schemas.openxmlformats.org/officeDocument/2006/relationships/slideLayout" Target="../slideLayouts/slideLayout3.xml"/><Relationship Id="rId6" Type="http://schemas.openxmlformats.org/officeDocument/2006/relationships/image" Target="../media/image4.png"/><Relationship Id="rId11" Type="http://schemas.openxmlformats.org/officeDocument/2006/relationships/image" Target="../media/image8.png"/><Relationship Id="rId5" Type="http://schemas.openxmlformats.org/officeDocument/2006/relationships/image" Target="../media/image3.png"/><Relationship Id="rId10" Type="http://schemas.openxmlformats.org/officeDocument/2006/relationships/image" Target="../media/image7.png"/><Relationship Id="rId4" Type="http://schemas.openxmlformats.org/officeDocument/2006/relationships/image" Target="../media/image2.png"/><Relationship Id="rId9" Type="http://schemas.openxmlformats.org/officeDocument/2006/relationships/image" Target="../media/image6.png"/></Relationships>
</file>

<file path=ppt/slideMasters/_rels/slideMaster4.xml.rels><?xml version="1.0" encoding="UTF-8" standalone="yes"?>
<Relationships xmlns="http://schemas.openxmlformats.org/package/2006/relationships"><Relationship Id="rId8" Type="http://schemas.openxmlformats.org/officeDocument/2006/relationships/image" Target="../media/image5.png"/><Relationship Id="rId3" Type="http://schemas.openxmlformats.org/officeDocument/2006/relationships/image" Target="../media/image1.png"/><Relationship Id="rId7" Type="http://schemas.openxmlformats.org/officeDocument/2006/relationships/hyperlink" Target="https://www.posterpresentations.com/how-to-change-the-research-poster-template-colors.html" TargetMode="External"/><Relationship Id="rId2" Type="http://schemas.openxmlformats.org/officeDocument/2006/relationships/theme" Target="../theme/theme4.xml"/><Relationship Id="rId1" Type="http://schemas.openxmlformats.org/officeDocument/2006/relationships/slideLayout" Target="../slideLayouts/slideLayout4.xml"/><Relationship Id="rId6" Type="http://schemas.openxmlformats.org/officeDocument/2006/relationships/image" Target="../media/image4.png"/><Relationship Id="rId11" Type="http://schemas.openxmlformats.org/officeDocument/2006/relationships/image" Target="../media/image8.png"/><Relationship Id="rId5" Type="http://schemas.openxmlformats.org/officeDocument/2006/relationships/image" Target="../media/image3.png"/><Relationship Id="rId10" Type="http://schemas.openxmlformats.org/officeDocument/2006/relationships/image" Target="../media/image7.png"/><Relationship Id="rId4" Type="http://schemas.openxmlformats.org/officeDocument/2006/relationships/image" Target="../media/image2.png"/><Relationship Id="rId9" Type="http://schemas.openxmlformats.org/officeDocument/2006/relationships/image" Target="../media/image6.png"/></Relationships>
</file>

<file path=ppt/slideMasters/_rels/slideMaster5.xml.rels><?xml version="1.0" encoding="UTF-8" standalone="yes"?>
<Relationships xmlns="http://schemas.openxmlformats.org/package/2006/relationships"><Relationship Id="rId8" Type="http://schemas.openxmlformats.org/officeDocument/2006/relationships/slideLayout" Target="../slideLayouts/slideLayout12.xml"/><Relationship Id="rId13" Type="http://schemas.openxmlformats.org/officeDocument/2006/relationships/theme" Target="../theme/theme5.xml"/><Relationship Id="rId3" Type="http://schemas.openxmlformats.org/officeDocument/2006/relationships/slideLayout" Target="../slideLayouts/slideLayout7.xml"/><Relationship Id="rId7" Type="http://schemas.openxmlformats.org/officeDocument/2006/relationships/slideLayout" Target="../slideLayouts/slideLayout11.xml"/><Relationship Id="rId12" Type="http://schemas.openxmlformats.org/officeDocument/2006/relationships/slideLayout" Target="../slideLayouts/slideLayout16.xml"/><Relationship Id="rId2" Type="http://schemas.openxmlformats.org/officeDocument/2006/relationships/slideLayout" Target="../slideLayouts/slideLayout6.xml"/><Relationship Id="rId1" Type="http://schemas.openxmlformats.org/officeDocument/2006/relationships/slideLayout" Target="../slideLayouts/slideLayout5.xml"/><Relationship Id="rId6" Type="http://schemas.openxmlformats.org/officeDocument/2006/relationships/slideLayout" Target="../slideLayouts/slideLayout10.xml"/><Relationship Id="rId11" Type="http://schemas.openxmlformats.org/officeDocument/2006/relationships/slideLayout" Target="../slideLayouts/slideLayout15.xml"/><Relationship Id="rId5" Type="http://schemas.openxmlformats.org/officeDocument/2006/relationships/slideLayout" Target="../slideLayouts/slideLayout9.xml"/><Relationship Id="rId10" Type="http://schemas.openxmlformats.org/officeDocument/2006/relationships/slideLayout" Target="../slideLayouts/slideLayout14.xml"/><Relationship Id="rId4" Type="http://schemas.openxmlformats.org/officeDocument/2006/relationships/slideLayout" Target="../slideLayouts/slideLayout8.xml"/><Relationship Id="rId9" Type="http://schemas.openxmlformats.org/officeDocument/2006/relationships/slideLayout" Target="../slideLayouts/slideLayout13.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sp>
        <p:nvSpPr>
          <p:cNvPr id="2" name="Rounded Rectangle 1"/>
          <p:cNvSpPr/>
          <p:nvPr userDrawn="1"/>
        </p:nvSpPr>
        <p:spPr>
          <a:xfrm>
            <a:off x="446073" y="4639113"/>
            <a:ext cx="10058400" cy="26490913"/>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0" name="Rounded Rectangle 39"/>
          <p:cNvSpPr/>
          <p:nvPr userDrawn="1"/>
        </p:nvSpPr>
        <p:spPr>
          <a:xfrm>
            <a:off x="11428937" y="4639110"/>
            <a:ext cx="10058400" cy="26490913"/>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2" name="Rounded Rectangle 41"/>
          <p:cNvSpPr/>
          <p:nvPr userDrawn="1"/>
        </p:nvSpPr>
        <p:spPr>
          <a:xfrm>
            <a:off x="22411801" y="4639111"/>
            <a:ext cx="10058400" cy="26490913"/>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4" name="Rounded Rectangle 63"/>
          <p:cNvSpPr/>
          <p:nvPr userDrawn="1"/>
        </p:nvSpPr>
        <p:spPr>
          <a:xfrm>
            <a:off x="33394664" y="4639112"/>
            <a:ext cx="10058400" cy="26490913"/>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66" name="Group 65"/>
          <p:cNvGrpSpPr/>
          <p:nvPr userDrawn="1"/>
        </p:nvGrpSpPr>
        <p:grpSpPr>
          <a:xfrm rot="10800000">
            <a:off x="-36600" y="31404884"/>
            <a:ext cx="43927800" cy="1502229"/>
            <a:chOff x="-14192" y="1382"/>
            <a:chExt cx="27451941" cy="4572641"/>
          </a:xfrm>
        </p:grpSpPr>
        <p:sp>
          <p:nvSpPr>
            <p:cNvPr id="67" name="Rectangle 16"/>
            <p:cNvSpPr/>
            <p:nvPr userDrawn="1"/>
          </p:nvSpPr>
          <p:spPr>
            <a:xfrm>
              <a:off x="4001" y="707796"/>
              <a:ext cx="27429212" cy="3866227"/>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32864 w 43891200"/>
                <a:gd name="connsiteY3" fmla="*/ 3330294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272584"/>
                <a:gd name="connsiteX1" fmla="*/ 43891200 w 43891200"/>
                <a:gd name="connsiteY1" fmla="*/ 0 h 7272584"/>
                <a:gd name="connsiteX2" fmla="*/ 43891200 w 43891200"/>
                <a:gd name="connsiteY2" fmla="*/ 7027483 h 7272584"/>
                <a:gd name="connsiteX3" fmla="*/ 37534349 w 43891200"/>
                <a:gd name="connsiteY3" fmla="*/ 5432466 h 7272584"/>
                <a:gd name="connsiteX4" fmla="*/ 21589306 w 43891200"/>
                <a:gd name="connsiteY4" fmla="*/ 3104512 h 7272584"/>
                <a:gd name="connsiteX5" fmla="*/ 84664 w 43891200"/>
                <a:gd name="connsiteY5" fmla="*/ 5531673 h 7272584"/>
                <a:gd name="connsiteX6" fmla="*/ 0 w 43891200"/>
                <a:gd name="connsiteY6" fmla="*/ 0 h 7272584"/>
                <a:gd name="connsiteX0" fmla="*/ 0 w 43891200"/>
                <a:gd name="connsiteY0" fmla="*/ 0 h 7027483"/>
                <a:gd name="connsiteX1" fmla="*/ 43891200 w 43891200"/>
                <a:gd name="connsiteY1" fmla="*/ 0 h 7027483"/>
                <a:gd name="connsiteX2" fmla="*/ 43891200 w 43891200"/>
                <a:gd name="connsiteY2" fmla="*/ 7027483 h 7027483"/>
                <a:gd name="connsiteX3" fmla="*/ 37534349 w 43891200"/>
                <a:gd name="connsiteY3" fmla="*/ 5432466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423313 w 43891200"/>
                <a:gd name="connsiteY4" fmla="*/ 3012175 h 7027483"/>
                <a:gd name="connsiteX5" fmla="*/ 84664 w 43891200"/>
                <a:gd name="connsiteY5" fmla="*/ 5531673 h 7027483"/>
                <a:gd name="connsiteX6" fmla="*/ 0 w 43891200"/>
                <a:gd name="connsiteY6" fmla="*/ 0 h 7027483"/>
                <a:gd name="connsiteX0" fmla="*/ 0 w 43891200"/>
                <a:gd name="connsiteY0" fmla="*/ 0 h 6029592"/>
                <a:gd name="connsiteX1" fmla="*/ 43891200 w 43891200"/>
                <a:gd name="connsiteY1" fmla="*/ 0 h 6029592"/>
                <a:gd name="connsiteX2" fmla="*/ 43852760 w 43891200"/>
                <a:gd name="connsiteY2" fmla="*/ 6029592 h 6029592"/>
                <a:gd name="connsiteX3" fmla="*/ 37534347 w 43891200"/>
                <a:gd name="connsiteY3" fmla="*/ 517930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36342689 w 43891200"/>
                <a:gd name="connsiteY3" fmla="*/ 446652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79664"/>
                <a:gd name="connsiteX1" fmla="*/ 43891200 w 43891200"/>
                <a:gd name="connsiteY1" fmla="*/ 0 h 6079664"/>
                <a:gd name="connsiteX2" fmla="*/ 43852760 w 43891200"/>
                <a:gd name="connsiteY2" fmla="*/ 6029592 h 6079664"/>
                <a:gd name="connsiteX3" fmla="*/ 21423313 w 43891200"/>
                <a:gd name="connsiteY3" fmla="*/ 3012175 h 6079664"/>
                <a:gd name="connsiteX4" fmla="*/ 84664 w 43891200"/>
                <a:gd name="connsiteY4" fmla="*/ 5531673 h 6079664"/>
                <a:gd name="connsiteX5" fmla="*/ 0 w 43891200"/>
                <a:gd name="connsiteY5" fmla="*/ 0 h 6079664"/>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5887037"/>
                <a:gd name="connsiteX1" fmla="*/ 43891200 w 43891200"/>
                <a:gd name="connsiteY1" fmla="*/ 0 h 5887037"/>
                <a:gd name="connsiteX2" fmla="*/ 43814321 w 43891200"/>
                <a:gd name="connsiteY2" fmla="*/ 5887037 h 5887037"/>
                <a:gd name="connsiteX3" fmla="*/ 21423313 w 43891200"/>
                <a:gd name="connsiteY3" fmla="*/ 3012175 h 5887037"/>
                <a:gd name="connsiteX4" fmla="*/ 84664 w 43891200"/>
                <a:gd name="connsiteY4" fmla="*/ 5531673 h 5887037"/>
                <a:gd name="connsiteX5" fmla="*/ 0 w 43891200"/>
                <a:gd name="connsiteY5" fmla="*/ 0 h 5887037"/>
                <a:gd name="connsiteX0" fmla="*/ 0 w 43891200"/>
                <a:gd name="connsiteY0" fmla="*/ 0 h 5745966"/>
                <a:gd name="connsiteX1" fmla="*/ 43891200 w 43891200"/>
                <a:gd name="connsiteY1" fmla="*/ 0 h 5745966"/>
                <a:gd name="connsiteX2" fmla="*/ 43814319 w 43891200"/>
                <a:gd name="connsiteY2" fmla="*/ 5745966 h 5745966"/>
                <a:gd name="connsiteX3" fmla="*/ 21423313 w 43891200"/>
                <a:gd name="connsiteY3" fmla="*/ 3012175 h 5745966"/>
                <a:gd name="connsiteX4" fmla="*/ 84664 w 43891200"/>
                <a:gd name="connsiteY4" fmla="*/ 5531673 h 5745966"/>
                <a:gd name="connsiteX5" fmla="*/ 0 w 43891200"/>
                <a:gd name="connsiteY5" fmla="*/ 0 h 5745966"/>
                <a:gd name="connsiteX0" fmla="*/ 0 w 43891200"/>
                <a:gd name="connsiteY0" fmla="*/ 0 h 5774180"/>
                <a:gd name="connsiteX1" fmla="*/ 43891200 w 43891200"/>
                <a:gd name="connsiteY1" fmla="*/ 0 h 5774180"/>
                <a:gd name="connsiteX2" fmla="*/ 43814319 w 43891200"/>
                <a:gd name="connsiteY2" fmla="*/ 5774180 h 5774180"/>
                <a:gd name="connsiteX3" fmla="*/ 21423313 w 43891200"/>
                <a:gd name="connsiteY3" fmla="*/ 3012175 h 5774180"/>
                <a:gd name="connsiteX4" fmla="*/ 84664 w 43891200"/>
                <a:gd name="connsiteY4" fmla="*/ 5531673 h 5774180"/>
                <a:gd name="connsiteX5" fmla="*/ 0 w 43891200"/>
                <a:gd name="connsiteY5" fmla="*/ 0 h 5774180"/>
                <a:gd name="connsiteX0" fmla="*/ 6633 w 43897833"/>
                <a:gd name="connsiteY0" fmla="*/ 0 h 5774180"/>
                <a:gd name="connsiteX1" fmla="*/ 43897833 w 43897833"/>
                <a:gd name="connsiteY1" fmla="*/ 0 h 5774180"/>
                <a:gd name="connsiteX2" fmla="*/ 43820952 w 43897833"/>
                <a:gd name="connsiteY2" fmla="*/ 5774180 h 5774180"/>
                <a:gd name="connsiteX3" fmla="*/ 21429946 w 43897833"/>
                <a:gd name="connsiteY3" fmla="*/ 3012175 h 5774180"/>
                <a:gd name="connsiteX4" fmla="*/ 0 w 43897833"/>
                <a:gd name="connsiteY4" fmla="*/ 5757386 h 5774180"/>
                <a:gd name="connsiteX5" fmla="*/ 6633 w 43897833"/>
                <a:gd name="connsiteY5" fmla="*/ 0 h 5774180"/>
                <a:gd name="connsiteX0" fmla="*/ 6633 w 43897833"/>
                <a:gd name="connsiteY0" fmla="*/ 0 h 5785600"/>
                <a:gd name="connsiteX1" fmla="*/ 43897833 w 43897833"/>
                <a:gd name="connsiteY1" fmla="*/ 0 h 5785600"/>
                <a:gd name="connsiteX2" fmla="*/ 43820952 w 43897833"/>
                <a:gd name="connsiteY2" fmla="*/ 5774180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97833"/>
                <a:gd name="connsiteY0" fmla="*/ 0 h 5785600"/>
                <a:gd name="connsiteX1" fmla="*/ 43897833 w 43897833"/>
                <a:gd name="connsiteY1" fmla="*/ 0 h 5785600"/>
                <a:gd name="connsiteX2" fmla="*/ 43829914 w 43897833"/>
                <a:gd name="connsiteY2" fmla="*/ 5757562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84390"/>
                <a:gd name="connsiteY0" fmla="*/ 4153 h 5789753"/>
                <a:gd name="connsiteX1" fmla="*/ 43884390 w 43884390"/>
                <a:gd name="connsiteY1" fmla="*/ 0 h 5789753"/>
                <a:gd name="connsiteX2" fmla="*/ 43829914 w 43884390"/>
                <a:gd name="connsiteY2" fmla="*/ 5761715 h 5789753"/>
                <a:gd name="connsiteX3" fmla="*/ 21429946 w 43884390"/>
                <a:gd name="connsiteY3" fmla="*/ 3016328 h 5789753"/>
                <a:gd name="connsiteX4" fmla="*/ 0 w 43884390"/>
                <a:gd name="connsiteY4" fmla="*/ 5789753 h 5789753"/>
                <a:gd name="connsiteX5" fmla="*/ 6633 w 43884390"/>
                <a:gd name="connsiteY5" fmla="*/ 4153 h 5789753"/>
                <a:gd name="connsiteX0" fmla="*/ 6633 w 43884392"/>
                <a:gd name="connsiteY0" fmla="*/ 0 h 5785600"/>
                <a:gd name="connsiteX1" fmla="*/ 43884392 w 43884392"/>
                <a:gd name="connsiteY1" fmla="*/ 1 h 5785600"/>
                <a:gd name="connsiteX2" fmla="*/ 43829914 w 43884392"/>
                <a:gd name="connsiteY2" fmla="*/ 5757562 h 5785600"/>
                <a:gd name="connsiteX3" fmla="*/ 21429946 w 43884392"/>
                <a:gd name="connsiteY3" fmla="*/ 3012175 h 5785600"/>
                <a:gd name="connsiteX4" fmla="*/ 0 w 43884392"/>
                <a:gd name="connsiteY4" fmla="*/ 5785600 h 5785600"/>
                <a:gd name="connsiteX5" fmla="*/ 6633 w 43884392"/>
                <a:gd name="connsiteY5" fmla="*/ 0 h 5785600"/>
                <a:gd name="connsiteX0" fmla="*/ 6633 w 43876785"/>
                <a:gd name="connsiteY0" fmla="*/ 7053 h 5792653"/>
                <a:gd name="connsiteX1" fmla="*/ 43876785 w 43876785"/>
                <a:gd name="connsiteY1" fmla="*/ 0 h 5792653"/>
                <a:gd name="connsiteX2" fmla="*/ 43829914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64377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44088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801199"/>
                <a:gd name="connsiteX1" fmla="*/ 43876785 w 43876785"/>
                <a:gd name="connsiteY1" fmla="*/ 0 h 5801199"/>
                <a:gd name="connsiteX2" fmla="*/ 43831664 w 43876785"/>
                <a:gd name="connsiteY2" fmla="*/ 5801199 h 5801199"/>
                <a:gd name="connsiteX3" fmla="*/ 21923799 w 43876785"/>
                <a:gd name="connsiteY3" fmla="*/ 3009824 h 5801199"/>
                <a:gd name="connsiteX4" fmla="*/ 0 w 43876785"/>
                <a:gd name="connsiteY4" fmla="*/ 5792653 h 5801199"/>
                <a:gd name="connsiteX5" fmla="*/ 6633 w 43876785"/>
                <a:gd name="connsiteY5" fmla="*/ 7053 h 5801199"/>
                <a:gd name="connsiteX0" fmla="*/ 6633 w 43876785"/>
                <a:gd name="connsiteY0" fmla="*/ 7053 h 5811651"/>
                <a:gd name="connsiteX1" fmla="*/ 43876785 w 43876785"/>
                <a:gd name="connsiteY1" fmla="*/ 0 h 5811651"/>
                <a:gd name="connsiteX2" fmla="*/ 43826110 w 43876785"/>
                <a:gd name="connsiteY2" fmla="*/ 5811651 h 5811651"/>
                <a:gd name="connsiteX3" fmla="*/ 21923799 w 43876785"/>
                <a:gd name="connsiteY3" fmla="*/ 3009824 h 5811651"/>
                <a:gd name="connsiteX4" fmla="*/ 0 w 43876785"/>
                <a:gd name="connsiteY4" fmla="*/ 5792653 h 5811651"/>
                <a:gd name="connsiteX5" fmla="*/ 6633 w 43876785"/>
                <a:gd name="connsiteY5" fmla="*/ 7053 h 5811651"/>
                <a:gd name="connsiteX0" fmla="*/ -1 w 43870151"/>
                <a:gd name="connsiteY0" fmla="*/ 7053 h 5818785"/>
                <a:gd name="connsiteX1" fmla="*/ 43870151 w 43870151"/>
                <a:gd name="connsiteY1" fmla="*/ 0 h 5818785"/>
                <a:gd name="connsiteX2" fmla="*/ 43819476 w 43870151"/>
                <a:gd name="connsiteY2" fmla="*/ 5811651 h 5818785"/>
                <a:gd name="connsiteX3" fmla="*/ 21917165 w 43870151"/>
                <a:gd name="connsiteY3" fmla="*/ 3009824 h 5818785"/>
                <a:gd name="connsiteX4" fmla="*/ 4477 w 43870151"/>
                <a:gd name="connsiteY4" fmla="*/ 5818785 h 5818785"/>
                <a:gd name="connsiteX5" fmla="*/ -1 w 43870151"/>
                <a:gd name="connsiteY5" fmla="*/ 7053 h 5818785"/>
                <a:gd name="connsiteX0" fmla="*/ 239 w 43870391"/>
                <a:gd name="connsiteY0" fmla="*/ 7053 h 5814778"/>
                <a:gd name="connsiteX1" fmla="*/ 43870391 w 43870391"/>
                <a:gd name="connsiteY1" fmla="*/ 0 h 5814778"/>
                <a:gd name="connsiteX2" fmla="*/ 43819716 w 43870391"/>
                <a:gd name="connsiteY2" fmla="*/ 5811651 h 5814778"/>
                <a:gd name="connsiteX3" fmla="*/ 21917405 w 43870391"/>
                <a:gd name="connsiteY3" fmla="*/ 3009824 h 5814778"/>
                <a:gd name="connsiteX4" fmla="*/ 457 w 43870391"/>
                <a:gd name="connsiteY4" fmla="*/ 5814778 h 5814778"/>
                <a:gd name="connsiteX5" fmla="*/ 239 w 43870391"/>
                <a:gd name="connsiteY5" fmla="*/ 7053 h 5814778"/>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806763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42825"/>
                <a:gd name="connsiteY0" fmla="*/ 7053 h 5811651"/>
                <a:gd name="connsiteX1" fmla="*/ 43842825 w 43842825"/>
                <a:gd name="connsiteY1" fmla="*/ 0 h 5811651"/>
                <a:gd name="connsiteX2" fmla="*/ 43819716 w 43842825"/>
                <a:gd name="connsiteY2" fmla="*/ 5811651 h 5811651"/>
                <a:gd name="connsiteX3" fmla="*/ 21917405 w 43842825"/>
                <a:gd name="connsiteY3" fmla="*/ 3009824 h 5811651"/>
                <a:gd name="connsiteX4" fmla="*/ 457 w 43842825"/>
                <a:gd name="connsiteY4" fmla="*/ 5798748 h 5811651"/>
                <a:gd name="connsiteX5" fmla="*/ 239 w 43842825"/>
                <a:gd name="connsiteY5" fmla="*/ 7053 h 5811651"/>
                <a:gd name="connsiteX0" fmla="*/ 239 w 43824446"/>
                <a:gd name="connsiteY0" fmla="*/ 7053 h 5811651"/>
                <a:gd name="connsiteX1" fmla="*/ 43824446 w 43824446"/>
                <a:gd name="connsiteY1" fmla="*/ 0 h 5811651"/>
                <a:gd name="connsiteX2" fmla="*/ 43819716 w 43824446"/>
                <a:gd name="connsiteY2" fmla="*/ 5811651 h 5811651"/>
                <a:gd name="connsiteX3" fmla="*/ 21917405 w 43824446"/>
                <a:gd name="connsiteY3" fmla="*/ 3009824 h 5811651"/>
                <a:gd name="connsiteX4" fmla="*/ 457 w 43824446"/>
                <a:gd name="connsiteY4" fmla="*/ 5798748 h 5811651"/>
                <a:gd name="connsiteX5" fmla="*/ 239 w 43824446"/>
                <a:gd name="connsiteY5" fmla="*/ 7053 h 58116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824446" h="5811651">
                  <a:moveTo>
                    <a:pt x="239" y="7053"/>
                  </a:moveTo>
                  <a:lnTo>
                    <a:pt x="43824446" y="0"/>
                  </a:lnTo>
                  <a:cubicBezTo>
                    <a:pt x="43822869" y="1937217"/>
                    <a:pt x="43821293" y="3874434"/>
                    <a:pt x="43819716" y="5811651"/>
                  </a:cubicBezTo>
                  <a:cubicBezTo>
                    <a:pt x="38268362" y="4032785"/>
                    <a:pt x="30438085" y="2966157"/>
                    <a:pt x="21917405" y="3009824"/>
                  </a:cubicBezTo>
                  <a:cubicBezTo>
                    <a:pt x="14614291" y="3047251"/>
                    <a:pt x="6453731" y="3277510"/>
                    <a:pt x="457" y="5798748"/>
                  </a:cubicBezTo>
                  <a:cubicBezTo>
                    <a:pt x="-1036" y="3861504"/>
                    <a:pt x="1732" y="1944297"/>
                    <a:pt x="239" y="7053"/>
                  </a:cubicBezTo>
                  <a:close/>
                </a:path>
              </a:pathLst>
            </a:custGeom>
            <a:gradFill flip="none" rotWithShape="1">
              <a:gsLst>
                <a:gs pos="0">
                  <a:schemeClr val="accent6"/>
                </a:gs>
                <a:gs pos="100000">
                  <a:schemeClr val="accent4"/>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68" name="Rectangle 16"/>
            <p:cNvSpPr/>
            <p:nvPr userDrawn="1"/>
          </p:nvSpPr>
          <p:spPr>
            <a:xfrm>
              <a:off x="-4323" y="5744"/>
              <a:ext cx="27440229" cy="4555641"/>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968081"/>
                <a:gd name="connsiteY0" fmla="*/ 0 h 6688809"/>
                <a:gd name="connsiteX1" fmla="*/ 43891200 w 43968081"/>
                <a:gd name="connsiteY1" fmla="*/ 0 h 6688809"/>
                <a:gd name="connsiteX2" fmla="*/ 43968081 w 43968081"/>
                <a:gd name="connsiteY2" fmla="*/ 6358199 h 6688809"/>
                <a:gd name="connsiteX3" fmla="*/ 21448200 w 43968081"/>
                <a:gd name="connsiteY3" fmla="*/ 3838305 h 6688809"/>
                <a:gd name="connsiteX4" fmla="*/ 28221 w 43968081"/>
                <a:gd name="connsiteY4" fmla="*/ 6688809 h 6688809"/>
                <a:gd name="connsiteX5" fmla="*/ 0 w 43968081"/>
                <a:gd name="connsiteY5" fmla="*/ 0 h 6688809"/>
                <a:gd name="connsiteX0" fmla="*/ 0 w 43891200"/>
                <a:gd name="connsiteY0" fmla="*/ 0 h 6688809"/>
                <a:gd name="connsiteX1" fmla="*/ 43891200 w 43891200"/>
                <a:gd name="connsiteY1" fmla="*/ 0 h 6688809"/>
                <a:gd name="connsiteX2" fmla="*/ 43793664 w 43891200"/>
                <a:gd name="connsiteY2" fmla="*/ 6218350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91200"/>
                <a:gd name="connsiteY0" fmla="*/ 0 h 6688809"/>
                <a:gd name="connsiteX1" fmla="*/ 43891200 w 43891200"/>
                <a:gd name="connsiteY1" fmla="*/ 0 h 6688809"/>
                <a:gd name="connsiteX2" fmla="*/ 43823938 w 43891200"/>
                <a:gd name="connsiteY2" fmla="*/ 6183672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23938"/>
                <a:gd name="connsiteY0" fmla="*/ 0 h 6688809"/>
                <a:gd name="connsiteX1" fmla="*/ 43800376 w 43823938"/>
                <a:gd name="connsiteY1" fmla="*/ 0 h 6688809"/>
                <a:gd name="connsiteX2" fmla="*/ 43823938 w 43823938"/>
                <a:gd name="connsiteY2" fmla="*/ 6183672 h 6688809"/>
                <a:gd name="connsiteX3" fmla="*/ 21448200 w 43823938"/>
                <a:gd name="connsiteY3" fmla="*/ 3838305 h 6688809"/>
                <a:gd name="connsiteX4" fmla="*/ 28221 w 43823938"/>
                <a:gd name="connsiteY4" fmla="*/ 6688809 h 6688809"/>
                <a:gd name="connsiteX5" fmla="*/ 0 w 43823938"/>
                <a:gd name="connsiteY5" fmla="*/ 0 h 6688809"/>
                <a:gd name="connsiteX0" fmla="*/ 0 w 43883631"/>
                <a:gd name="connsiteY0" fmla="*/ 0 h 6688809"/>
                <a:gd name="connsiteX1" fmla="*/ 43883631 w 43883631"/>
                <a:gd name="connsiteY1" fmla="*/ 41614 h 6688809"/>
                <a:gd name="connsiteX2" fmla="*/ 43823938 w 43883631"/>
                <a:gd name="connsiteY2" fmla="*/ 6183672 h 6688809"/>
                <a:gd name="connsiteX3" fmla="*/ 21448200 w 43883631"/>
                <a:gd name="connsiteY3" fmla="*/ 3838305 h 6688809"/>
                <a:gd name="connsiteX4" fmla="*/ 28221 w 43883631"/>
                <a:gd name="connsiteY4" fmla="*/ 6688809 h 6688809"/>
                <a:gd name="connsiteX5" fmla="*/ 0 w 43883631"/>
                <a:gd name="connsiteY5" fmla="*/ 0 h 6688809"/>
                <a:gd name="connsiteX0" fmla="*/ 0 w 43876062"/>
                <a:gd name="connsiteY0" fmla="*/ 0 h 6688809"/>
                <a:gd name="connsiteX1" fmla="*/ 43876062 w 43876062"/>
                <a:gd name="connsiteY1" fmla="*/ 6936 h 6688809"/>
                <a:gd name="connsiteX2" fmla="*/ 43823938 w 43876062"/>
                <a:gd name="connsiteY2" fmla="*/ 6183672 h 6688809"/>
                <a:gd name="connsiteX3" fmla="*/ 21448200 w 43876062"/>
                <a:gd name="connsiteY3" fmla="*/ 3838305 h 6688809"/>
                <a:gd name="connsiteX4" fmla="*/ 28221 w 43876062"/>
                <a:gd name="connsiteY4" fmla="*/ 6688809 h 6688809"/>
                <a:gd name="connsiteX5" fmla="*/ 0 w 43876062"/>
                <a:gd name="connsiteY5" fmla="*/ 0 h 6688809"/>
                <a:gd name="connsiteX0" fmla="*/ 0 w 43883634"/>
                <a:gd name="connsiteY0" fmla="*/ 6936 h 6695745"/>
                <a:gd name="connsiteX1" fmla="*/ 43883634 w 43883634"/>
                <a:gd name="connsiteY1" fmla="*/ 0 h 6695745"/>
                <a:gd name="connsiteX2" fmla="*/ 43823938 w 43883634"/>
                <a:gd name="connsiteY2" fmla="*/ 6190608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6368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871047 w 43883634"/>
                <a:gd name="connsiteY3" fmla="*/ 3810016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2633 w 43883634"/>
                <a:gd name="connsiteY3" fmla="*/ 3782129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1837"/>
                <a:gd name="connsiteX1" fmla="*/ 43883634 w 43883634"/>
                <a:gd name="connsiteY1" fmla="*/ 0 h 6691837"/>
                <a:gd name="connsiteX2" fmla="*/ 43827740 w 43883634"/>
                <a:gd name="connsiteY2" fmla="*/ 6180150 h 6691837"/>
                <a:gd name="connsiteX3" fmla="*/ 21911623 w 43883634"/>
                <a:gd name="connsiteY3" fmla="*/ 3791425 h 6691837"/>
                <a:gd name="connsiteX4" fmla="*/ 66513 w 43883634"/>
                <a:gd name="connsiteY4" fmla="*/ 6691837 h 6691837"/>
                <a:gd name="connsiteX5" fmla="*/ 0 w 43883634"/>
                <a:gd name="connsiteY5" fmla="*/ 6936 h 6691837"/>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23933 w 43834140"/>
                <a:gd name="connsiteY0" fmla="*/ 15369 h 6695746"/>
                <a:gd name="connsiteX1" fmla="*/ 43834140 w 43834140"/>
                <a:gd name="connsiteY1" fmla="*/ 0 h 6695746"/>
                <a:gd name="connsiteX2" fmla="*/ 43778245 w 43834140"/>
                <a:gd name="connsiteY2" fmla="*/ 5777889 h 6695746"/>
                <a:gd name="connsiteX3" fmla="*/ 21862129 w 43834140"/>
                <a:gd name="connsiteY3" fmla="*/ 3791425 h 6695746"/>
                <a:gd name="connsiteX4" fmla="*/ 0 w 43834140"/>
                <a:gd name="connsiteY4" fmla="*/ 6695746 h 6695746"/>
                <a:gd name="connsiteX5" fmla="*/ 23933 w 43834140"/>
                <a:gd name="connsiteY5" fmla="*/ 15369 h 6695746"/>
                <a:gd name="connsiteX0" fmla="*/ 1414 w 43848334"/>
                <a:gd name="connsiteY0" fmla="*/ 15369 h 6695746"/>
                <a:gd name="connsiteX1" fmla="*/ 43848334 w 43848334"/>
                <a:gd name="connsiteY1" fmla="*/ 0 h 6695746"/>
                <a:gd name="connsiteX2" fmla="*/ 43792439 w 43848334"/>
                <a:gd name="connsiteY2" fmla="*/ 5777889 h 6695746"/>
                <a:gd name="connsiteX3" fmla="*/ 21876323 w 43848334"/>
                <a:gd name="connsiteY3" fmla="*/ 3791425 h 6695746"/>
                <a:gd name="connsiteX4" fmla="*/ 14194 w 43848334"/>
                <a:gd name="connsiteY4" fmla="*/ 6695746 h 6695746"/>
                <a:gd name="connsiteX5" fmla="*/ 1414 w 43848334"/>
                <a:gd name="connsiteY5" fmla="*/ 15369 h 6695746"/>
                <a:gd name="connsiteX0" fmla="*/ 1414 w 43792439"/>
                <a:gd name="connsiteY0" fmla="*/ 6936 h 6687313"/>
                <a:gd name="connsiteX1" fmla="*/ 43729019 w 43792439"/>
                <a:gd name="connsiteY1" fmla="*/ 0 h 6687313"/>
                <a:gd name="connsiteX2" fmla="*/ 43792439 w 43792439"/>
                <a:gd name="connsiteY2" fmla="*/ 5769456 h 6687313"/>
                <a:gd name="connsiteX3" fmla="*/ 21876323 w 43792439"/>
                <a:gd name="connsiteY3" fmla="*/ 3782992 h 6687313"/>
                <a:gd name="connsiteX4" fmla="*/ 14194 w 43792439"/>
                <a:gd name="connsiteY4" fmla="*/ 6687313 h 6687313"/>
                <a:gd name="connsiteX5" fmla="*/ 1414 w 43792439"/>
                <a:gd name="connsiteY5" fmla="*/ 6936 h 6687313"/>
                <a:gd name="connsiteX0" fmla="*/ 1414 w 43792439"/>
                <a:gd name="connsiteY0" fmla="*/ 0 h 6680377"/>
                <a:gd name="connsiteX1" fmla="*/ 43600524 w 43792439"/>
                <a:gd name="connsiteY1" fmla="*/ 77395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2439"/>
                <a:gd name="connsiteY0" fmla="*/ 0 h 6680377"/>
                <a:gd name="connsiteX1" fmla="*/ 43683128 w 43792439"/>
                <a:gd name="connsiteY1" fmla="*/ 119561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3267"/>
                <a:gd name="connsiteY0" fmla="*/ 0 h 6680377"/>
                <a:gd name="connsiteX1" fmla="*/ 43793267 w 43793267"/>
                <a:gd name="connsiteY1" fmla="*/ 1497 h 6680377"/>
                <a:gd name="connsiteX2" fmla="*/ 43792439 w 43793267"/>
                <a:gd name="connsiteY2" fmla="*/ 5762520 h 6680377"/>
                <a:gd name="connsiteX3" fmla="*/ 21876323 w 43793267"/>
                <a:gd name="connsiteY3" fmla="*/ 3776056 h 6680377"/>
                <a:gd name="connsiteX4" fmla="*/ 14194 w 43793267"/>
                <a:gd name="connsiteY4" fmla="*/ 6680377 h 6680377"/>
                <a:gd name="connsiteX5" fmla="*/ 1414 w 43793267"/>
                <a:gd name="connsiteY5" fmla="*/ 0 h 66803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793267" h="6680377">
                  <a:moveTo>
                    <a:pt x="1414" y="0"/>
                  </a:moveTo>
                  <a:lnTo>
                    <a:pt x="43793267" y="1497"/>
                  </a:lnTo>
                  <a:cubicBezTo>
                    <a:pt x="43793267" y="2343991"/>
                    <a:pt x="43792439" y="3420026"/>
                    <a:pt x="43792439" y="5762520"/>
                  </a:cubicBezTo>
                  <a:cubicBezTo>
                    <a:pt x="38990659" y="4549272"/>
                    <a:pt x="29172697" y="3623080"/>
                    <a:pt x="21876323" y="3776056"/>
                  </a:cubicBezTo>
                  <a:cubicBezTo>
                    <a:pt x="14579949" y="3929032"/>
                    <a:pt x="6467468" y="4159139"/>
                    <a:pt x="14194" y="6680377"/>
                  </a:cubicBezTo>
                  <a:cubicBezTo>
                    <a:pt x="22172" y="4453585"/>
                    <a:pt x="-6564" y="2226792"/>
                    <a:pt x="1414" y="0"/>
                  </a:cubicBezTo>
                  <a:close/>
                </a:path>
              </a:pathLst>
            </a:custGeom>
            <a:gradFill flip="none" rotWithShape="1">
              <a:gsLst>
                <a:gs pos="0">
                  <a:schemeClr val="accent6"/>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69" name="Rectangle 15"/>
            <p:cNvSpPr/>
            <p:nvPr userDrawn="1"/>
          </p:nvSpPr>
          <p:spPr>
            <a:xfrm>
              <a:off x="-14192" y="1382"/>
              <a:ext cx="27451941" cy="4570666"/>
            </a:xfrm>
            <a:custGeom>
              <a:avLst/>
              <a:gdLst>
                <a:gd name="connsiteX0" fmla="*/ 0 w 43891200"/>
                <a:gd name="connsiteY0" fmla="*/ 0 h 2171777"/>
                <a:gd name="connsiteX1" fmla="*/ 43891200 w 43891200"/>
                <a:gd name="connsiteY1" fmla="*/ 0 h 2171777"/>
                <a:gd name="connsiteX2" fmla="*/ 43891200 w 43891200"/>
                <a:gd name="connsiteY2" fmla="*/ 2171777 h 2171777"/>
                <a:gd name="connsiteX3" fmla="*/ 0 w 43891200"/>
                <a:gd name="connsiteY3" fmla="*/ 2171777 h 2171777"/>
                <a:gd name="connsiteX4" fmla="*/ 0 w 43891200"/>
                <a:gd name="connsiteY4" fmla="*/ 0 h 2171777"/>
                <a:gd name="connsiteX0" fmla="*/ 0 w 43891200"/>
                <a:gd name="connsiteY0" fmla="*/ 0 h 2171777"/>
                <a:gd name="connsiteX1" fmla="*/ 43891200 w 43891200"/>
                <a:gd name="connsiteY1" fmla="*/ 0 h 2171777"/>
                <a:gd name="connsiteX2" fmla="*/ 43891200 w 43891200"/>
                <a:gd name="connsiteY2" fmla="*/ 2171777 h 2171777"/>
                <a:gd name="connsiteX3" fmla="*/ 21843298 w 43891200"/>
                <a:gd name="connsiteY3" fmla="*/ 2143554 h 2171777"/>
                <a:gd name="connsiteX4" fmla="*/ 0 w 43891200"/>
                <a:gd name="connsiteY4" fmla="*/ 2171777 h 2171777"/>
                <a:gd name="connsiteX5" fmla="*/ 0 w 43891200"/>
                <a:gd name="connsiteY5" fmla="*/ 0 h 2171777"/>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691988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778314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83162"/>
                <a:gd name="connsiteX1" fmla="*/ 43891200 w 43891200"/>
                <a:gd name="connsiteY1" fmla="*/ 0 h 5383162"/>
                <a:gd name="connsiteX2" fmla="*/ 43891197 w 43891200"/>
                <a:gd name="connsiteY2" fmla="*/ 2143554 h 5383162"/>
                <a:gd name="connsiteX3" fmla="*/ 21843298 w 43891200"/>
                <a:gd name="connsiteY3" fmla="*/ 1381537 h 5383162"/>
                <a:gd name="connsiteX4" fmla="*/ 12981 w 43891200"/>
                <a:gd name="connsiteY4" fmla="*/ 5383162 h 5383162"/>
                <a:gd name="connsiteX5" fmla="*/ 0 w 43891200"/>
                <a:gd name="connsiteY5" fmla="*/ 0 h 5383162"/>
                <a:gd name="connsiteX0" fmla="*/ 0 w 43891200"/>
                <a:gd name="connsiteY0" fmla="*/ 0 h 5353553"/>
                <a:gd name="connsiteX1" fmla="*/ 43891200 w 43891200"/>
                <a:gd name="connsiteY1" fmla="*/ 0 h 5353553"/>
                <a:gd name="connsiteX2" fmla="*/ 43891197 w 43891200"/>
                <a:gd name="connsiteY2" fmla="*/ 2143554 h 5353553"/>
                <a:gd name="connsiteX3" fmla="*/ 21843298 w 43891200"/>
                <a:gd name="connsiteY3" fmla="*/ 1381537 h 5353553"/>
                <a:gd name="connsiteX4" fmla="*/ 12981 w 43891200"/>
                <a:gd name="connsiteY4" fmla="*/ 5353553 h 5353553"/>
                <a:gd name="connsiteX5" fmla="*/ 0 w 43891200"/>
                <a:gd name="connsiteY5" fmla="*/ 0 h 5353553"/>
                <a:gd name="connsiteX0" fmla="*/ 0 w 43891200"/>
                <a:gd name="connsiteY0" fmla="*/ 0 h 5375759"/>
                <a:gd name="connsiteX1" fmla="*/ 43891200 w 43891200"/>
                <a:gd name="connsiteY1" fmla="*/ 0 h 5375759"/>
                <a:gd name="connsiteX2" fmla="*/ 43891197 w 43891200"/>
                <a:gd name="connsiteY2" fmla="*/ 2143554 h 5375759"/>
                <a:gd name="connsiteX3" fmla="*/ 21843298 w 43891200"/>
                <a:gd name="connsiteY3" fmla="*/ 1381537 h 5375759"/>
                <a:gd name="connsiteX4" fmla="*/ 2821 w 43891200"/>
                <a:gd name="connsiteY4" fmla="*/ 5375759 h 5375759"/>
                <a:gd name="connsiteX5" fmla="*/ 0 w 43891200"/>
                <a:gd name="connsiteY5" fmla="*/ 0 h 5375759"/>
                <a:gd name="connsiteX0" fmla="*/ 0 w 43891200"/>
                <a:gd name="connsiteY0" fmla="*/ 0 h 5391472"/>
                <a:gd name="connsiteX1" fmla="*/ 43891200 w 43891200"/>
                <a:gd name="connsiteY1" fmla="*/ 0 h 5391472"/>
                <a:gd name="connsiteX2" fmla="*/ 43891197 w 43891200"/>
                <a:gd name="connsiteY2" fmla="*/ 2143554 h 5391472"/>
                <a:gd name="connsiteX3" fmla="*/ 21843298 w 43891200"/>
                <a:gd name="connsiteY3" fmla="*/ 1381537 h 5391472"/>
                <a:gd name="connsiteX4" fmla="*/ 24143 w 43891200"/>
                <a:gd name="connsiteY4" fmla="*/ 5391472 h 5391472"/>
                <a:gd name="connsiteX5" fmla="*/ 0 w 43891200"/>
                <a:gd name="connsiteY5" fmla="*/ 0 h 5391472"/>
                <a:gd name="connsiteX0" fmla="*/ 0 w 43891200"/>
                <a:gd name="connsiteY0" fmla="*/ 0 h 5388329"/>
                <a:gd name="connsiteX1" fmla="*/ 43891200 w 43891200"/>
                <a:gd name="connsiteY1" fmla="*/ 0 h 5388329"/>
                <a:gd name="connsiteX2" fmla="*/ 43891197 w 43891200"/>
                <a:gd name="connsiteY2" fmla="*/ 2143554 h 5388329"/>
                <a:gd name="connsiteX3" fmla="*/ 21843298 w 43891200"/>
                <a:gd name="connsiteY3" fmla="*/ 1381537 h 5388329"/>
                <a:gd name="connsiteX4" fmla="*/ 11350 w 43891200"/>
                <a:gd name="connsiteY4" fmla="*/ 5388329 h 5388329"/>
                <a:gd name="connsiteX5" fmla="*/ 0 w 43891200"/>
                <a:gd name="connsiteY5" fmla="*/ 0 h 5388329"/>
                <a:gd name="connsiteX0" fmla="*/ 0 w 43918796"/>
                <a:gd name="connsiteY0" fmla="*/ 0 h 5388329"/>
                <a:gd name="connsiteX1" fmla="*/ 43918796 w 43918796"/>
                <a:gd name="connsiteY1" fmla="*/ 0 h 5388329"/>
                <a:gd name="connsiteX2" fmla="*/ 43918793 w 43918796"/>
                <a:gd name="connsiteY2" fmla="*/ 2143554 h 5388329"/>
                <a:gd name="connsiteX3" fmla="*/ 21870894 w 43918796"/>
                <a:gd name="connsiteY3" fmla="*/ 1381537 h 5388329"/>
                <a:gd name="connsiteX4" fmla="*/ 38946 w 43918796"/>
                <a:gd name="connsiteY4" fmla="*/ 5388329 h 5388329"/>
                <a:gd name="connsiteX5" fmla="*/ 0 w 43918796"/>
                <a:gd name="connsiteY5" fmla="*/ 0 h 5388329"/>
                <a:gd name="connsiteX0" fmla="*/ 0 w 43882001"/>
                <a:gd name="connsiteY0" fmla="*/ 6780 h 5388329"/>
                <a:gd name="connsiteX1" fmla="*/ 43882001 w 43882001"/>
                <a:gd name="connsiteY1" fmla="*/ 0 h 5388329"/>
                <a:gd name="connsiteX2" fmla="*/ 43881998 w 43882001"/>
                <a:gd name="connsiteY2" fmla="*/ 2143554 h 5388329"/>
                <a:gd name="connsiteX3" fmla="*/ 21834099 w 43882001"/>
                <a:gd name="connsiteY3" fmla="*/ 1381537 h 5388329"/>
                <a:gd name="connsiteX4" fmla="*/ 2151 w 43882001"/>
                <a:gd name="connsiteY4" fmla="*/ 5388329 h 5388329"/>
                <a:gd name="connsiteX5" fmla="*/ 0 w 43882001"/>
                <a:gd name="connsiteY5" fmla="*/ 6780 h 5388329"/>
                <a:gd name="connsiteX0" fmla="*/ 0 w 43909597"/>
                <a:gd name="connsiteY0" fmla="*/ 6780 h 5388329"/>
                <a:gd name="connsiteX1" fmla="*/ 43909597 w 43909597"/>
                <a:gd name="connsiteY1" fmla="*/ 0 h 5388329"/>
                <a:gd name="connsiteX2" fmla="*/ 43909594 w 43909597"/>
                <a:gd name="connsiteY2" fmla="*/ 2143554 h 5388329"/>
                <a:gd name="connsiteX3" fmla="*/ 21861695 w 43909597"/>
                <a:gd name="connsiteY3" fmla="*/ 1381537 h 5388329"/>
                <a:gd name="connsiteX4" fmla="*/ 29747 w 43909597"/>
                <a:gd name="connsiteY4" fmla="*/ 5388329 h 5388329"/>
                <a:gd name="connsiteX5" fmla="*/ 0 w 43909597"/>
                <a:gd name="connsiteY5" fmla="*/ 6780 h 5388329"/>
                <a:gd name="connsiteX0" fmla="*/ 16283 w 43879886"/>
                <a:gd name="connsiteY0" fmla="*/ 13560 h 5388329"/>
                <a:gd name="connsiteX1" fmla="*/ 43879886 w 43879886"/>
                <a:gd name="connsiteY1" fmla="*/ 0 h 5388329"/>
                <a:gd name="connsiteX2" fmla="*/ 43879883 w 43879886"/>
                <a:gd name="connsiteY2" fmla="*/ 2143554 h 5388329"/>
                <a:gd name="connsiteX3" fmla="*/ 21831984 w 43879886"/>
                <a:gd name="connsiteY3" fmla="*/ 1381537 h 5388329"/>
                <a:gd name="connsiteX4" fmla="*/ 36 w 43879886"/>
                <a:gd name="connsiteY4" fmla="*/ 5388329 h 5388329"/>
                <a:gd name="connsiteX5" fmla="*/ 16283 w 43879886"/>
                <a:gd name="connsiteY5" fmla="*/ 13560 h 5388329"/>
                <a:gd name="connsiteX0" fmla="*/ 7118 w 43879920"/>
                <a:gd name="connsiteY0" fmla="*/ 6780 h 5388329"/>
                <a:gd name="connsiteX1" fmla="*/ 43879920 w 43879920"/>
                <a:gd name="connsiteY1" fmla="*/ 0 h 5388329"/>
                <a:gd name="connsiteX2" fmla="*/ 43879917 w 43879920"/>
                <a:gd name="connsiteY2" fmla="*/ 2143554 h 5388329"/>
                <a:gd name="connsiteX3" fmla="*/ 21832018 w 43879920"/>
                <a:gd name="connsiteY3" fmla="*/ 1381537 h 5388329"/>
                <a:gd name="connsiteX4" fmla="*/ 70 w 43879920"/>
                <a:gd name="connsiteY4" fmla="*/ 5388329 h 5388329"/>
                <a:gd name="connsiteX5" fmla="*/ 7118 w 43879920"/>
                <a:gd name="connsiteY5" fmla="*/ 6780 h 5388329"/>
                <a:gd name="connsiteX0" fmla="*/ 0 w 43900399"/>
                <a:gd name="connsiteY0" fmla="*/ 0 h 5388329"/>
                <a:gd name="connsiteX1" fmla="*/ 43900399 w 43900399"/>
                <a:gd name="connsiteY1" fmla="*/ 0 h 5388329"/>
                <a:gd name="connsiteX2" fmla="*/ 43900396 w 43900399"/>
                <a:gd name="connsiteY2" fmla="*/ 2143554 h 5388329"/>
                <a:gd name="connsiteX3" fmla="*/ 21852497 w 43900399"/>
                <a:gd name="connsiteY3" fmla="*/ 1381537 h 5388329"/>
                <a:gd name="connsiteX4" fmla="*/ 20549 w 43900399"/>
                <a:gd name="connsiteY4" fmla="*/ 5388329 h 5388329"/>
                <a:gd name="connsiteX5" fmla="*/ 0 w 43900399"/>
                <a:gd name="connsiteY5" fmla="*/ 0 h 5388329"/>
                <a:gd name="connsiteX0" fmla="*/ 0 w 43900396"/>
                <a:gd name="connsiteY0" fmla="*/ 0 h 5388329"/>
                <a:gd name="connsiteX1" fmla="*/ 43854405 w 43900396"/>
                <a:gd name="connsiteY1" fmla="*/ 27119 h 5388329"/>
                <a:gd name="connsiteX2" fmla="*/ 43900396 w 43900396"/>
                <a:gd name="connsiteY2" fmla="*/ 2143554 h 5388329"/>
                <a:gd name="connsiteX3" fmla="*/ 21852497 w 43900396"/>
                <a:gd name="connsiteY3" fmla="*/ 1381537 h 5388329"/>
                <a:gd name="connsiteX4" fmla="*/ 20549 w 43900396"/>
                <a:gd name="connsiteY4" fmla="*/ 5388329 h 5388329"/>
                <a:gd name="connsiteX5" fmla="*/ 0 w 43900396"/>
                <a:gd name="connsiteY5" fmla="*/ 0 h 5388329"/>
                <a:gd name="connsiteX0" fmla="*/ 0 w 43900398"/>
                <a:gd name="connsiteY0" fmla="*/ 0 h 5388329"/>
                <a:gd name="connsiteX1" fmla="*/ 43900398 w 43900398"/>
                <a:gd name="connsiteY1" fmla="*/ 6780 h 5388329"/>
                <a:gd name="connsiteX2" fmla="*/ 43900396 w 43900398"/>
                <a:gd name="connsiteY2" fmla="*/ 2143554 h 5388329"/>
                <a:gd name="connsiteX3" fmla="*/ 21852497 w 43900398"/>
                <a:gd name="connsiteY3" fmla="*/ 1381537 h 5388329"/>
                <a:gd name="connsiteX4" fmla="*/ 20549 w 43900398"/>
                <a:gd name="connsiteY4" fmla="*/ 5388329 h 5388329"/>
                <a:gd name="connsiteX5" fmla="*/ 0 w 43900398"/>
                <a:gd name="connsiteY5" fmla="*/ 0 h 5388329"/>
                <a:gd name="connsiteX0" fmla="*/ 0 w 43909598"/>
                <a:gd name="connsiteY0" fmla="*/ 0 h 5388329"/>
                <a:gd name="connsiteX1" fmla="*/ 43909598 w 43909598"/>
                <a:gd name="connsiteY1" fmla="*/ 6780 h 5388329"/>
                <a:gd name="connsiteX2" fmla="*/ 43900396 w 43909598"/>
                <a:gd name="connsiteY2" fmla="*/ 2143554 h 5388329"/>
                <a:gd name="connsiteX3" fmla="*/ 21852497 w 43909598"/>
                <a:gd name="connsiteY3" fmla="*/ 1381537 h 5388329"/>
                <a:gd name="connsiteX4" fmla="*/ 20549 w 43909598"/>
                <a:gd name="connsiteY4" fmla="*/ 5388329 h 5388329"/>
                <a:gd name="connsiteX5" fmla="*/ 0 w 43909598"/>
                <a:gd name="connsiteY5" fmla="*/ 0 h 53883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909598" h="5388329">
                  <a:moveTo>
                    <a:pt x="0" y="0"/>
                  </a:moveTo>
                  <a:lnTo>
                    <a:pt x="43909598" y="6780"/>
                  </a:lnTo>
                  <a:cubicBezTo>
                    <a:pt x="43909597" y="719038"/>
                    <a:pt x="43900397" y="1431296"/>
                    <a:pt x="43900396" y="2143554"/>
                  </a:cubicBezTo>
                  <a:cubicBezTo>
                    <a:pt x="37284373" y="1358490"/>
                    <a:pt x="29162993" y="845303"/>
                    <a:pt x="21852497" y="1381537"/>
                  </a:cubicBezTo>
                  <a:cubicBezTo>
                    <a:pt x="14542001" y="1917771"/>
                    <a:pt x="6144574" y="2782191"/>
                    <a:pt x="20549" y="5388329"/>
                  </a:cubicBezTo>
                  <a:cubicBezTo>
                    <a:pt x="19609" y="3596409"/>
                    <a:pt x="940" y="1791920"/>
                    <a:pt x="0" y="0"/>
                  </a:cubicBezTo>
                  <a:close/>
                </a:path>
              </a:pathLst>
            </a:custGeom>
            <a:gradFill flip="none" rotWithShape="1">
              <a:gsLst>
                <a:gs pos="0">
                  <a:schemeClr val="tx2"/>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dirty="0">
                <a:ln>
                  <a:noFill/>
                </a:ln>
                <a:solidFill>
                  <a:schemeClr val="accent1"/>
                </a:solidFill>
              </a:endParaRPr>
            </a:p>
          </p:txBody>
        </p:sp>
      </p:grpSp>
      <p:sp>
        <p:nvSpPr>
          <p:cNvPr id="70" name="Text Box 14"/>
          <p:cNvSpPr txBox="1">
            <a:spLocks noChangeArrowheads="1"/>
          </p:cNvSpPr>
          <p:nvPr userDrawn="1"/>
        </p:nvSpPr>
        <p:spPr bwMode="auto">
          <a:xfrm>
            <a:off x="1003118" y="32156325"/>
            <a:ext cx="3786383" cy="329308"/>
          </a:xfrm>
          <a:prstGeom prst="rect">
            <a:avLst/>
          </a:prstGeom>
          <a:noFill/>
          <a:ln w="9525">
            <a:noFill/>
            <a:miter lim="800000"/>
            <a:headEnd/>
            <a:tailEnd/>
          </a:ln>
          <a:effectLst/>
        </p:spPr>
        <p:txBody>
          <a:bodyPr wrap="square" lIns="78297" tIns="39141" rIns="78297" bIns="39141">
            <a:spAutoFit/>
          </a:bodyPr>
          <a:lstStyle/>
          <a:p>
            <a:pPr eaLnBrk="0" hangingPunct="0">
              <a:lnSpc>
                <a:spcPct val="65000"/>
              </a:lnSpc>
              <a:spcBef>
                <a:spcPct val="50000"/>
              </a:spcBef>
              <a:defRPr/>
            </a:pPr>
            <a:r>
              <a:rPr lang="en-US" sz="600" b="1" dirty="0">
                <a:solidFill>
                  <a:schemeClr val="bg1">
                    <a:lumMod val="75000"/>
                  </a:schemeClr>
                </a:solidFill>
                <a:latin typeface="Arial" charset="0"/>
              </a:rPr>
              <a:t>RESEARCH POSTER PRESENTATION DESIGN © 2019</a:t>
            </a:r>
          </a:p>
          <a:p>
            <a:pPr eaLnBrk="0" hangingPunct="0">
              <a:lnSpc>
                <a:spcPct val="65000"/>
              </a:lnSpc>
              <a:spcBef>
                <a:spcPct val="50000"/>
              </a:spcBef>
              <a:defRPr/>
            </a:pPr>
            <a:r>
              <a:rPr lang="en-US" sz="1050" b="1" dirty="0">
                <a:solidFill>
                  <a:schemeClr val="bg1">
                    <a:lumMod val="75000"/>
                  </a:schemeClr>
                </a:solidFill>
                <a:latin typeface="Arial" charset="0"/>
              </a:rPr>
              <a:t>www.PosterPresentations.com</a:t>
            </a:r>
          </a:p>
        </p:txBody>
      </p:sp>
      <p:grpSp>
        <p:nvGrpSpPr>
          <p:cNvPr id="6" name="Group 5">
            <a:extLst>
              <a:ext uri="{FF2B5EF4-FFF2-40B4-BE49-F238E27FC236}">
                <a16:creationId xmlns:a16="http://schemas.microsoft.com/office/drawing/2014/main" id="{D94EDD1F-4B42-4F45-B0C1-C160AF13FA7C}"/>
              </a:ext>
            </a:extLst>
          </p:cNvPr>
          <p:cNvGrpSpPr/>
          <p:nvPr userDrawn="1"/>
        </p:nvGrpSpPr>
        <p:grpSpPr>
          <a:xfrm>
            <a:off x="-43304" y="11286"/>
            <a:ext cx="43905392" cy="4120075"/>
            <a:chOff x="-43304" y="11286"/>
            <a:chExt cx="43905392" cy="4120075"/>
          </a:xfrm>
        </p:grpSpPr>
        <p:sp>
          <p:nvSpPr>
            <p:cNvPr id="5" name="Rectangle 4">
              <a:extLst>
                <a:ext uri="{FF2B5EF4-FFF2-40B4-BE49-F238E27FC236}">
                  <a16:creationId xmlns:a16="http://schemas.microsoft.com/office/drawing/2014/main" id="{97302FB6-4FEE-7344-8AB3-832C3327102F}"/>
                </a:ext>
              </a:extLst>
            </p:cNvPr>
            <p:cNvSpPr/>
            <p:nvPr userDrawn="1"/>
          </p:nvSpPr>
          <p:spPr>
            <a:xfrm>
              <a:off x="-1" y="1106328"/>
              <a:ext cx="43854834" cy="3025033"/>
            </a:xfrm>
            <a:prstGeom prst="rect">
              <a:avLst/>
            </a:prstGeom>
            <a:gradFill flip="none" rotWithShape="1">
              <a:gsLst>
                <a:gs pos="0">
                  <a:schemeClr val="accent6"/>
                </a:gs>
                <a:gs pos="100000">
                  <a:schemeClr val="accent1"/>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65" name="Group 64"/>
            <p:cNvGrpSpPr/>
            <p:nvPr userDrawn="1"/>
          </p:nvGrpSpPr>
          <p:grpSpPr>
            <a:xfrm>
              <a:off x="-43304" y="11286"/>
              <a:ext cx="43905392" cy="4036528"/>
              <a:chOff x="-14192" y="1382"/>
              <a:chExt cx="27451941" cy="4572641"/>
            </a:xfrm>
          </p:grpSpPr>
          <p:sp>
            <p:nvSpPr>
              <p:cNvPr id="71" name="Rectangle 16"/>
              <p:cNvSpPr/>
              <p:nvPr userDrawn="1"/>
            </p:nvSpPr>
            <p:spPr>
              <a:xfrm>
                <a:off x="4001" y="707797"/>
                <a:ext cx="27429212" cy="3866226"/>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32864 w 43891200"/>
                  <a:gd name="connsiteY3" fmla="*/ 3330294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272584"/>
                  <a:gd name="connsiteX1" fmla="*/ 43891200 w 43891200"/>
                  <a:gd name="connsiteY1" fmla="*/ 0 h 7272584"/>
                  <a:gd name="connsiteX2" fmla="*/ 43891200 w 43891200"/>
                  <a:gd name="connsiteY2" fmla="*/ 7027483 h 7272584"/>
                  <a:gd name="connsiteX3" fmla="*/ 37534349 w 43891200"/>
                  <a:gd name="connsiteY3" fmla="*/ 5432466 h 7272584"/>
                  <a:gd name="connsiteX4" fmla="*/ 21589306 w 43891200"/>
                  <a:gd name="connsiteY4" fmla="*/ 3104512 h 7272584"/>
                  <a:gd name="connsiteX5" fmla="*/ 84664 w 43891200"/>
                  <a:gd name="connsiteY5" fmla="*/ 5531673 h 7272584"/>
                  <a:gd name="connsiteX6" fmla="*/ 0 w 43891200"/>
                  <a:gd name="connsiteY6" fmla="*/ 0 h 7272584"/>
                  <a:gd name="connsiteX0" fmla="*/ 0 w 43891200"/>
                  <a:gd name="connsiteY0" fmla="*/ 0 h 7027483"/>
                  <a:gd name="connsiteX1" fmla="*/ 43891200 w 43891200"/>
                  <a:gd name="connsiteY1" fmla="*/ 0 h 7027483"/>
                  <a:gd name="connsiteX2" fmla="*/ 43891200 w 43891200"/>
                  <a:gd name="connsiteY2" fmla="*/ 7027483 h 7027483"/>
                  <a:gd name="connsiteX3" fmla="*/ 37534349 w 43891200"/>
                  <a:gd name="connsiteY3" fmla="*/ 5432466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423313 w 43891200"/>
                  <a:gd name="connsiteY4" fmla="*/ 3012175 h 7027483"/>
                  <a:gd name="connsiteX5" fmla="*/ 84664 w 43891200"/>
                  <a:gd name="connsiteY5" fmla="*/ 5531673 h 7027483"/>
                  <a:gd name="connsiteX6" fmla="*/ 0 w 43891200"/>
                  <a:gd name="connsiteY6" fmla="*/ 0 h 7027483"/>
                  <a:gd name="connsiteX0" fmla="*/ 0 w 43891200"/>
                  <a:gd name="connsiteY0" fmla="*/ 0 h 6029592"/>
                  <a:gd name="connsiteX1" fmla="*/ 43891200 w 43891200"/>
                  <a:gd name="connsiteY1" fmla="*/ 0 h 6029592"/>
                  <a:gd name="connsiteX2" fmla="*/ 43852760 w 43891200"/>
                  <a:gd name="connsiteY2" fmla="*/ 6029592 h 6029592"/>
                  <a:gd name="connsiteX3" fmla="*/ 37534347 w 43891200"/>
                  <a:gd name="connsiteY3" fmla="*/ 517930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36342689 w 43891200"/>
                  <a:gd name="connsiteY3" fmla="*/ 446652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79664"/>
                  <a:gd name="connsiteX1" fmla="*/ 43891200 w 43891200"/>
                  <a:gd name="connsiteY1" fmla="*/ 0 h 6079664"/>
                  <a:gd name="connsiteX2" fmla="*/ 43852760 w 43891200"/>
                  <a:gd name="connsiteY2" fmla="*/ 6029592 h 6079664"/>
                  <a:gd name="connsiteX3" fmla="*/ 21423313 w 43891200"/>
                  <a:gd name="connsiteY3" fmla="*/ 3012175 h 6079664"/>
                  <a:gd name="connsiteX4" fmla="*/ 84664 w 43891200"/>
                  <a:gd name="connsiteY4" fmla="*/ 5531673 h 6079664"/>
                  <a:gd name="connsiteX5" fmla="*/ 0 w 43891200"/>
                  <a:gd name="connsiteY5" fmla="*/ 0 h 6079664"/>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5887037"/>
                  <a:gd name="connsiteX1" fmla="*/ 43891200 w 43891200"/>
                  <a:gd name="connsiteY1" fmla="*/ 0 h 5887037"/>
                  <a:gd name="connsiteX2" fmla="*/ 43814321 w 43891200"/>
                  <a:gd name="connsiteY2" fmla="*/ 5887037 h 5887037"/>
                  <a:gd name="connsiteX3" fmla="*/ 21423313 w 43891200"/>
                  <a:gd name="connsiteY3" fmla="*/ 3012175 h 5887037"/>
                  <a:gd name="connsiteX4" fmla="*/ 84664 w 43891200"/>
                  <a:gd name="connsiteY4" fmla="*/ 5531673 h 5887037"/>
                  <a:gd name="connsiteX5" fmla="*/ 0 w 43891200"/>
                  <a:gd name="connsiteY5" fmla="*/ 0 h 5887037"/>
                  <a:gd name="connsiteX0" fmla="*/ 0 w 43891200"/>
                  <a:gd name="connsiteY0" fmla="*/ 0 h 5745966"/>
                  <a:gd name="connsiteX1" fmla="*/ 43891200 w 43891200"/>
                  <a:gd name="connsiteY1" fmla="*/ 0 h 5745966"/>
                  <a:gd name="connsiteX2" fmla="*/ 43814319 w 43891200"/>
                  <a:gd name="connsiteY2" fmla="*/ 5745966 h 5745966"/>
                  <a:gd name="connsiteX3" fmla="*/ 21423313 w 43891200"/>
                  <a:gd name="connsiteY3" fmla="*/ 3012175 h 5745966"/>
                  <a:gd name="connsiteX4" fmla="*/ 84664 w 43891200"/>
                  <a:gd name="connsiteY4" fmla="*/ 5531673 h 5745966"/>
                  <a:gd name="connsiteX5" fmla="*/ 0 w 43891200"/>
                  <a:gd name="connsiteY5" fmla="*/ 0 h 5745966"/>
                  <a:gd name="connsiteX0" fmla="*/ 0 w 43891200"/>
                  <a:gd name="connsiteY0" fmla="*/ 0 h 5774180"/>
                  <a:gd name="connsiteX1" fmla="*/ 43891200 w 43891200"/>
                  <a:gd name="connsiteY1" fmla="*/ 0 h 5774180"/>
                  <a:gd name="connsiteX2" fmla="*/ 43814319 w 43891200"/>
                  <a:gd name="connsiteY2" fmla="*/ 5774180 h 5774180"/>
                  <a:gd name="connsiteX3" fmla="*/ 21423313 w 43891200"/>
                  <a:gd name="connsiteY3" fmla="*/ 3012175 h 5774180"/>
                  <a:gd name="connsiteX4" fmla="*/ 84664 w 43891200"/>
                  <a:gd name="connsiteY4" fmla="*/ 5531673 h 5774180"/>
                  <a:gd name="connsiteX5" fmla="*/ 0 w 43891200"/>
                  <a:gd name="connsiteY5" fmla="*/ 0 h 5774180"/>
                  <a:gd name="connsiteX0" fmla="*/ 6633 w 43897833"/>
                  <a:gd name="connsiteY0" fmla="*/ 0 h 5774180"/>
                  <a:gd name="connsiteX1" fmla="*/ 43897833 w 43897833"/>
                  <a:gd name="connsiteY1" fmla="*/ 0 h 5774180"/>
                  <a:gd name="connsiteX2" fmla="*/ 43820952 w 43897833"/>
                  <a:gd name="connsiteY2" fmla="*/ 5774180 h 5774180"/>
                  <a:gd name="connsiteX3" fmla="*/ 21429946 w 43897833"/>
                  <a:gd name="connsiteY3" fmla="*/ 3012175 h 5774180"/>
                  <a:gd name="connsiteX4" fmla="*/ 0 w 43897833"/>
                  <a:gd name="connsiteY4" fmla="*/ 5757386 h 5774180"/>
                  <a:gd name="connsiteX5" fmla="*/ 6633 w 43897833"/>
                  <a:gd name="connsiteY5" fmla="*/ 0 h 5774180"/>
                  <a:gd name="connsiteX0" fmla="*/ 6633 w 43897833"/>
                  <a:gd name="connsiteY0" fmla="*/ 0 h 5785600"/>
                  <a:gd name="connsiteX1" fmla="*/ 43897833 w 43897833"/>
                  <a:gd name="connsiteY1" fmla="*/ 0 h 5785600"/>
                  <a:gd name="connsiteX2" fmla="*/ 43820952 w 43897833"/>
                  <a:gd name="connsiteY2" fmla="*/ 5774180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97833"/>
                  <a:gd name="connsiteY0" fmla="*/ 0 h 5785600"/>
                  <a:gd name="connsiteX1" fmla="*/ 43897833 w 43897833"/>
                  <a:gd name="connsiteY1" fmla="*/ 0 h 5785600"/>
                  <a:gd name="connsiteX2" fmla="*/ 43829914 w 43897833"/>
                  <a:gd name="connsiteY2" fmla="*/ 5757562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84390"/>
                  <a:gd name="connsiteY0" fmla="*/ 4153 h 5789753"/>
                  <a:gd name="connsiteX1" fmla="*/ 43884390 w 43884390"/>
                  <a:gd name="connsiteY1" fmla="*/ 0 h 5789753"/>
                  <a:gd name="connsiteX2" fmla="*/ 43829914 w 43884390"/>
                  <a:gd name="connsiteY2" fmla="*/ 5761715 h 5789753"/>
                  <a:gd name="connsiteX3" fmla="*/ 21429946 w 43884390"/>
                  <a:gd name="connsiteY3" fmla="*/ 3016328 h 5789753"/>
                  <a:gd name="connsiteX4" fmla="*/ 0 w 43884390"/>
                  <a:gd name="connsiteY4" fmla="*/ 5789753 h 5789753"/>
                  <a:gd name="connsiteX5" fmla="*/ 6633 w 43884390"/>
                  <a:gd name="connsiteY5" fmla="*/ 4153 h 5789753"/>
                  <a:gd name="connsiteX0" fmla="*/ 6633 w 43884392"/>
                  <a:gd name="connsiteY0" fmla="*/ 0 h 5785600"/>
                  <a:gd name="connsiteX1" fmla="*/ 43884392 w 43884392"/>
                  <a:gd name="connsiteY1" fmla="*/ 1 h 5785600"/>
                  <a:gd name="connsiteX2" fmla="*/ 43829914 w 43884392"/>
                  <a:gd name="connsiteY2" fmla="*/ 5757562 h 5785600"/>
                  <a:gd name="connsiteX3" fmla="*/ 21429946 w 43884392"/>
                  <a:gd name="connsiteY3" fmla="*/ 3012175 h 5785600"/>
                  <a:gd name="connsiteX4" fmla="*/ 0 w 43884392"/>
                  <a:gd name="connsiteY4" fmla="*/ 5785600 h 5785600"/>
                  <a:gd name="connsiteX5" fmla="*/ 6633 w 43884392"/>
                  <a:gd name="connsiteY5" fmla="*/ 0 h 5785600"/>
                  <a:gd name="connsiteX0" fmla="*/ 6633 w 43876785"/>
                  <a:gd name="connsiteY0" fmla="*/ 7053 h 5792653"/>
                  <a:gd name="connsiteX1" fmla="*/ 43876785 w 43876785"/>
                  <a:gd name="connsiteY1" fmla="*/ 0 h 5792653"/>
                  <a:gd name="connsiteX2" fmla="*/ 43829914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64377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44088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801199"/>
                  <a:gd name="connsiteX1" fmla="*/ 43876785 w 43876785"/>
                  <a:gd name="connsiteY1" fmla="*/ 0 h 5801199"/>
                  <a:gd name="connsiteX2" fmla="*/ 43831664 w 43876785"/>
                  <a:gd name="connsiteY2" fmla="*/ 5801199 h 5801199"/>
                  <a:gd name="connsiteX3" fmla="*/ 21923799 w 43876785"/>
                  <a:gd name="connsiteY3" fmla="*/ 3009824 h 5801199"/>
                  <a:gd name="connsiteX4" fmla="*/ 0 w 43876785"/>
                  <a:gd name="connsiteY4" fmla="*/ 5792653 h 5801199"/>
                  <a:gd name="connsiteX5" fmla="*/ 6633 w 43876785"/>
                  <a:gd name="connsiteY5" fmla="*/ 7053 h 5801199"/>
                  <a:gd name="connsiteX0" fmla="*/ 6633 w 43876785"/>
                  <a:gd name="connsiteY0" fmla="*/ 7053 h 5811651"/>
                  <a:gd name="connsiteX1" fmla="*/ 43876785 w 43876785"/>
                  <a:gd name="connsiteY1" fmla="*/ 0 h 5811651"/>
                  <a:gd name="connsiteX2" fmla="*/ 43826110 w 43876785"/>
                  <a:gd name="connsiteY2" fmla="*/ 5811651 h 5811651"/>
                  <a:gd name="connsiteX3" fmla="*/ 21923799 w 43876785"/>
                  <a:gd name="connsiteY3" fmla="*/ 3009824 h 5811651"/>
                  <a:gd name="connsiteX4" fmla="*/ 0 w 43876785"/>
                  <a:gd name="connsiteY4" fmla="*/ 5792653 h 5811651"/>
                  <a:gd name="connsiteX5" fmla="*/ 6633 w 43876785"/>
                  <a:gd name="connsiteY5" fmla="*/ 7053 h 5811651"/>
                  <a:gd name="connsiteX0" fmla="*/ -1 w 43870151"/>
                  <a:gd name="connsiteY0" fmla="*/ 7053 h 5818785"/>
                  <a:gd name="connsiteX1" fmla="*/ 43870151 w 43870151"/>
                  <a:gd name="connsiteY1" fmla="*/ 0 h 5818785"/>
                  <a:gd name="connsiteX2" fmla="*/ 43819476 w 43870151"/>
                  <a:gd name="connsiteY2" fmla="*/ 5811651 h 5818785"/>
                  <a:gd name="connsiteX3" fmla="*/ 21917165 w 43870151"/>
                  <a:gd name="connsiteY3" fmla="*/ 3009824 h 5818785"/>
                  <a:gd name="connsiteX4" fmla="*/ 4477 w 43870151"/>
                  <a:gd name="connsiteY4" fmla="*/ 5818785 h 5818785"/>
                  <a:gd name="connsiteX5" fmla="*/ -1 w 43870151"/>
                  <a:gd name="connsiteY5" fmla="*/ 7053 h 5818785"/>
                  <a:gd name="connsiteX0" fmla="*/ 239 w 43870391"/>
                  <a:gd name="connsiteY0" fmla="*/ 7053 h 5814778"/>
                  <a:gd name="connsiteX1" fmla="*/ 43870391 w 43870391"/>
                  <a:gd name="connsiteY1" fmla="*/ 0 h 5814778"/>
                  <a:gd name="connsiteX2" fmla="*/ 43819716 w 43870391"/>
                  <a:gd name="connsiteY2" fmla="*/ 5811651 h 5814778"/>
                  <a:gd name="connsiteX3" fmla="*/ 21917405 w 43870391"/>
                  <a:gd name="connsiteY3" fmla="*/ 3009824 h 5814778"/>
                  <a:gd name="connsiteX4" fmla="*/ 457 w 43870391"/>
                  <a:gd name="connsiteY4" fmla="*/ 5814778 h 5814778"/>
                  <a:gd name="connsiteX5" fmla="*/ 239 w 43870391"/>
                  <a:gd name="connsiteY5" fmla="*/ 7053 h 5814778"/>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806763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42825"/>
                  <a:gd name="connsiteY0" fmla="*/ 7053 h 5811651"/>
                  <a:gd name="connsiteX1" fmla="*/ 43842825 w 43842825"/>
                  <a:gd name="connsiteY1" fmla="*/ 0 h 5811651"/>
                  <a:gd name="connsiteX2" fmla="*/ 43819716 w 43842825"/>
                  <a:gd name="connsiteY2" fmla="*/ 5811651 h 5811651"/>
                  <a:gd name="connsiteX3" fmla="*/ 21917405 w 43842825"/>
                  <a:gd name="connsiteY3" fmla="*/ 3009824 h 5811651"/>
                  <a:gd name="connsiteX4" fmla="*/ 457 w 43842825"/>
                  <a:gd name="connsiteY4" fmla="*/ 5798748 h 5811651"/>
                  <a:gd name="connsiteX5" fmla="*/ 239 w 43842825"/>
                  <a:gd name="connsiteY5" fmla="*/ 7053 h 5811651"/>
                  <a:gd name="connsiteX0" fmla="*/ 239 w 43824446"/>
                  <a:gd name="connsiteY0" fmla="*/ 7053 h 5811651"/>
                  <a:gd name="connsiteX1" fmla="*/ 43824446 w 43824446"/>
                  <a:gd name="connsiteY1" fmla="*/ 0 h 5811651"/>
                  <a:gd name="connsiteX2" fmla="*/ 43819716 w 43824446"/>
                  <a:gd name="connsiteY2" fmla="*/ 5811651 h 5811651"/>
                  <a:gd name="connsiteX3" fmla="*/ 21917405 w 43824446"/>
                  <a:gd name="connsiteY3" fmla="*/ 3009824 h 5811651"/>
                  <a:gd name="connsiteX4" fmla="*/ 457 w 43824446"/>
                  <a:gd name="connsiteY4" fmla="*/ 5798748 h 5811651"/>
                  <a:gd name="connsiteX5" fmla="*/ 239 w 43824446"/>
                  <a:gd name="connsiteY5" fmla="*/ 7053 h 58116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824446" h="5811651">
                    <a:moveTo>
                      <a:pt x="239" y="7053"/>
                    </a:moveTo>
                    <a:lnTo>
                      <a:pt x="43824446" y="0"/>
                    </a:lnTo>
                    <a:cubicBezTo>
                      <a:pt x="43822869" y="1937217"/>
                      <a:pt x="43821293" y="3874434"/>
                      <a:pt x="43819716" y="5811651"/>
                    </a:cubicBezTo>
                    <a:cubicBezTo>
                      <a:pt x="38268362" y="4032785"/>
                      <a:pt x="30438085" y="2966157"/>
                      <a:pt x="21917405" y="3009824"/>
                    </a:cubicBezTo>
                    <a:cubicBezTo>
                      <a:pt x="14614291" y="3047251"/>
                      <a:pt x="6453731" y="3277510"/>
                      <a:pt x="457" y="5798748"/>
                    </a:cubicBezTo>
                    <a:cubicBezTo>
                      <a:pt x="-1036" y="3861504"/>
                      <a:pt x="1732" y="1944297"/>
                      <a:pt x="239" y="7053"/>
                    </a:cubicBezTo>
                    <a:close/>
                  </a:path>
                </a:pathLst>
              </a:custGeom>
              <a:gradFill flip="none" rotWithShape="1">
                <a:gsLst>
                  <a:gs pos="0">
                    <a:schemeClr val="accent6"/>
                  </a:gs>
                  <a:gs pos="100000">
                    <a:schemeClr val="accent4"/>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72" name="Rectangle 16"/>
              <p:cNvSpPr/>
              <p:nvPr userDrawn="1"/>
            </p:nvSpPr>
            <p:spPr>
              <a:xfrm>
                <a:off x="-4323" y="5744"/>
                <a:ext cx="27440229" cy="4555641"/>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968081"/>
                  <a:gd name="connsiteY0" fmla="*/ 0 h 6688809"/>
                  <a:gd name="connsiteX1" fmla="*/ 43891200 w 43968081"/>
                  <a:gd name="connsiteY1" fmla="*/ 0 h 6688809"/>
                  <a:gd name="connsiteX2" fmla="*/ 43968081 w 43968081"/>
                  <a:gd name="connsiteY2" fmla="*/ 6358199 h 6688809"/>
                  <a:gd name="connsiteX3" fmla="*/ 21448200 w 43968081"/>
                  <a:gd name="connsiteY3" fmla="*/ 3838305 h 6688809"/>
                  <a:gd name="connsiteX4" fmla="*/ 28221 w 43968081"/>
                  <a:gd name="connsiteY4" fmla="*/ 6688809 h 6688809"/>
                  <a:gd name="connsiteX5" fmla="*/ 0 w 43968081"/>
                  <a:gd name="connsiteY5" fmla="*/ 0 h 6688809"/>
                  <a:gd name="connsiteX0" fmla="*/ 0 w 43891200"/>
                  <a:gd name="connsiteY0" fmla="*/ 0 h 6688809"/>
                  <a:gd name="connsiteX1" fmla="*/ 43891200 w 43891200"/>
                  <a:gd name="connsiteY1" fmla="*/ 0 h 6688809"/>
                  <a:gd name="connsiteX2" fmla="*/ 43793664 w 43891200"/>
                  <a:gd name="connsiteY2" fmla="*/ 6218350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91200"/>
                  <a:gd name="connsiteY0" fmla="*/ 0 h 6688809"/>
                  <a:gd name="connsiteX1" fmla="*/ 43891200 w 43891200"/>
                  <a:gd name="connsiteY1" fmla="*/ 0 h 6688809"/>
                  <a:gd name="connsiteX2" fmla="*/ 43823938 w 43891200"/>
                  <a:gd name="connsiteY2" fmla="*/ 6183672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23938"/>
                  <a:gd name="connsiteY0" fmla="*/ 0 h 6688809"/>
                  <a:gd name="connsiteX1" fmla="*/ 43800376 w 43823938"/>
                  <a:gd name="connsiteY1" fmla="*/ 0 h 6688809"/>
                  <a:gd name="connsiteX2" fmla="*/ 43823938 w 43823938"/>
                  <a:gd name="connsiteY2" fmla="*/ 6183672 h 6688809"/>
                  <a:gd name="connsiteX3" fmla="*/ 21448200 w 43823938"/>
                  <a:gd name="connsiteY3" fmla="*/ 3838305 h 6688809"/>
                  <a:gd name="connsiteX4" fmla="*/ 28221 w 43823938"/>
                  <a:gd name="connsiteY4" fmla="*/ 6688809 h 6688809"/>
                  <a:gd name="connsiteX5" fmla="*/ 0 w 43823938"/>
                  <a:gd name="connsiteY5" fmla="*/ 0 h 6688809"/>
                  <a:gd name="connsiteX0" fmla="*/ 0 w 43883631"/>
                  <a:gd name="connsiteY0" fmla="*/ 0 h 6688809"/>
                  <a:gd name="connsiteX1" fmla="*/ 43883631 w 43883631"/>
                  <a:gd name="connsiteY1" fmla="*/ 41614 h 6688809"/>
                  <a:gd name="connsiteX2" fmla="*/ 43823938 w 43883631"/>
                  <a:gd name="connsiteY2" fmla="*/ 6183672 h 6688809"/>
                  <a:gd name="connsiteX3" fmla="*/ 21448200 w 43883631"/>
                  <a:gd name="connsiteY3" fmla="*/ 3838305 h 6688809"/>
                  <a:gd name="connsiteX4" fmla="*/ 28221 w 43883631"/>
                  <a:gd name="connsiteY4" fmla="*/ 6688809 h 6688809"/>
                  <a:gd name="connsiteX5" fmla="*/ 0 w 43883631"/>
                  <a:gd name="connsiteY5" fmla="*/ 0 h 6688809"/>
                  <a:gd name="connsiteX0" fmla="*/ 0 w 43876062"/>
                  <a:gd name="connsiteY0" fmla="*/ 0 h 6688809"/>
                  <a:gd name="connsiteX1" fmla="*/ 43876062 w 43876062"/>
                  <a:gd name="connsiteY1" fmla="*/ 6936 h 6688809"/>
                  <a:gd name="connsiteX2" fmla="*/ 43823938 w 43876062"/>
                  <a:gd name="connsiteY2" fmla="*/ 6183672 h 6688809"/>
                  <a:gd name="connsiteX3" fmla="*/ 21448200 w 43876062"/>
                  <a:gd name="connsiteY3" fmla="*/ 3838305 h 6688809"/>
                  <a:gd name="connsiteX4" fmla="*/ 28221 w 43876062"/>
                  <a:gd name="connsiteY4" fmla="*/ 6688809 h 6688809"/>
                  <a:gd name="connsiteX5" fmla="*/ 0 w 43876062"/>
                  <a:gd name="connsiteY5" fmla="*/ 0 h 6688809"/>
                  <a:gd name="connsiteX0" fmla="*/ 0 w 43883634"/>
                  <a:gd name="connsiteY0" fmla="*/ 6936 h 6695745"/>
                  <a:gd name="connsiteX1" fmla="*/ 43883634 w 43883634"/>
                  <a:gd name="connsiteY1" fmla="*/ 0 h 6695745"/>
                  <a:gd name="connsiteX2" fmla="*/ 43823938 w 43883634"/>
                  <a:gd name="connsiteY2" fmla="*/ 6190608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6368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871047 w 43883634"/>
                  <a:gd name="connsiteY3" fmla="*/ 3810016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2633 w 43883634"/>
                  <a:gd name="connsiteY3" fmla="*/ 3782129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1837"/>
                  <a:gd name="connsiteX1" fmla="*/ 43883634 w 43883634"/>
                  <a:gd name="connsiteY1" fmla="*/ 0 h 6691837"/>
                  <a:gd name="connsiteX2" fmla="*/ 43827740 w 43883634"/>
                  <a:gd name="connsiteY2" fmla="*/ 6180150 h 6691837"/>
                  <a:gd name="connsiteX3" fmla="*/ 21911623 w 43883634"/>
                  <a:gd name="connsiteY3" fmla="*/ 3791425 h 6691837"/>
                  <a:gd name="connsiteX4" fmla="*/ 66513 w 43883634"/>
                  <a:gd name="connsiteY4" fmla="*/ 6691837 h 6691837"/>
                  <a:gd name="connsiteX5" fmla="*/ 0 w 43883634"/>
                  <a:gd name="connsiteY5" fmla="*/ 6936 h 6691837"/>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23933 w 43834140"/>
                  <a:gd name="connsiteY0" fmla="*/ 15369 h 6695746"/>
                  <a:gd name="connsiteX1" fmla="*/ 43834140 w 43834140"/>
                  <a:gd name="connsiteY1" fmla="*/ 0 h 6695746"/>
                  <a:gd name="connsiteX2" fmla="*/ 43778245 w 43834140"/>
                  <a:gd name="connsiteY2" fmla="*/ 5777889 h 6695746"/>
                  <a:gd name="connsiteX3" fmla="*/ 21862129 w 43834140"/>
                  <a:gd name="connsiteY3" fmla="*/ 3791425 h 6695746"/>
                  <a:gd name="connsiteX4" fmla="*/ 0 w 43834140"/>
                  <a:gd name="connsiteY4" fmla="*/ 6695746 h 6695746"/>
                  <a:gd name="connsiteX5" fmla="*/ 23933 w 43834140"/>
                  <a:gd name="connsiteY5" fmla="*/ 15369 h 6695746"/>
                  <a:gd name="connsiteX0" fmla="*/ 1414 w 43848334"/>
                  <a:gd name="connsiteY0" fmla="*/ 15369 h 6695746"/>
                  <a:gd name="connsiteX1" fmla="*/ 43848334 w 43848334"/>
                  <a:gd name="connsiteY1" fmla="*/ 0 h 6695746"/>
                  <a:gd name="connsiteX2" fmla="*/ 43792439 w 43848334"/>
                  <a:gd name="connsiteY2" fmla="*/ 5777889 h 6695746"/>
                  <a:gd name="connsiteX3" fmla="*/ 21876323 w 43848334"/>
                  <a:gd name="connsiteY3" fmla="*/ 3791425 h 6695746"/>
                  <a:gd name="connsiteX4" fmla="*/ 14194 w 43848334"/>
                  <a:gd name="connsiteY4" fmla="*/ 6695746 h 6695746"/>
                  <a:gd name="connsiteX5" fmla="*/ 1414 w 43848334"/>
                  <a:gd name="connsiteY5" fmla="*/ 15369 h 6695746"/>
                  <a:gd name="connsiteX0" fmla="*/ 1414 w 43792439"/>
                  <a:gd name="connsiteY0" fmla="*/ 6936 h 6687313"/>
                  <a:gd name="connsiteX1" fmla="*/ 43729019 w 43792439"/>
                  <a:gd name="connsiteY1" fmla="*/ 0 h 6687313"/>
                  <a:gd name="connsiteX2" fmla="*/ 43792439 w 43792439"/>
                  <a:gd name="connsiteY2" fmla="*/ 5769456 h 6687313"/>
                  <a:gd name="connsiteX3" fmla="*/ 21876323 w 43792439"/>
                  <a:gd name="connsiteY3" fmla="*/ 3782992 h 6687313"/>
                  <a:gd name="connsiteX4" fmla="*/ 14194 w 43792439"/>
                  <a:gd name="connsiteY4" fmla="*/ 6687313 h 6687313"/>
                  <a:gd name="connsiteX5" fmla="*/ 1414 w 43792439"/>
                  <a:gd name="connsiteY5" fmla="*/ 6936 h 6687313"/>
                  <a:gd name="connsiteX0" fmla="*/ 1414 w 43792439"/>
                  <a:gd name="connsiteY0" fmla="*/ 0 h 6680377"/>
                  <a:gd name="connsiteX1" fmla="*/ 43600524 w 43792439"/>
                  <a:gd name="connsiteY1" fmla="*/ 77395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2439"/>
                  <a:gd name="connsiteY0" fmla="*/ 0 h 6680377"/>
                  <a:gd name="connsiteX1" fmla="*/ 43683128 w 43792439"/>
                  <a:gd name="connsiteY1" fmla="*/ 119561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3267"/>
                  <a:gd name="connsiteY0" fmla="*/ 0 h 6680377"/>
                  <a:gd name="connsiteX1" fmla="*/ 43793267 w 43793267"/>
                  <a:gd name="connsiteY1" fmla="*/ 1497 h 6680377"/>
                  <a:gd name="connsiteX2" fmla="*/ 43792439 w 43793267"/>
                  <a:gd name="connsiteY2" fmla="*/ 5762520 h 6680377"/>
                  <a:gd name="connsiteX3" fmla="*/ 21876323 w 43793267"/>
                  <a:gd name="connsiteY3" fmla="*/ 3776056 h 6680377"/>
                  <a:gd name="connsiteX4" fmla="*/ 14194 w 43793267"/>
                  <a:gd name="connsiteY4" fmla="*/ 6680377 h 6680377"/>
                  <a:gd name="connsiteX5" fmla="*/ 1414 w 43793267"/>
                  <a:gd name="connsiteY5" fmla="*/ 0 h 66803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793267" h="6680377">
                    <a:moveTo>
                      <a:pt x="1414" y="0"/>
                    </a:moveTo>
                    <a:lnTo>
                      <a:pt x="43793267" y="1497"/>
                    </a:lnTo>
                    <a:cubicBezTo>
                      <a:pt x="43793267" y="2343991"/>
                      <a:pt x="43792439" y="3420026"/>
                      <a:pt x="43792439" y="5762520"/>
                    </a:cubicBezTo>
                    <a:cubicBezTo>
                      <a:pt x="38990659" y="4549272"/>
                      <a:pt x="29172697" y="3623080"/>
                      <a:pt x="21876323" y="3776056"/>
                    </a:cubicBezTo>
                    <a:cubicBezTo>
                      <a:pt x="14579949" y="3929032"/>
                      <a:pt x="6467468" y="4159139"/>
                      <a:pt x="14194" y="6680377"/>
                    </a:cubicBezTo>
                    <a:cubicBezTo>
                      <a:pt x="22172" y="4453585"/>
                      <a:pt x="-6564" y="2226792"/>
                      <a:pt x="1414" y="0"/>
                    </a:cubicBezTo>
                    <a:close/>
                  </a:path>
                </a:pathLst>
              </a:custGeom>
              <a:gradFill flip="none" rotWithShape="1">
                <a:gsLst>
                  <a:gs pos="0">
                    <a:schemeClr val="accent6"/>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73" name="Rectangle 15"/>
              <p:cNvSpPr/>
              <p:nvPr userDrawn="1"/>
            </p:nvSpPr>
            <p:spPr>
              <a:xfrm>
                <a:off x="-14192" y="1382"/>
                <a:ext cx="27451941" cy="4570665"/>
              </a:xfrm>
              <a:custGeom>
                <a:avLst/>
                <a:gdLst>
                  <a:gd name="connsiteX0" fmla="*/ 0 w 43891200"/>
                  <a:gd name="connsiteY0" fmla="*/ 0 h 2171777"/>
                  <a:gd name="connsiteX1" fmla="*/ 43891200 w 43891200"/>
                  <a:gd name="connsiteY1" fmla="*/ 0 h 2171777"/>
                  <a:gd name="connsiteX2" fmla="*/ 43891200 w 43891200"/>
                  <a:gd name="connsiteY2" fmla="*/ 2171777 h 2171777"/>
                  <a:gd name="connsiteX3" fmla="*/ 0 w 43891200"/>
                  <a:gd name="connsiteY3" fmla="*/ 2171777 h 2171777"/>
                  <a:gd name="connsiteX4" fmla="*/ 0 w 43891200"/>
                  <a:gd name="connsiteY4" fmla="*/ 0 h 2171777"/>
                  <a:gd name="connsiteX0" fmla="*/ 0 w 43891200"/>
                  <a:gd name="connsiteY0" fmla="*/ 0 h 2171777"/>
                  <a:gd name="connsiteX1" fmla="*/ 43891200 w 43891200"/>
                  <a:gd name="connsiteY1" fmla="*/ 0 h 2171777"/>
                  <a:gd name="connsiteX2" fmla="*/ 43891200 w 43891200"/>
                  <a:gd name="connsiteY2" fmla="*/ 2171777 h 2171777"/>
                  <a:gd name="connsiteX3" fmla="*/ 21843298 w 43891200"/>
                  <a:gd name="connsiteY3" fmla="*/ 2143554 h 2171777"/>
                  <a:gd name="connsiteX4" fmla="*/ 0 w 43891200"/>
                  <a:gd name="connsiteY4" fmla="*/ 2171777 h 2171777"/>
                  <a:gd name="connsiteX5" fmla="*/ 0 w 43891200"/>
                  <a:gd name="connsiteY5" fmla="*/ 0 h 2171777"/>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691988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778314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83162"/>
                  <a:gd name="connsiteX1" fmla="*/ 43891200 w 43891200"/>
                  <a:gd name="connsiteY1" fmla="*/ 0 h 5383162"/>
                  <a:gd name="connsiteX2" fmla="*/ 43891197 w 43891200"/>
                  <a:gd name="connsiteY2" fmla="*/ 2143554 h 5383162"/>
                  <a:gd name="connsiteX3" fmla="*/ 21843298 w 43891200"/>
                  <a:gd name="connsiteY3" fmla="*/ 1381537 h 5383162"/>
                  <a:gd name="connsiteX4" fmla="*/ 12981 w 43891200"/>
                  <a:gd name="connsiteY4" fmla="*/ 5383162 h 5383162"/>
                  <a:gd name="connsiteX5" fmla="*/ 0 w 43891200"/>
                  <a:gd name="connsiteY5" fmla="*/ 0 h 5383162"/>
                  <a:gd name="connsiteX0" fmla="*/ 0 w 43891200"/>
                  <a:gd name="connsiteY0" fmla="*/ 0 h 5353553"/>
                  <a:gd name="connsiteX1" fmla="*/ 43891200 w 43891200"/>
                  <a:gd name="connsiteY1" fmla="*/ 0 h 5353553"/>
                  <a:gd name="connsiteX2" fmla="*/ 43891197 w 43891200"/>
                  <a:gd name="connsiteY2" fmla="*/ 2143554 h 5353553"/>
                  <a:gd name="connsiteX3" fmla="*/ 21843298 w 43891200"/>
                  <a:gd name="connsiteY3" fmla="*/ 1381537 h 5353553"/>
                  <a:gd name="connsiteX4" fmla="*/ 12981 w 43891200"/>
                  <a:gd name="connsiteY4" fmla="*/ 5353553 h 5353553"/>
                  <a:gd name="connsiteX5" fmla="*/ 0 w 43891200"/>
                  <a:gd name="connsiteY5" fmla="*/ 0 h 5353553"/>
                  <a:gd name="connsiteX0" fmla="*/ 0 w 43891200"/>
                  <a:gd name="connsiteY0" fmla="*/ 0 h 5375759"/>
                  <a:gd name="connsiteX1" fmla="*/ 43891200 w 43891200"/>
                  <a:gd name="connsiteY1" fmla="*/ 0 h 5375759"/>
                  <a:gd name="connsiteX2" fmla="*/ 43891197 w 43891200"/>
                  <a:gd name="connsiteY2" fmla="*/ 2143554 h 5375759"/>
                  <a:gd name="connsiteX3" fmla="*/ 21843298 w 43891200"/>
                  <a:gd name="connsiteY3" fmla="*/ 1381537 h 5375759"/>
                  <a:gd name="connsiteX4" fmla="*/ 2821 w 43891200"/>
                  <a:gd name="connsiteY4" fmla="*/ 5375759 h 5375759"/>
                  <a:gd name="connsiteX5" fmla="*/ 0 w 43891200"/>
                  <a:gd name="connsiteY5" fmla="*/ 0 h 5375759"/>
                  <a:gd name="connsiteX0" fmla="*/ 0 w 43891200"/>
                  <a:gd name="connsiteY0" fmla="*/ 0 h 5391472"/>
                  <a:gd name="connsiteX1" fmla="*/ 43891200 w 43891200"/>
                  <a:gd name="connsiteY1" fmla="*/ 0 h 5391472"/>
                  <a:gd name="connsiteX2" fmla="*/ 43891197 w 43891200"/>
                  <a:gd name="connsiteY2" fmla="*/ 2143554 h 5391472"/>
                  <a:gd name="connsiteX3" fmla="*/ 21843298 w 43891200"/>
                  <a:gd name="connsiteY3" fmla="*/ 1381537 h 5391472"/>
                  <a:gd name="connsiteX4" fmla="*/ 24143 w 43891200"/>
                  <a:gd name="connsiteY4" fmla="*/ 5391472 h 5391472"/>
                  <a:gd name="connsiteX5" fmla="*/ 0 w 43891200"/>
                  <a:gd name="connsiteY5" fmla="*/ 0 h 5391472"/>
                  <a:gd name="connsiteX0" fmla="*/ 0 w 43891200"/>
                  <a:gd name="connsiteY0" fmla="*/ 0 h 5388329"/>
                  <a:gd name="connsiteX1" fmla="*/ 43891200 w 43891200"/>
                  <a:gd name="connsiteY1" fmla="*/ 0 h 5388329"/>
                  <a:gd name="connsiteX2" fmla="*/ 43891197 w 43891200"/>
                  <a:gd name="connsiteY2" fmla="*/ 2143554 h 5388329"/>
                  <a:gd name="connsiteX3" fmla="*/ 21843298 w 43891200"/>
                  <a:gd name="connsiteY3" fmla="*/ 1381537 h 5388329"/>
                  <a:gd name="connsiteX4" fmla="*/ 11350 w 43891200"/>
                  <a:gd name="connsiteY4" fmla="*/ 5388329 h 5388329"/>
                  <a:gd name="connsiteX5" fmla="*/ 0 w 43891200"/>
                  <a:gd name="connsiteY5" fmla="*/ 0 h 5388329"/>
                  <a:gd name="connsiteX0" fmla="*/ 0 w 43918796"/>
                  <a:gd name="connsiteY0" fmla="*/ 0 h 5388329"/>
                  <a:gd name="connsiteX1" fmla="*/ 43918796 w 43918796"/>
                  <a:gd name="connsiteY1" fmla="*/ 0 h 5388329"/>
                  <a:gd name="connsiteX2" fmla="*/ 43918793 w 43918796"/>
                  <a:gd name="connsiteY2" fmla="*/ 2143554 h 5388329"/>
                  <a:gd name="connsiteX3" fmla="*/ 21870894 w 43918796"/>
                  <a:gd name="connsiteY3" fmla="*/ 1381537 h 5388329"/>
                  <a:gd name="connsiteX4" fmla="*/ 38946 w 43918796"/>
                  <a:gd name="connsiteY4" fmla="*/ 5388329 h 5388329"/>
                  <a:gd name="connsiteX5" fmla="*/ 0 w 43918796"/>
                  <a:gd name="connsiteY5" fmla="*/ 0 h 5388329"/>
                  <a:gd name="connsiteX0" fmla="*/ 0 w 43882001"/>
                  <a:gd name="connsiteY0" fmla="*/ 6780 h 5388329"/>
                  <a:gd name="connsiteX1" fmla="*/ 43882001 w 43882001"/>
                  <a:gd name="connsiteY1" fmla="*/ 0 h 5388329"/>
                  <a:gd name="connsiteX2" fmla="*/ 43881998 w 43882001"/>
                  <a:gd name="connsiteY2" fmla="*/ 2143554 h 5388329"/>
                  <a:gd name="connsiteX3" fmla="*/ 21834099 w 43882001"/>
                  <a:gd name="connsiteY3" fmla="*/ 1381537 h 5388329"/>
                  <a:gd name="connsiteX4" fmla="*/ 2151 w 43882001"/>
                  <a:gd name="connsiteY4" fmla="*/ 5388329 h 5388329"/>
                  <a:gd name="connsiteX5" fmla="*/ 0 w 43882001"/>
                  <a:gd name="connsiteY5" fmla="*/ 6780 h 5388329"/>
                  <a:gd name="connsiteX0" fmla="*/ 0 w 43909597"/>
                  <a:gd name="connsiteY0" fmla="*/ 6780 h 5388329"/>
                  <a:gd name="connsiteX1" fmla="*/ 43909597 w 43909597"/>
                  <a:gd name="connsiteY1" fmla="*/ 0 h 5388329"/>
                  <a:gd name="connsiteX2" fmla="*/ 43909594 w 43909597"/>
                  <a:gd name="connsiteY2" fmla="*/ 2143554 h 5388329"/>
                  <a:gd name="connsiteX3" fmla="*/ 21861695 w 43909597"/>
                  <a:gd name="connsiteY3" fmla="*/ 1381537 h 5388329"/>
                  <a:gd name="connsiteX4" fmla="*/ 29747 w 43909597"/>
                  <a:gd name="connsiteY4" fmla="*/ 5388329 h 5388329"/>
                  <a:gd name="connsiteX5" fmla="*/ 0 w 43909597"/>
                  <a:gd name="connsiteY5" fmla="*/ 6780 h 5388329"/>
                  <a:gd name="connsiteX0" fmla="*/ 16283 w 43879886"/>
                  <a:gd name="connsiteY0" fmla="*/ 13560 h 5388329"/>
                  <a:gd name="connsiteX1" fmla="*/ 43879886 w 43879886"/>
                  <a:gd name="connsiteY1" fmla="*/ 0 h 5388329"/>
                  <a:gd name="connsiteX2" fmla="*/ 43879883 w 43879886"/>
                  <a:gd name="connsiteY2" fmla="*/ 2143554 h 5388329"/>
                  <a:gd name="connsiteX3" fmla="*/ 21831984 w 43879886"/>
                  <a:gd name="connsiteY3" fmla="*/ 1381537 h 5388329"/>
                  <a:gd name="connsiteX4" fmla="*/ 36 w 43879886"/>
                  <a:gd name="connsiteY4" fmla="*/ 5388329 h 5388329"/>
                  <a:gd name="connsiteX5" fmla="*/ 16283 w 43879886"/>
                  <a:gd name="connsiteY5" fmla="*/ 13560 h 5388329"/>
                  <a:gd name="connsiteX0" fmla="*/ 7118 w 43879920"/>
                  <a:gd name="connsiteY0" fmla="*/ 6780 h 5388329"/>
                  <a:gd name="connsiteX1" fmla="*/ 43879920 w 43879920"/>
                  <a:gd name="connsiteY1" fmla="*/ 0 h 5388329"/>
                  <a:gd name="connsiteX2" fmla="*/ 43879917 w 43879920"/>
                  <a:gd name="connsiteY2" fmla="*/ 2143554 h 5388329"/>
                  <a:gd name="connsiteX3" fmla="*/ 21832018 w 43879920"/>
                  <a:gd name="connsiteY3" fmla="*/ 1381537 h 5388329"/>
                  <a:gd name="connsiteX4" fmla="*/ 70 w 43879920"/>
                  <a:gd name="connsiteY4" fmla="*/ 5388329 h 5388329"/>
                  <a:gd name="connsiteX5" fmla="*/ 7118 w 43879920"/>
                  <a:gd name="connsiteY5" fmla="*/ 6780 h 5388329"/>
                  <a:gd name="connsiteX0" fmla="*/ 0 w 43900399"/>
                  <a:gd name="connsiteY0" fmla="*/ 0 h 5388329"/>
                  <a:gd name="connsiteX1" fmla="*/ 43900399 w 43900399"/>
                  <a:gd name="connsiteY1" fmla="*/ 0 h 5388329"/>
                  <a:gd name="connsiteX2" fmla="*/ 43900396 w 43900399"/>
                  <a:gd name="connsiteY2" fmla="*/ 2143554 h 5388329"/>
                  <a:gd name="connsiteX3" fmla="*/ 21852497 w 43900399"/>
                  <a:gd name="connsiteY3" fmla="*/ 1381537 h 5388329"/>
                  <a:gd name="connsiteX4" fmla="*/ 20549 w 43900399"/>
                  <a:gd name="connsiteY4" fmla="*/ 5388329 h 5388329"/>
                  <a:gd name="connsiteX5" fmla="*/ 0 w 43900399"/>
                  <a:gd name="connsiteY5" fmla="*/ 0 h 5388329"/>
                  <a:gd name="connsiteX0" fmla="*/ 0 w 43900396"/>
                  <a:gd name="connsiteY0" fmla="*/ 0 h 5388329"/>
                  <a:gd name="connsiteX1" fmla="*/ 43854405 w 43900396"/>
                  <a:gd name="connsiteY1" fmla="*/ 27119 h 5388329"/>
                  <a:gd name="connsiteX2" fmla="*/ 43900396 w 43900396"/>
                  <a:gd name="connsiteY2" fmla="*/ 2143554 h 5388329"/>
                  <a:gd name="connsiteX3" fmla="*/ 21852497 w 43900396"/>
                  <a:gd name="connsiteY3" fmla="*/ 1381537 h 5388329"/>
                  <a:gd name="connsiteX4" fmla="*/ 20549 w 43900396"/>
                  <a:gd name="connsiteY4" fmla="*/ 5388329 h 5388329"/>
                  <a:gd name="connsiteX5" fmla="*/ 0 w 43900396"/>
                  <a:gd name="connsiteY5" fmla="*/ 0 h 5388329"/>
                  <a:gd name="connsiteX0" fmla="*/ 0 w 43900398"/>
                  <a:gd name="connsiteY0" fmla="*/ 0 h 5388329"/>
                  <a:gd name="connsiteX1" fmla="*/ 43900398 w 43900398"/>
                  <a:gd name="connsiteY1" fmla="*/ 6780 h 5388329"/>
                  <a:gd name="connsiteX2" fmla="*/ 43900396 w 43900398"/>
                  <a:gd name="connsiteY2" fmla="*/ 2143554 h 5388329"/>
                  <a:gd name="connsiteX3" fmla="*/ 21852497 w 43900398"/>
                  <a:gd name="connsiteY3" fmla="*/ 1381537 h 5388329"/>
                  <a:gd name="connsiteX4" fmla="*/ 20549 w 43900398"/>
                  <a:gd name="connsiteY4" fmla="*/ 5388329 h 5388329"/>
                  <a:gd name="connsiteX5" fmla="*/ 0 w 43900398"/>
                  <a:gd name="connsiteY5" fmla="*/ 0 h 5388329"/>
                  <a:gd name="connsiteX0" fmla="*/ 0 w 43909598"/>
                  <a:gd name="connsiteY0" fmla="*/ 0 h 5388329"/>
                  <a:gd name="connsiteX1" fmla="*/ 43909598 w 43909598"/>
                  <a:gd name="connsiteY1" fmla="*/ 6780 h 5388329"/>
                  <a:gd name="connsiteX2" fmla="*/ 43900396 w 43909598"/>
                  <a:gd name="connsiteY2" fmla="*/ 2143554 h 5388329"/>
                  <a:gd name="connsiteX3" fmla="*/ 21852497 w 43909598"/>
                  <a:gd name="connsiteY3" fmla="*/ 1381537 h 5388329"/>
                  <a:gd name="connsiteX4" fmla="*/ 20549 w 43909598"/>
                  <a:gd name="connsiteY4" fmla="*/ 5388329 h 5388329"/>
                  <a:gd name="connsiteX5" fmla="*/ 0 w 43909598"/>
                  <a:gd name="connsiteY5" fmla="*/ 0 h 53883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909598" h="5388329">
                    <a:moveTo>
                      <a:pt x="0" y="0"/>
                    </a:moveTo>
                    <a:lnTo>
                      <a:pt x="43909598" y="6780"/>
                    </a:lnTo>
                    <a:cubicBezTo>
                      <a:pt x="43909597" y="719038"/>
                      <a:pt x="43900397" y="1431296"/>
                      <a:pt x="43900396" y="2143554"/>
                    </a:cubicBezTo>
                    <a:cubicBezTo>
                      <a:pt x="37284373" y="1358490"/>
                      <a:pt x="29162993" y="845303"/>
                      <a:pt x="21852497" y="1381537"/>
                    </a:cubicBezTo>
                    <a:cubicBezTo>
                      <a:pt x="14542001" y="1917771"/>
                      <a:pt x="6144574" y="2782191"/>
                      <a:pt x="20549" y="5388329"/>
                    </a:cubicBezTo>
                    <a:cubicBezTo>
                      <a:pt x="19609" y="3596409"/>
                      <a:pt x="940" y="1791920"/>
                      <a:pt x="0" y="0"/>
                    </a:cubicBezTo>
                    <a:close/>
                  </a:path>
                </a:pathLst>
              </a:custGeom>
              <a:gradFill flip="none" rotWithShape="1">
                <a:gsLst>
                  <a:gs pos="0">
                    <a:schemeClr val="tx2"/>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dirty="0">
                  <a:ln>
                    <a:noFill/>
                  </a:ln>
                  <a:solidFill>
                    <a:schemeClr val="accent1"/>
                  </a:solidFill>
                </a:endParaRPr>
              </a:p>
            </p:txBody>
          </p:sp>
        </p:grpSp>
      </p:grpSp>
      <p:graphicFrame>
        <p:nvGraphicFramePr>
          <p:cNvPr id="74" name="Table 73">
            <a:extLst>
              <a:ext uri="{FF2B5EF4-FFF2-40B4-BE49-F238E27FC236}">
                <a16:creationId xmlns:a16="http://schemas.microsoft.com/office/drawing/2014/main" id="{5F218D9D-7B98-FE45-89BA-6D5959DC2A34}"/>
              </a:ext>
            </a:extLst>
          </p:cNvPr>
          <p:cNvGraphicFramePr>
            <a:graphicFrameLocks noGrp="1"/>
          </p:cNvGraphicFramePr>
          <p:nvPr userDrawn="1">
            <p:extLst>
              <p:ext uri="{D42A27DB-BD31-4B8C-83A1-F6EECF244321}">
                <p14:modId xmlns:p14="http://schemas.microsoft.com/office/powerpoint/2010/main" val="2677946538"/>
              </p:ext>
            </p:extLst>
          </p:nvPr>
        </p:nvGraphicFramePr>
        <p:xfrm>
          <a:off x="-10611120" y="14098"/>
          <a:ext cx="9776869" cy="32679220"/>
        </p:xfrm>
        <a:graphic>
          <a:graphicData uri="http://schemas.openxmlformats.org/drawingml/2006/table">
            <a:tbl>
              <a:tblPr firstRow="1" bandRow="1">
                <a:tableStyleId>{5C22544A-7EE6-4342-B048-85BDC9FD1C3A}</a:tableStyleId>
              </a:tblPr>
              <a:tblGrid>
                <a:gridCol w="4192245">
                  <a:extLst>
                    <a:ext uri="{9D8B030D-6E8A-4147-A177-3AD203B41FA5}">
                      <a16:colId xmlns:a16="http://schemas.microsoft.com/office/drawing/2014/main" val="20000"/>
                    </a:ext>
                  </a:extLst>
                </a:gridCol>
                <a:gridCol w="5584624">
                  <a:extLst>
                    <a:ext uri="{9D8B030D-6E8A-4147-A177-3AD203B41FA5}">
                      <a16:colId xmlns:a16="http://schemas.microsoft.com/office/drawing/2014/main" val="20001"/>
                    </a:ext>
                  </a:extLst>
                </a:gridCol>
              </a:tblGrid>
              <a:tr h="1329113">
                <a:tc gridSpan="2">
                  <a:txBody>
                    <a:bodyPr/>
                    <a:lstStyle/>
                    <a:p>
                      <a:pPr marL="0" marR="0" indent="0" algn="ctr" defTabSz="4388900" rtl="0" eaLnBrk="1" fontAlgn="auto" latinLnBrk="0" hangingPunct="1">
                        <a:lnSpc>
                          <a:spcPct val="100000"/>
                        </a:lnSpc>
                        <a:spcBef>
                          <a:spcPts val="0"/>
                        </a:spcBef>
                        <a:spcAft>
                          <a:spcPts val="0"/>
                        </a:spcAft>
                        <a:buClrTx/>
                        <a:buSzTx/>
                        <a:buFontTx/>
                        <a:buNone/>
                        <a:tabLst/>
                        <a:defRPr/>
                      </a:pPr>
                      <a:r>
                        <a:rPr lang="en-US" sz="3600" b="0" spc="600" dirty="0">
                          <a:solidFill>
                            <a:srgbClr val="1F3A4E"/>
                          </a:solidFill>
                          <a:latin typeface="Arial Black" panose="020B0A04020102020204" pitchFamily="34" charset="0"/>
                        </a:rPr>
                        <a:t>QUICK START GUIDE</a:t>
                      </a:r>
                      <a:br>
                        <a:rPr lang="en-US" sz="3600" b="0" spc="600" dirty="0">
                          <a:solidFill>
                            <a:srgbClr val="1F3A4E"/>
                          </a:solidFill>
                          <a:latin typeface="Arial Black" panose="020B0A04020102020204" pitchFamily="34" charset="0"/>
                        </a:rPr>
                      </a:br>
                      <a:r>
                        <a:rPr lang="en-US" sz="2800" b="1" spc="0" dirty="0">
                          <a:solidFill>
                            <a:srgbClr val="FF0000"/>
                          </a:solidFill>
                          <a:latin typeface="Trebuchet MS" pitchFamily="34" charset="0"/>
                        </a:rPr>
                        <a:t>(THIS SIDEBAR WILL NOT PRINT)</a:t>
                      </a:r>
                      <a:endParaRPr lang="en-US" sz="3600" b="1" spc="600" dirty="0">
                        <a:solidFill>
                          <a:schemeClr val="bg1"/>
                        </a:solidFill>
                        <a:latin typeface="Trebuchet MS" pitchFamily="34" charset="0"/>
                      </a:endParaRPr>
                    </a:p>
                  </a:txBody>
                  <a:tcPr marL="182880" marT="137160">
                    <a:solidFill>
                      <a:srgbClr val="FFC000"/>
                    </a:solidFill>
                  </a:tcPr>
                </a:tc>
                <a:tc hMerge="1">
                  <a:txBody>
                    <a:bodyPr/>
                    <a:lstStyle/>
                    <a:p>
                      <a:endParaRPr lang="en-US" dirty="0"/>
                    </a:p>
                  </a:txBody>
                  <a:tcPr/>
                </a:tc>
                <a:extLst>
                  <a:ext uri="{0D108BD9-81ED-4DB2-BD59-A6C34878D82A}">
                    <a16:rowId xmlns:a16="http://schemas.microsoft.com/office/drawing/2014/main" val="10000"/>
                  </a:ext>
                </a:extLst>
              </a:tr>
              <a:tr h="4206624">
                <a:tc gridSpan="2">
                  <a:txBody>
                    <a:bodyPr/>
                    <a:lstStyle/>
                    <a:p>
                      <a:pPr defTabSz="3765639"/>
                      <a:r>
                        <a:rPr lang="en-US" sz="2000" i="0" dirty="0">
                          <a:solidFill>
                            <a:srgbClr val="D9D9D9"/>
                          </a:solidFill>
                          <a:latin typeface="Arial"/>
                          <a:cs typeface="Arial"/>
                        </a:rPr>
                        <a:t>This PowerPoint template produces a </a:t>
                      </a:r>
                      <a:r>
                        <a:rPr lang="en-US" sz="2000" i="0" dirty="0">
                          <a:solidFill>
                            <a:srgbClr val="FFC000"/>
                          </a:solidFill>
                          <a:latin typeface="Arial"/>
                          <a:cs typeface="Arial"/>
                        </a:rPr>
                        <a:t>36"x48" </a:t>
                      </a:r>
                      <a:r>
                        <a:rPr lang="en-US" sz="2000" i="0" dirty="0">
                          <a:solidFill>
                            <a:srgbClr val="D9D9D9"/>
                          </a:solidFill>
                          <a:latin typeface="Arial"/>
                          <a:cs typeface="Arial"/>
                        </a:rPr>
                        <a:t>presentation poster. You can use it to create your research poster by placing your title, subtitle, text, tables, charts and photos. </a:t>
                      </a:r>
                    </a:p>
                    <a:p>
                      <a:pPr defTabSz="3765639"/>
                      <a:endParaRPr lang="en-US" sz="2000" i="0" dirty="0">
                        <a:solidFill>
                          <a:srgbClr val="D9D9D9"/>
                        </a:solidFill>
                        <a:latin typeface="Arial"/>
                        <a:cs typeface="Arial"/>
                      </a:endParaRPr>
                    </a:p>
                    <a:p>
                      <a:pPr defTabSz="3765639"/>
                      <a:r>
                        <a:rPr lang="en-US" sz="2000" i="0" dirty="0">
                          <a:solidFill>
                            <a:srgbClr val="D9D9D9"/>
                          </a:solidFill>
                          <a:latin typeface="Arial"/>
                          <a:cs typeface="Arial"/>
                        </a:rPr>
                        <a:t>We provide a series of online tutorials that will guide you through the poster design process and answer your poster production questions. For complete template tutorials, go online to </a:t>
                      </a:r>
                      <a:r>
                        <a:rPr lang="en-US" sz="2000" i="0" dirty="0" err="1">
                          <a:solidFill>
                            <a:srgbClr val="FFC000"/>
                          </a:solidFill>
                          <a:latin typeface="Arial"/>
                          <a:cs typeface="Arial"/>
                        </a:rPr>
                        <a:t>PosterPresentations.com</a:t>
                      </a:r>
                      <a:r>
                        <a:rPr lang="en-US" sz="2000" i="0" dirty="0">
                          <a:solidFill>
                            <a:srgbClr val="D9D9D9"/>
                          </a:solidFill>
                          <a:latin typeface="Arial"/>
                          <a:cs typeface="Arial"/>
                        </a:rPr>
                        <a:t> and click on the  </a:t>
                      </a:r>
                      <a:r>
                        <a:rPr lang="en-US" sz="2000" i="0" dirty="0">
                          <a:solidFill>
                            <a:srgbClr val="FFC000"/>
                          </a:solidFill>
                          <a:latin typeface="Arial"/>
                          <a:cs typeface="Arial"/>
                        </a:rPr>
                        <a:t>HELP DESK</a:t>
                      </a:r>
                      <a:r>
                        <a:rPr lang="en-US" sz="2000" i="0" baseline="0" dirty="0">
                          <a:solidFill>
                            <a:srgbClr val="D9D9D9"/>
                          </a:solidFill>
                          <a:latin typeface="Arial"/>
                          <a:cs typeface="Arial"/>
                        </a:rPr>
                        <a:t> </a:t>
                      </a:r>
                      <a:r>
                        <a:rPr lang="en-US" sz="2000" i="0" dirty="0">
                          <a:solidFill>
                            <a:srgbClr val="D9D9D9"/>
                          </a:solidFill>
                          <a:latin typeface="Arial"/>
                          <a:cs typeface="Arial"/>
                        </a:rPr>
                        <a:t>tab.</a:t>
                      </a:r>
                    </a:p>
                    <a:p>
                      <a:pPr defTabSz="3765639"/>
                      <a:endParaRPr lang="en-US" sz="2000" i="0" dirty="0">
                        <a:solidFill>
                          <a:srgbClr val="D9D9D9"/>
                        </a:solidFill>
                        <a:latin typeface="Arial"/>
                        <a:cs typeface="Arial"/>
                      </a:endParaRPr>
                    </a:p>
                    <a:p>
                      <a:pPr defTabSz="3765639"/>
                      <a:r>
                        <a:rPr lang="en-US" sz="2000" i="0" dirty="0">
                          <a:solidFill>
                            <a:srgbClr val="D9D9D9"/>
                          </a:solidFill>
                          <a:latin typeface="Arial"/>
                          <a:cs typeface="Arial"/>
                        </a:rPr>
                        <a:t>To print your poster using our same-day professional printing service, go online to </a:t>
                      </a:r>
                      <a:r>
                        <a:rPr lang="en-US" sz="2000" i="0" dirty="0" err="1">
                          <a:solidFill>
                            <a:srgbClr val="FFC000"/>
                          </a:solidFill>
                          <a:latin typeface="Arial"/>
                          <a:cs typeface="Arial"/>
                        </a:rPr>
                        <a:t>PosterPresentations.com</a:t>
                      </a:r>
                      <a:r>
                        <a:rPr lang="en-US" sz="2000" i="0" dirty="0">
                          <a:solidFill>
                            <a:srgbClr val="D9D9D9"/>
                          </a:solidFill>
                          <a:latin typeface="Arial"/>
                          <a:cs typeface="Arial"/>
                        </a:rPr>
                        <a:t> and click on "</a:t>
                      </a:r>
                      <a:r>
                        <a:rPr lang="en-US" sz="2000" i="0" dirty="0">
                          <a:solidFill>
                            <a:srgbClr val="FFC000"/>
                          </a:solidFill>
                          <a:latin typeface="Arial"/>
                          <a:cs typeface="Arial"/>
                        </a:rPr>
                        <a:t>Order your poster</a:t>
                      </a:r>
                      <a:r>
                        <a:rPr lang="en-US" sz="2000" i="0" dirty="0">
                          <a:solidFill>
                            <a:srgbClr val="D9D9D9"/>
                          </a:solidFill>
                          <a:latin typeface="Arial"/>
                          <a:cs typeface="Arial"/>
                        </a:rPr>
                        <a:t>".</a:t>
                      </a:r>
                      <a:endParaRPr lang="en-US" sz="2000" b="1" dirty="0">
                        <a:solidFill>
                          <a:srgbClr val="D9D9D9"/>
                        </a:solidFill>
                        <a:latin typeface="Arial"/>
                        <a:cs typeface="Arial"/>
                      </a:endParaRPr>
                    </a:p>
                  </a:txBody>
                  <a:tcPr marL="182880" marT="137160">
                    <a:solidFill>
                      <a:srgbClr val="010101"/>
                    </a:solidFill>
                  </a:tcPr>
                </a:tc>
                <a:tc hMerge="1">
                  <a:txBody>
                    <a:bodyPr/>
                    <a:lstStyle/>
                    <a:p>
                      <a:pPr marL="0" indent="0" algn="l" defTabSz="114300"/>
                      <a:endParaRPr lang="en-US" sz="2400" b="0" baseline="0" dirty="0">
                        <a:solidFill>
                          <a:srgbClr val="FFC000"/>
                        </a:solidFill>
                        <a:latin typeface="Arial" panose="020B0604020202020204" pitchFamily="34" charset="0"/>
                        <a:cs typeface="Arial" panose="020B0604020202020204" pitchFamily="34" charset="0"/>
                      </a:endParaRPr>
                    </a:p>
                  </a:txBody>
                  <a:tcPr>
                    <a:solidFill>
                      <a:schemeClr val="tx1">
                        <a:lumMod val="95000"/>
                        <a:lumOff val="5000"/>
                      </a:schemeClr>
                    </a:solidFill>
                  </a:tcPr>
                </a:tc>
                <a:extLst>
                  <a:ext uri="{0D108BD9-81ED-4DB2-BD59-A6C34878D82A}">
                    <a16:rowId xmlns:a16="http://schemas.microsoft.com/office/drawing/2014/main" val="677555919"/>
                  </a:ext>
                </a:extLst>
              </a:tr>
              <a:tr h="4572417">
                <a:tc>
                  <a:txBody>
                    <a:bodyPr/>
                    <a:lstStyle/>
                    <a:p>
                      <a:pPr algn="ctr"/>
                      <a:endParaRPr lang="en-US" sz="2000" dirty="0">
                        <a:solidFill>
                          <a:srgbClr val="1F3A4E"/>
                        </a:solidFill>
                      </a:endParaRPr>
                    </a:p>
                    <a:p>
                      <a:pPr algn="ctr"/>
                      <a:endParaRPr lang="en-US" sz="2000" dirty="0">
                        <a:solidFill>
                          <a:srgbClr val="1F3A4E"/>
                        </a:solidFill>
                      </a:endParaRPr>
                    </a:p>
                    <a:p>
                      <a:pPr algn="ctr"/>
                      <a:r>
                        <a:rPr lang="en-US" sz="2000" dirty="0">
                          <a:solidFill>
                            <a:schemeClr val="bg1"/>
                          </a:solidFill>
                          <a:latin typeface="Arial" panose="020B0604020202020204" pitchFamily="34" charset="0"/>
                          <a:cs typeface="Arial" panose="020B0604020202020204" pitchFamily="34" charset="0"/>
                        </a:rPr>
                        <a:t>This is a template for a </a:t>
                      </a:r>
                    </a:p>
                    <a:p>
                      <a:pPr algn="ctr"/>
                      <a:r>
                        <a:rPr lang="en-US" sz="2000" dirty="0">
                          <a:solidFill>
                            <a:schemeClr val="bg1"/>
                          </a:solidFill>
                          <a:latin typeface="Arial" panose="020B0604020202020204" pitchFamily="34" charset="0"/>
                          <a:cs typeface="Arial" panose="020B0604020202020204" pitchFamily="34" charset="0"/>
                        </a:rPr>
                        <a:t>presentation poster</a:t>
                      </a:r>
                      <a:br>
                        <a:rPr lang="en-US" sz="2000" dirty="0">
                          <a:solidFill>
                            <a:schemeClr val="bg1"/>
                          </a:solidFill>
                          <a:latin typeface="Arial" panose="020B0604020202020204" pitchFamily="34" charset="0"/>
                          <a:cs typeface="Arial" panose="020B0604020202020204" pitchFamily="34" charset="0"/>
                        </a:rPr>
                      </a:br>
                      <a:r>
                        <a:rPr lang="en-US" sz="3600" b="1" dirty="0">
                          <a:solidFill>
                            <a:srgbClr val="FFC000"/>
                          </a:solidFill>
                          <a:latin typeface="Arial" panose="020B0604020202020204" pitchFamily="34" charset="0"/>
                          <a:cs typeface="Arial" panose="020B0604020202020204" pitchFamily="34" charset="0"/>
                        </a:rPr>
                        <a:t>36 inches tall</a:t>
                      </a:r>
                      <a:br>
                        <a:rPr lang="en-US" sz="3600" b="1" dirty="0">
                          <a:solidFill>
                            <a:srgbClr val="FFC000"/>
                          </a:solidFill>
                          <a:latin typeface="Arial" panose="020B0604020202020204" pitchFamily="34" charset="0"/>
                          <a:cs typeface="Arial" panose="020B0604020202020204" pitchFamily="34" charset="0"/>
                        </a:rPr>
                      </a:br>
                      <a:r>
                        <a:rPr lang="en-US" sz="3600" b="1" dirty="0">
                          <a:solidFill>
                            <a:srgbClr val="FFC000"/>
                          </a:solidFill>
                          <a:latin typeface="Arial" panose="020B0604020202020204" pitchFamily="34" charset="0"/>
                          <a:cs typeface="Arial" panose="020B0604020202020204" pitchFamily="34" charset="0"/>
                        </a:rPr>
                        <a:t>by</a:t>
                      </a:r>
                      <a:br>
                        <a:rPr lang="en-US" sz="3600" b="1" dirty="0">
                          <a:solidFill>
                            <a:srgbClr val="FFC000"/>
                          </a:solidFill>
                          <a:latin typeface="Arial" panose="020B0604020202020204" pitchFamily="34" charset="0"/>
                          <a:cs typeface="Arial" panose="020B0604020202020204" pitchFamily="34" charset="0"/>
                        </a:rPr>
                      </a:br>
                      <a:r>
                        <a:rPr lang="en-US" sz="3600" b="1" dirty="0">
                          <a:solidFill>
                            <a:srgbClr val="FFC000"/>
                          </a:solidFill>
                          <a:latin typeface="Arial" panose="020B0604020202020204" pitchFamily="34" charset="0"/>
                          <a:cs typeface="Arial" panose="020B0604020202020204" pitchFamily="34" charset="0"/>
                        </a:rPr>
                        <a:t>48 inches wide</a:t>
                      </a:r>
                      <a:br>
                        <a:rPr lang="en-US" sz="2000" dirty="0">
                          <a:solidFill>
                            <a:schemeClr val="bg1"/>
                          </a:solidFill>
                          <a:latin typeface="Arial" panose="020B0604020202020204" pitchFamily="34" charset="0"/>
                          <a:cs typeface="Arial" panose="020B0604020202020204" pitchFamily="34" charset="0"/>
                        </a:rPr>
                      </a:br>
                      <a:endParaRPr lang="en-US" sz="2000" dirty="0">
                        <a:solidFill>
                          <a:srgbClr val="1F3A4E"/>
                        </a:solidFill>
                      </a:endParaRPr>
                    </a:p>
                  </a:txBody>
                  <a:tcPr>
                    <a:solidFill>
                      <a:srgbClr val="010101"/>
                    </a:solidFill>
                  </a:tcPr>
                </a:tc>
                <a:tc>
                  <a:txBody>
                    <a:bodyPr/>
                    <a:lstStyle/>
                    <a:p>
                      <a:pPr marL="0" marR="0" indent="0" algn="l" defTabSz="4388900" rtl="0" eaLnBrk="1" fontAlgn="auto" latinLnBrk="0" hangingPunct="1">
                        <a:lnSpc>
                          <a:spcPct val="100000"/>
                        </a:lnSpc>
                        <a:spcBef>
                          <a:spcPts val="0"/>
                        </a:spcBef>
                        <a:spcAft>
                          <a:spcPts val="0"/>
                        </a:spcAft>
                        <a:buClrTx/>
                        <a:buSzTx/>
                        <a:buFontTx/>
                        <a:buNone/>
                        <a:tabLst/>
                        <a:defRPr/>
                      </a:pPr>
                      <a:r>
                        <a:rPr lang="en-US" sz="2400" b="1" baseline="0" dirty="0">
                          <a:solidFill>
                            <a:srgbClr val="FFC000"/>
                          </a:solidFill>
                          <a:latin typeface="Arial" panose="020B0604020202020204" pitchFamily="34" charset="0"/>
                          <a:cs typeface="Arial" panose="020B0604020202020204" pitchFamily="34" charset="0"/>
                        </a:rPr>
                        <a:t>Important: Check the template size</a:t>
                      </a:r>
                      <a:br>
                        <a:rPr lang="en-US" sz="2000" b="0" baseline="0" dirty="0">
                          <a:solidFill>
                            <a:srgbClr val="FFC000"/>
                          </a:solidFill>
                          <a:latin typeface="Arial" panose="020B0604020202020204" pitchFamily="34" charset="0"/>
                          <a:cs typeface="Arial" panose="020B0604020202020204" pitchFamily="34" charset="0"/>
                        </a:rPr>
                      </a:br>
                      <a:r>
                        <a:rPr lang="en-US" sz="2000" b="0" baseline="0" dirty="0">
                          <a:solidFill>
                            <a:srgbClr val="D9D9D9"/>
                          </a:solidFill>
                          <a:latin typeface="Arial" panose="020B0604020202020204" pitchFamily="34" charset="0"/>
                          <a:cs typeface="Arial" panose="020B0604020202020204" pitchFamily="34" charset="0"/>
                        </a:rPr>
                        <a:t>Before you start working on your poster and to avoid printing problems check that you have downloaded and that you are using the correct size template for your poster presentation.</a:t>
                      </a:r>
                      <a:br>
                        <a:rPr lang="en-US" sz="2000" b="0" baseline="0" dirty="0">
                          <a:solidFill>
                            <a:srgbClr val="D9D9D9"/>
                          </a:solidFill>
                          <a:latin typeface="Arial" panose="020B0604020202020204" pitchFamily="34" charset="0"/>
                          <a:cs typeface="Arial" panose="020B0604020202020204" pitchFamily="34" charset="0"/>
                        </a:rPr>
                      </a:br>
                      <a:r>
                        <a:rPr lang="en-US" sz="2000" b="0" baseline="0" dirty="0">
                          <a:solidFill>
                            <a:srgbClr val="D9D9D9"/>
                          </a:solidFill>
                          <a:latin typeface="Arial" panose="020B0604020202020204" pitchFamily="34" charset="0"/>
                          <a:cs typeface="Arial" panose="020B0604020202020204" pitchFamily="34" charset="0"/>
                        </a:rPr>
                        <a:t>This template can also be printed at the following sizes without distortion and without any additional formatting:</a:t>
                      </a:r>
                      <a:br>
                        <a:rPr lang="en-US" sz="2000" b="0" baseline="0" dirty="0">
                          <a:solidFill>
                            <a:srgbClr val="D9D9D9"/>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30 tall x 40 wide</a:t>
                      </a:r>
                      <a:br>
                        <a:rPr lang="en-US" sz="2000" b="0" baseline="0" dirty="0">
                          <a:solidFill>
                            <a:srgbClr val="FFC000"/>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42 tall x 56 wide</a:t>
                      </a:r>
                      <a:br>
                        <a:rPr lang="en-US" sz="2000" b="0" baseline="0" dirty="0">
                          <a:solidFill>
                            <a:srgbClr val="FFC000"/>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48 tall x 64 wide</a:t>
                      </a:r>
                    </a:p>
                  </a:txBody>
                  <a:tcPr marL="182880" marT="137160">
                    <a:solidFill>
                      <a:srgbClr val="010101"/>
                    </a:solidFill>
                  </a:tcPr>
                </a:tc>
                <a:extLst>
                  <a:ext uri="{0D108BD9-81ED-4DB2-BD59-A6C34878D82A}">
                    <a16:rowId xmlns:a16="http://schemas.microsoft.com/office/drawing/2014/main" val="10008"/>
                  </a:ext>
                </a:extLst>
              </a:tr>
              <a:tr h="4288692">
                <a:tc>
                  <a:txBody>
                    <a:bodyPr/>
                    <a:lstStyle/>
                    <a:p>
                      <a:endParaRPr lang="en-US" sz="2000" dirty="0">
                        <a:solidFill>
                          <a:srgbClr val="1F3A4E"/>
                        </a:solidFill>
                      </a:endParaRPr>
                    </a:p>
                  </a:txBody>
                  <a:tcPr>
                    <a:blipFill rotWithShape="1">
                      <a:blip r:embed="rId3"/>
                      <a:stretch>
                        <a:fillRect/>
                      </a:stretch>
                    </a:blipFill>
                  </a:tcPr>
                </a:tc>
                <a:tc>
                  <a:txBody>
                    <a:bodyPr/>
                    <a:lstStyle/>
                    <a:p>
                      <a:pPr algn="l"/>
                      <a:r>
                        <a:rPr lang="en-US" sz="2400" b="1" baseline="0" dirty="0">
                          <a:solidFill>
                            <a:srgbClr val="FFC000"/>
                          </a:solidFill>
                          <a:latin typeface="Arial" panose="020B0604020202020204" pitchFamily="34" charset="0"/>
                          <a:cs typeface="Arial" panose="020B0604020202020204" pitchFamily="34" charset="0"/>
                        </a:rPr>
                        <a:t>How to </a:t>
                      </a:r>
                      <a:r>
                        <a:rPr lang="en-US" sz="4000" b="1" baseline="0" dirty="0">
                          <a:solidFill>
                            <a:srgbClr val="FFC000"/>
                          </a:solidFill>
                          <a:latin typeface="Arial" panose="020B0604020202020204" pitchFamily="34" charset="0"/>
                          <a:cs typeface="Arial" panose="020B0604020202020204" pitchFamily="34" charset="0"/>
                        </a:rPr>
                        <a:t>Zoom in </a:t>
                      </a:r>
                      <a:r>
                        <a:rPr lang="en-US" sz="2400" b="1" baseline="0" dirty="0">
                          <a:solidFill>
                            <a:srgbClr val="FFC000"/>
                          </a:solidFill>
                          <a:latin typeface="Arial" panose="020B0604020202020204" pitchFamily="34" charset="0"/>
                          <a:cs typeface="Arial" panose="020B0604020202020204" pitchFamily="34" charset="0"/>
                        </a:rPr>
                        <a:t>and </a:t>
                      </a:r>
                      <a:r>
                        <a:rPr lang="en-US" sz="1800" b="1" baseline="0" dirty="0">
                          <a:solidFill>
                            <a:srgbClr val="FFC000"/>
                          </a:solidFill>
                          <a:latin typeface="Arial" panose="020B0604020202020204" pitchFamily="34" charset="0"/>
                          <a:cs typeface="Arial" panose="020B0604020202020204" pitchFamily="34" charset="0"/>
                        </a:rPr>
                        <a:t>out</a:t>
                      </a:r>
                      <a:endParaRPr lang="en-US" sz="2400" b="1" baseline="0" dirty="0">
                        <a:solidFill>
                          <a:srgbClr val="FFC000"/>
                        </a:solidFill>
                        <a:latin typeface="Arial" panose="020B0604020202020204" pitchFamily="34" charset="0"/>
                        <a:cs typeface="Arial" panose="020B0604020202020204" pitchFamily="34" charset="0"/>
                      </a:endParaRPr>
                    </a:p>
                    <a:p>
                      <a:pPr algn="l"/>
                      <a:r>
                        <a:rPr lang="en-US" sz="2000" b="0" baseline="0" dirty="0">
                          <a:solidFill>
                            <a:srgbClr val="D9D9D9"/>
                          </a:solidFill>
                          <a:latin typeface="Arial" panose="020B0604020202020204" pitchFamily="34" charset="0"/>
                          <a:cs typeface="Arial" panose="020B0604020202020204" pitchFamily="34" charset="0"/>
                        </a:rPr>
                        <a:t>Use the PowerPoint zoom tool to adjust the screen magnification to view comfortably. PowerPoint provides 2 ways to zoom: </a:t>
                      </a:r>
                      <a:br>
                        <a:rPr lang="en-US" sz="2000" b="0" baseline="0" dirty="0">
                          <a:solidFill>
                            <a:srgbClr val="D9D9D9"/>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1. </a:t>
                      </a:r>
                      <a:r>
                        <a:rPr lang="en-US" sz="2000" b="0" baseline="0" dirty="0">
                          <a:solidFill>
                            <a:srgbClr val="D9D9D9"/>
                          </a:solidFill>
                          <a:latin typeface="Arial" panose="020B0604020202020204" pitchFamily="34" charset="0"/>
                          <a:cs typeface="Arial" panose="020B0604020202020204" pitchFamily="34" charset="0"/>
                        </a:rPr>
                        <a:t>On the top menu bar click on the VIEW tab and then click on ZOOM. Choose the zoom percentage that works best for you. </a:t>
                      </a:r>
                      <a:br>
                        <a:rPr lang="en-US" sz="2000" b="0" baseline="0" dirty="0">
                          <a:solidFill>
                            <a:srgbClr val="D9D9D9"/>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2. </a:t>
                      </a:r>
                      <a:r>
                        <a:rPr lang="en-US" sz="2000" b="0" baseline="0" dirty="0">
                          <a:solidFill>
                            <a:srgbClr val="D9D9D9"/>
                          </a:solidFill>
                          <a:latin typeface="Arial" panose="020B0604020202020204" pitchFamily="34" charset="0"/>
                          <a:cs typeface="Arial" panose="020B0604020202020204" pitchFamily="34" charset="0"/>
                        </a:rPr>
                        <a:t>For better zoom flexibility, use the zoom slider at the bottom right of the window.</a:t>
                      </a:r>
                    </a:p>
                  </a:txBody>
                  <a:tcPr marL="182880" marT="137160">
                    <a:solidFill>
                      <a:srgbClr val="010101"/>
                    </a:solidFill>
                  </a:tcPr>
                </a:tc>
                <a:extLst>
                  <a:ext uri="{0D108BD9-81ED-4DB2-BD59-A6C34878D82A}">
                    <a16:rowId xmlns:a16="http://schemas.microsoft.com/office/drawing/2014/main" val="10001"/>
                  </a:ext>
                </a:extLst>
              </a:tr>
              <a:tr h="1800526">
                <a:tc gridSpan="2">
                  <a:txBody>
                    <a:bodyPr/>
                    <a:lstStyle/>
                    <a:p>
                      <a:pPr marL="0" marR="0" lvl="0" indent="0" algn="l" defTabSz="4388900" rtl="0" eaLnBrk="1" fontAlgn="auto" latinLnBrk="0" hangingPunct="1">
                        <a:lnSpc>
                          <a:spcPct val="100000"/>
                        </a:lnSpc>
                        <a:spcBef>
                          <a:spcPts val="0"/>
                        </a:spcBef>
                        <a:spcAft>
                          <a:spcPts val="0"/>
                        </a:spcAft>
                        <a:buClrTx/>
                        <a:buSzTx/>
                        <a:buFontTx/>
                        <a:buNone/>
                        <a:tabLst/>
                        <a:defRPr/>
                      </a:pPr>
                      <a:r>
                        <a:rPr lang="en-US" sz="2400" b="1" baseline="0" dirty="0">
                          <a:solidFill>
                            <a:srgbClr val="FFC000"/>
                          </a:solidFill>
                          <a:latin typeface="Arial" panose="020B0604020202020204" pitchFamily="34" charset="0"/>
                          <a:cs typeface="Arial" panose="020B0604020202020204" pitchFamily="34" charset="0"/>
                        </a:rPr>
                        <a:t>Ruler and Guides</a:t>
                      </a:r>
                      <a:br>
                        <a:rPr lang="en-US" sz="2000" b="0" baseline="0" dirty="0">
                          <a:solidFill>
                            <a:srgbClr val="FFC000"/>
                          </a:solidFill>
                          <a:latin typeface="Arial" panose="020B0604020202020204" pitchFamily="34" charset="0"/>
                          <a:cs typeface="Arial" panose="020B0604020202020204" pitchFamily="34" charset="0"/>
                        </a:rPr>
                      </a:br>
                      <a:r>
                        <a:rPr lang="en-US" sz="2000" b="0" baseline="0" dirty="0">
                          <a:solidFill>
                            <a:srgbClr val="D9D9D9"/>
                          </a:solidFill>
                          <a:latin typeface="Arial" panose="020B0604020202020204" pitchFamily="34" charset="0"/>
                          <a:cs typeface="Arial" panose="020B0604020202020204" pitchFamily="34" charset="0"/>
                        </a:rPr>
                        <a:t>The dotted lines on his poster template are guides.  The horizontal and vertical guides will help you align your poster elements accurately. Text boxes and other elements will ”snap” to the guides and stay within the boundaries of the columns. To hide the guides go to VIEW and uncheck the Guides box.</a:t>
                      </a:r>
                    </a:p>
                  </a:txBody>
                  <a:tcPr>
                    <a:solidFill>
                      <a:srgbClr val="010101"/>
                    </a:solidFill>
                  </a:tcPr>
                </a:tc>
                <a:tc hMerge="1">
                  <a:txBody>
                    <a:bodyPr/>
                    <a:lstStyle/>
                    <a:p>
                      <a:endParaRPr lang="en-US" sz="2400" b="0" baseline="0" dirty="0">
                        <a:solidFill>
                          <a:schemeClr val="bg1"/>
                        </a:solidFill>
                        <a:latin typeface="Arial" panose="020B0604020202020204" pitchFamily="34" charset="0"/>
                        <a:cs typeface="Arial" panose="020B0604020202020204" pitchFamily="34" charset="0"/>
                      </a:endParaRPr>
                    </a:p>
                  </a:txBody>
                  <a:tcPr marL="182880" marT="137160">
                    <a:solidFill>
                      <a:schemeClr val="tx1">
                        <a:lumMod val="95000"/>
                        <a:lumOff val="5000"/>
                      </a:schemeClr>
                    </a:solidFill>
                  </a:tcPr>
                </a:tc>
                <a:extLst>
                  <a:ext uri="{0D108BD9-81ED-4DB2-BD59-A6C34878D82A}">
                    <a16:rowId xmlns:a16="http://schemas.microsoft.com/office/drawing/2014/main" val="10002"/>
                  </a:ext>
                </a:extLst>
              </a:tr>
              <a:tr h="3824339">
                <a:tc>
                  <a:txBody>
                    <a:bodyPr/>
                    <a:lstStyle/>
                    <a:p>
                      <a:endParaRPr lang="en-US" sz="2000" dirty="0">
                        <a:solidFill>
                          <a:srgbClr val="1F3A4E"/>
                        </a:solidFill>
                      </a:endParaRPr>
                    </a:p>
                  </a:txBody>
                  <a:tcPr>
                    <a:blipFill rotWithShape="1">
                      <a:blip r:embed="rId4"/>
                      <a:stretch>
                        <a:fillRect/>
                      </a:stretch>
                    </a:blipFill>
                  </a:tcPr>
                </a:tc>
                <a:tc>
                  <a:txBody>
                    <a:bodyPr/>
                    <a:lstStyle/>
                    <a:p>
                      <a:pPr marL="0" lvl="1" indent="0" algn="l" defTabSz="114300"/>
                      <a:r>
                        <a:rPr lang="en-US" sz="2400" b="1" baseline="0" dirty="0">
                          <a:solidFill>
                            <a:srgbClr val="FFC000"/>
                          </a:solidFill>
                          <a:latin typeface="Arial" panose="020B0604020202020204" pitchFamily="34" charset="0"/>
                          <a:cs typeface="Arial" panose="020B0604020202020204" pitchFamily="34" charset="0"/>
                        </a:rPr>
                        <a:t>Headers and text containers</a:t>
                      </a:r>
                      <a:br>
                        <a:rPr lang="en-US" sz="2000" b="0" baseline="0" dirty="0">
                          <a:solidFill>
                            <a:schemeClr val="bg1"/>
                          </a:solidFill>
                          <a:latin typeface="Arial" panose="020B0604020202020204" pitchFamily="34" charset="0"/>
                          <a:cs typeface="Arial" panose="020B0604020202020204" pitchFamily="34" charset="0"/>
                        </a:rPr>
                      </a:br>
                      <a:r>
                        <a:rPr lang="en-US" sz="2000" b="0" baseline="0" dirty="0">
                          <a:solidFill>
                            <a:srgbClr val="D9D9D9"/>
                          </a:solidFill>
                          <a:latin typeface="Arial" panose="020B0604020202020204" pitchFamily="34" charset="0"/>
                          <a:cs typeface="Arial" panose="020B0604020202020204" pitchFamily="34" charset="0"/>
                        </a:rPr>
                        <a:t>Included in this template are commonly used section headers such as Abstract, Objectives, Methods, Results, etc. </a:t>
                      </a:r>
                      <a:br>
                        <a:rPr lang="en-US" sz="2000" b="0" baseline="0" dirty="0">
                          <a:solidFill>
                            <a:schemeClr val="bg1"/>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a:t>
                      </a:r>
                      <a:r>
                        <a:rPr lang="en-US" sz="2000" b="0" baseline="0" dirty="0">
                          <a:solidFill>
                            <a:schemeClr val="bg1"/>
                          </a:solidFill>
                          <a:latin typeface="Arial" panose="020B0604020202020204" pitchFamily="34" charset="0"/>
                          <a:cs typeface="Arial" panose="020B0604020202020204" pitchFamily="34" charset="0"/>
                        </a:rPr>
                        <a:t> </a:t>
                      </a:r>
                      <a:r>
                        <a:rPr lang="en-US" sz="2000" b="0" baseline="0" dirty="0">
                          <a:solidFill>
                            <a:srgbClr val="D9D9D9"/>
                          </a:solidFill>
                          <a:latin typeface="Arial" panose="020B0604020202020204" pitchFamily="34" charset="0"/>
                          <a:cs typeface="Arial" panose="020B0604020202020204" pitchFamily="34" charset="0"/>
                        </a:rPr>
                        <a:t>Click inside a section header to add its text. </a:t>
                      </a:r>
                      <a:br>
                        <a:rPr lang="en-US" sz="2000" b="0" baseline="0" dirty="0">
                          <a:solidFill>
                            <a:schemeClr val="bg1"/>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a:t>
                      </a:r>
                      <a:r>
                        <a:rPr lang="en-US" sz="2000" b="0" baseline="0" dirty="0">
                          <a:solidFill>
                            <a:schemeClr val="bg1"/>
                          </a:solidFill>
                          <a:latin typeface="Arial" panose="020B0604020202020204" pitchFamily="34" charset="0"/>
                          <a:cs typeface="Arial" panose="020B0604020202020204" pitchFamily="34" charset="0"/>
                        </a:rPr>
                        <a:t> </a:t>
                      </a:r>
                      <a:r>
                        <a:rPr lang="en-US" sz="2000" b="0" baseline="0" dirty="0">
                          <a:solidFill>
                            <a:srgbClr val="D9D9D9"/>
                          </a:solidFill>
                          <a:latin typeface="Arial" panose="020B0604020202020204" pitchFamily="34" charset="0"/>
                          <a:cs typeface="Arial" panose="020B0604020202020204" pitchFamily="34" charset="0"/>
                        </a:rPr>
                        <a:t>To add another header, click on edge of the section box so that it is outlined. Copy and paste it. </a:t>
                      </a:r>
                      <a:br>
                        <a:rPr lang="en-US" sz="2000" b="0" baseline="0" dirty="0">
                          <a:solidFill>
                            <a:schemeClr val="bg1"/>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a:t>
                      </a:r>
                      <a:r>
                        <a:rPr lang="en-US" sz="2000" b="0" baseline="0" dirty="0">
                          <a:solidFill>
                            <a:schemeClr val="bg1"/>
                          </a:solidFill>
                          <a:latin typeface="Arial" panose="020B0604020202020204" pitchFamily="34" charset="0"/>
                          <a:cs typeface="Arial" panose="020B0604020202020204" pitchFamily="34" charset="0"/>
                        </a:rPr>
                        <a:t> </a:t>
                      </a:r>
                      <a:r>
                        <a:rPr lang="en-US" sz="2000" b="0" baseline="0" dirty="0">
                          <a:solidFill>
                            <a:srgbClr val="D9D9D9"/>
                          </a:solidFill>
                          <a:latin typeface="Arial" panose="020B0604020202020204" pitchFamily="34" charset="0"/>
                          <a:cs typeface="Arial" panose="020B0604020202020204" pitchFamily="34" charset="0"/>
                        </a:rPr>
                        <a:t>To increase its size, click on the white circles and expand to the the desired size.</a:t>
                      </a:r>
                    </a:p>
                  </a:txBody>
                  <a:tcPr marL="182880" marT="137160">
                    <a:solidFill>
                      <a:srgbClr val="010101"/>
                    </a:solidFill>
                  </a:tcPr>
                </a:tc>
                <a:extLst>
                  <a:ext uri="{0D108BD9-81ED-4DB2-BD59-A6C34878D82A}">
                    <a16:rowId xmlns:a16="http://schemas.microsoft.com/office/drawing/2014/main" val="10003"/>
                  </a:ext>
                </a:extLst>
              </a:tr>
              <a:tr h="3519135">
                <a:tc gridSpan="2">
                  <a:txBody>
                    <a:bodyPr/>
                    <a:lstStyle/>
                    <a:p>
                      <a:r>
                        <a:rPr lang="en-US" sz="2400" b="1" dirty="0">
                          <a:solidFill>
                            <a:srgbClr val="FFC000"/>
                          </a:solidFill>
                          <a:latin typeface="Arial" panose="020B0604020202020204" pitchFamily="34" charset="0"/>
                          <a:cs typeface="Arial" panose="020B0604020202020204" pitchFamily="34" charset="0"/>
                        </a:rPr>
                        <a:t>Adding content to the poster</a:t>
                      </a:r>
                    </a:p>
                    <a:p>
                      <a:r>
                        <a:rPr lang="en-US" sz="2000" baseline="0" dirty="0">
                          <a:solidFill>
                            <a:srgbClr val="D9D9D9"/>
                          </a:solidFill>
                          <a:latin typeface="Arial" panose="020B0604020202020204" pitchFamily="34" charset="0"/>
                          <a:cs typeface="Arial" panose="020B0604020202020204" pitchFamily="34" charset="0"/>
                        </a:rPr>
                        <a:t>Start by adding your text to each section without spending too much time with formatting. Use the default font size even if your text extends beyond the bottom of the poster. Continue until you have added all your content including text, graphics, photos, etc. Once you finish adding your content you can go back and format your text as needed.</a:t>
                      </a:r>
                    </a:p>
                    <a:p>
                      <a:pPr marL="342900" indent="-342900">
                        <a:buFontTx/>
                        <a:buChar char="-"/>
                      </a:pPr>
                      <a:r>
                        <a:rPr lang="en-US" sz="2000" baseline="0" dirty="0">
                          <a:solidFill>
                            <a:srgbClr val="D9D9D9"/>
                          </a:solidFill>
                          <a:latin typeface="Arial" panose="020B0604020202020204" pitchFamily="34" charset="0"/>
                          <a:cs typeface="Arial" panose="020B0604020202020204" pitchFamily="34" charset="0"/>
                        </a:rPr>
                        <a:t>If you run out of room, try to reduce the size of your fonts and/or the size of your graphics. If there is a lot of empty space try to increase your font sizes and the size of your graphics. The font used for references can be smaller.</a:t>
                      </a:r>
                      <a:endParaRPr lang="en-US" sz="2000" dirty="0">
                        <a:solidFill>
                          <a:srgbClr val="D9D9D9"/>
                        </a:solidFill>
                        <a:latin typeface="Arial" panose="020B0604020202020204" pitchFamily="34" charset="0"/>
                        <a:cs typeface="Arial" panose="020B0604020202020204" pitchFamily="34" charset="0"/>
                      </a:endParaRPr>
                    </a:p>
                  </a:txBody>
                  <a:tcPr>
                    <a:solidFill>
                      <a:srgbClr val="010101"/>
                    </a:solidFill>
                  </a:tcPr>
                </a:tc>
                <a:tc hMerge="1">
                  <a:txBody>
                    <a:bodyPr/>
                    <a:lstStyle/>
                    <a:p>
                      <a:endParaRPr lang="en-US" sz="2400" dirty="0">
                        <a:solidFill>
                          <a:schemeClr val="bg1"/>
                        </a:solidFill>
                        <a:latin typeface="Arial" panose="020B0604020202020204" pitchFamily="34" charset="0"/>
                        <a:cs typeface="Arial" panose="020B0604020202020204" pitchFamily="34" charset="0"/>
                      </a:endParaRPr>
                    </a:p>
                  </a:txBody>
                  <a:tcPr marL="182880" marT="137160">
                    <a:solidFill>
                      <a:srgbClr val="010101"/>
                    </a:solidFill>
                  </a:tcPr>
                </a:tc>
                <a:extLst>
                  <a:ext uri="{0D108BD9-81ED-4DB2-BD59-A6C34878D82A}">
                    <a16:rowId xmlns:a16="http://schemas.microsoft.com/office/drawing/2014/main" val="10004"/>
                  </a:ext>
                </a:extLst>
              </a:tr>
              <a:tr h="2377657">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2400" b="1" noProof="0" dirty="0">
                          <a:solidFill>
                            <a:srgbClr val="FFC000"/>
                          </a:solidFill>
                          <a:latin typeface="Arial" panose="020B0604020202020204" pitchFamily="34" charset="0"/>
                          <a:cs typeface="Arial" panose="020B0604020202020204" pitchFamily="34" charset="0"/>
                        </a:rPr>
                        <a:t>Photos</a:t>
                      </a:r>
                    </a:p>
                    <a:p>
                      <a:pPr marL="0" marR="0" lvl="0" indent="0" algn="l" defTabSz="9779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dirty="0">
                          <a:ln>
                            <a:noFill/>
                          </a:ln>
                          <a:solidFill>
                            <a:srgbClr val="D9D9D9"/>
                          </a:solidFill>
                          <a:effectLst/>
                          <a:uLnTx/>
                          <a:uFillTx/>
                          <a:latin typeface="Arial"/>
                          <a:ea typeface="+mn-ea"/>
                          <a:cs typeface="Arial"/>
                        </a:rPr>
                        <a:t>You can add photos by dragging and dropping from your desktop, copy and paste, or by going to INSERT &gt; PICTURES. Resize images proportionally by holding down the SHIFT key and dragging one of the white corner handles (dots). For a professional-looking poster, do not distort your images by stretching them disproportionally.</a:t>
                      </a:r>
                    </a:p>
                  </a:txBody>
                  <a:tcPr marL="182880" marT="137160">
                    <a:solidFill>
                      <a:srgbClr val="010101"/>
                    </a:solidFill>
                  </a:tcPr>
                </a:tc>
                <a:tc hMerge="1">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2200" noProof="0"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10005"/>
                  </a:ext>
                </a:extLst>
              </a:tr>
              <a:tr h="2293170">
                <a:tc gridSpan="2">
                  <a:txBody>
                    <a:bodyPr/>
                    <a:lstStyle/>
                    <a:p>
                      <a:endParaRPr lang="en-US" sz="2000" dirty="0">
                        <a:solidFill>
                          <a:schemeClr val="bg1"/>
                        </a:solidFill>
                        <a:latin typeface="Arial" panose="020B0604020202020204" pitchFamily="34" charset="0"/>
                        <a:cs typeface="Arial" panose="020B0604020202020204" pitchFamily="34" charset="0"/>
                      </a:endParaRPr>
                    </a:p>
                  </a:txBody>
                  <a:tcPr marL="182880" marT="137160">
                    <a:blipFill rotWithShape="1">
                      <a:blip r:embed="rId5"/>
                      <a:stretch>
                        <a:fillRect/>
                      </a:stretch>
                    </a:blipFill>
                  </a:tcPr>
                </a:tc>
                <a:tc hMerge="1">
                  <a:txBody>
                    <a:bodyPr/>
                    <a:lstStyle/>
                    <a:p>
                      <a:endParaRPr lang="en-US" sz="2400" dirty="0">
                        <a:solidFill>
                          <a:srgbClr val="1F3A4E"/>
                        </a:solidFill>
                      </a:endParaRPr>
                    </a:p>
                  </a:txBody>
                  <a:tcPr/>
                </a:tc>
                <a:extLst>
                  <a:ext uri="{0D108BD9-81ED-4DB2-BD59-A6C34878D82A}">
                    <a16:rowId xmlns:a16="http://schemas.microsoft.com/office/drawing/2014/main" val="10006"/>
                  </a:ext>
                </a:extLst>
              </a:tr>
              <a:tr h="1280277">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2400" b="1" noProof="0" dirty="0">
                          <a:solidFill>
                            <a:srgbClr val="FFC000"/>
                          </a:solidFill>
                          <a:latin typeface="Arial"/>
                          <a:cs typeface="Arial"/>
                        </a:rPr>
                        <a:t>Quality check your graphics</a:t>
                      </a:r>
                    </a:p>
                    <a:p>
                      <a:pPr marL="0" marR="0" lvl="0" indent="0" algn="l" defTabSz="1518341" rtl="0" eaLnBrk="1" fontAlgn="auto" latinLnBrk="0" hangingPunct="1">
                        <a:lnSpc>
                          <a:spcPct val="100000"/>
                        </a:lnSpc>
                        <a:spcBef>
                          <a:spcPts val="0"/>
                        </a:spcBef>
                        <a:spcAft>
                          <a:spcPts val="0"/>
                        </a:spcAft>
                        <a:buClrTx/>
                        <a:buSzTx/>
                        <a:buFontTx/>
                        <a:buNone/>
                        <a:tabLst/>
                        <a:defRPr/>
                      </a:pPr>
                      <a:r>
                        <a:rPr lang="en-US" sz="2000" noProof="0" dirty="0">
                          <a:solidFill>
                            <a:srgbClr val="D9D9D9"/>
                          </a:solidFill>
                          <a:latin typeface="Arial"/>
                          <a:cs typeface="Arial"/>
                        </a:rPr>
                        <a:t>Zoom in and look at your images at 100%-200% magnification. If they look clear, they will print well. </a:t>
                      </a:r>
                    </a:p>
                  </a:txBody>
                  <a:tcPr marL="182880" marT="137160">
                    <a:solidFill>
                      <a:srgbClr val="010101"/>
                    </a:solidFill>
                  </a:tcPr>
                </a:tc>
                <a:tc hMerge="1">
                  <a:txBody>
                    <a:bodyPr/>
                    <a:lstStyle/>
                    <a:p>
                      <a:endParaRPr lang="en-US" sz="2400" dirty="0">
                        <a:solidFill>
                          <a:srgbClr val="1F3A4E"/>
                        </a:solidFill>
                      </a:endParaRPr>
                    </a:p>
                  </a:txBody>
                  <a:tcPr>
                    <a:solidFill>
                      <a:schemeClr val="tx1">
                        <a:lumMod val="95000"/>
                        <a:lumOff val="5000"/>
                      </a:schemeClr>
                    </a:solidFill>
                  </a:tcPr>
                </a:tc>
                <a:extLst>
                  <a:ext uri="{0D108BD9-81ED-4DB2-BD59-A6C34878D82A}">
                    <a16:rowId xmlns:a16="http://schemas.microsoft.com/office/drawing/2014/main" val="10007"/>
                  </a:ext>
                </a:extLst>
              </a:tr>
              <a:tr h="3187270">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2000" noProof="0" dirty="0">
                        <a:solidFill>
                          <a:schemeClr val="bg1"/>
                        </a:solidFill>
                        <a:latin typeface="Arial"/>
                        <a:cs typeface="Arial"/>
                      </a:endParaRPr>
                    </a:p>
                  </a:txBody>
                  <a:tcPr marL="182880" marT="137160">
                    <a:blipFill rotWithShape="1">
                      <a:blip r:embed="rId6"/>
                      <a:stretch>
                        <a:fillRect/>
                      </a:stretch>
                    </a:blipFill>
                  </a:tcPr>
                </a:tc>
                <a:tc hMerge="1">
                  <a:txBody>
                    <a:bodyPr/>
                    <a:lstStyle/>
                    <a:p>
                      <a:endParaRPr lang="en-US"/>
                    </a:p>
                  </a:txBody>
                  <a:tcPr/>
                </a:tc>
                <a:extLst>
                  <a:ext uri="{0D108BD9-81ED-4DB2-BD59-A6C34878D82A}">
                    <a16:rowId xmlns:a16="http://schemas.microsoft.com/office/drawing/2014/main" val="10010"/>
                  </a:ext>
                </a:extLst>
              </a:tr>
            </a:tbl>
          </a:graphicData>
        </a:graphic>
      </p:graphicFrame>
      <p:graphicFrame>
        <p:nvGraphicFramePr>
          <p:cNvPr id="17" name="Table 16">
            <a:extLst>
              <a:ext uri="{FF2B5EF4-FFF2-40B4-BE49-F238E27FC236}">
                <a16:creationId xmlns:a16="http://schemas.microsoft.com/office/drawing/2014/main" id="{73A943FF-505A-4C07-86EE-86D3E7A89CCA}"/>
              </a:ext>
            </a:extLst>
          </p:cNvPr>
          <p:cNvGraphicFramePr>
            <a:graphicFrameLocks noGrp="1"/>
          </p:cNvGraphicFramePr>
          <p:nvPr userDrawn="1">
            <p:extLst>
              <p:ext uri="{D42A27DB-BD31-4B8C-83A1-F6EECF244321}">
                <p14:modId xmlns:p14="http://schemas.microsoft.com/office/powerpoint/2010/main" val="3568378181"/>
              </p:ext>
            </p:extLst>
          </p:nvPr>
        </p:nvGraphicFramePr>
        <p:xfrm>
          <a:off x="44695229" y="-84749"/>
          <a:ext cx="9430188" cy="33075070"/>
        </p:xfrm>
        <a:graphic>
          <a:graphicData uri="http://schemas.openxmlformats.org/drawingml/2006/table">
            <a:tbl>
              <a:tblPr firstRow="1" bandRow="1">
                <a:tableStyleId>{5C22544A-7EE6-4342-B048-85BDC9FD1C3A}</a:tableStyleId>
              </a:tblPr>
              <a:tblGrid>
                <a:gridCol w="3343835">
                  <a:extLst>
                    <a:ext uri="{9D8B030D-6E8A-4147-A177-3AD203B41FA5}">
                      <a16:colId xmlns:a16="http://schemas.microsoft.com/office/drawing/2014/main" val="20000"/>
                    </a:ext>
                  </a:extLst>
                </a:gridCol>
                <a:gridCol w="1381559">
                  <a:extLst>
                    <a:ext uri="{9D8B030D-6E8A-4147-A177-3AD203B41FA5}">
                      <a16:colId xmlns:a16="http://schemas.microsoft.com/office/drawing/2014/main" val="997673227"/>
                    </a:ext>
                  </a:extLst>
                </a:gridCol>
                <a:gridCol w="4704794">
                  <a:extLst>
                    <a:ext uri="{9D8B030D-6E8A-4147-A177-3AD203B41FA5}">
                      <a16:colId xmlns:a16="http://schemas.microsoft.com/office/drawing/2014/main" val="4164475170"/>
                    </a:ext>
                  </a:extLst>
                </a:gridCol>
              </a:tblGrid>
              <a:tr h="1756432">
                <a:tc gridSpan="3">
                  <a:txBody>
                    <a:bodyPr/>
                    <a:lstStyle/>
                    <a:p>
                      <a:pPr marL="0" marR="0" indent="0" algn="ctr" defTabSz="4388900" rtl="0" eaLnBrk="1" fontAlgn="auto" latinLnBrk="0" hangingPunct="1">
                        <a:lnSpc>
                          <a:spcPct val="100000"/>
                        </a:lnSpc>
                        <a:spcBef>
                          <a:spcPts val="0"/>
                        </a:spcBef>
                        <a:spcAft>
                          <a:spcPts val="0"/>
                        </a:spcAft>
                        <a:buClrTx/>
                        <a:buSzTx/>
                        <a:buFontTx/>
                        <a:buNone/>
                        <a:tabLst/>
                        <a:defRPr/>
                      </a:pPr>
                      <a:r>
                        <a:rPr lang="en-US" sz="4000" b="0" spc="600" dirty="0">
                          <a:solidFill>
                            <a:srgbClr val="1F3A4E"/>
                          </a:solidFill>
                          <a:latin typeface="Arial Black" panose="020B0A04020102020204" pitchFamily="34" charset="0"/>
                        </a:rPr>
                        <a:t>QUICK START GUIDE</a:t>
                      </a:r>
                      <a:br>
                        <a:rPr lang="en-US" sz="4000" b="0" spc="600" dirty="0">
                          <a:solidFill>
                            <a:srgbClr val="1F3A4E"/>
                          </a:solidFill>
                          <a:latin typeface="Arial Black" panose="020B0A04020102020204" pitchFamily="34" charset="0"/>
                        </a:rPr>
                      </a:br>
                      <a:r>
                        <a:rPr lang="en-US" sz="3200" b="1" spc="0" dirty="0">
                          <a:solidFill>
                            <a:srgbClr val="FF0000"/>
                          </a:solidFill>
                          <a:latin typeface="Trebuchet MS" pitchFamily="34" charset="0"/>
                        </a:rPr>
                        <a:t>(THIS SIDEBAR WILL NOT PRINT)</a:t>
                      </a:r>
                      <a:endParaRPr lang="en-US" sz="4000" b="1" spc="600" dirty="0">
                        <a:solidFill>
                          <a:schemeClr val="bg1"/>
                        </a:solidFill>
                        <a:latin typeface="Trebuchet MS" pitchFamily="34" charset="0"/>
                      </a:endParaRPr>
                    </a:p>
                  </a:txBody>
                  <a:tcPr marL="182880" marT="137160">
                    <a:solidFill>
                      <a:srgbClr val="FFC000"/>
                    </a:solidFill>
                  </a:tcPr>
                </a:tc>
                <a:tc hMerge="1">
                  <a:txBody>
                    <a:bodyPr/>
                    <a:lstStyle/>
                    <a:p>
                      <a:endParaRPr lang="en-US"/>
                    </a:p>
                  </a:txBody>
                  <a:tcPr/>
                </a:tc>
                <a:tc hMerge="1">
                  <a:txBody>
                    <a:bodyPr/>
                    <a:lstStyle/>
                    <a:p>
                      <a:endParaRPr lang="en-US"/>
                    </a:p>
                  </a:txBody>
                  <a:tcPr/>
                </a:tc>
                <a:extLst>
                  <a:ext uri="{0D108BD9-81ED-4DB2-BD59-A6C34878D82A}">
                    <a16:rowId xmlns:a16="http://schemas.microsoft.com/office/drawing/2014/main" val="10000"/>
                  </a:ext>
                </a:extLst>
              </a:tr>
              <a:tr h="5563101">
                <a:tc gridSpan="3">
                  <a:txBody>
                    <a:bodyPr/>
                    <a:lstStyle/>
                    <a:p>
                      <a:pPr algn="l"/>
                      <a:r>
                        <a:rPr lang="en-US" sz="2800" b="1" baseline="0" dirty="0">
                          <a:solidFill>
                            <a:srgbClr val="FFC000"/>
                          </a:solidFill>
                          <a:latin typeface="Arial" panose="020B0604020202020204" pitchFamily="34" charset="0"/>
                          <a:cs typeface="Arial" panose="020B0604020202020204" pitchFamily="34" charset="0"/>
                        </a:rPr>
                        <a:t>How to change the template colors</a:t>
                      </a:r>
                    </a:p>
                    <a:p>
                      <a:pPr marL="0" indent="0" algn="l" defTabSz="114300"/>
                      <a:r>
                        <a:rPr lang="en-US" sz="2400" b="0" baseline="0" dirty="0">
                          <a:solidFill>
                            <a:srgbClr val="D9D9D9"/>
                          </a:solidFill>
                          <a:latin typeface="Arial" panose="020B0604020202020204" pitchFamily="34" charset="0"/>
                          <a:cs typeface="Arial" panose="020B0604020202020204" pitchFamily="34" charset="0"/>
                        </a:rPr>
                        <a:t>You can change the overall template color theme by clicking on the COLORS dropdown menu under the DESIGN tab. You can see a tutorial here: </a:t>
                      </a:r>
                      <a:r>
                        <a:rPr lang="en-US" sz="2400" dirty="0">
                          <a:solidFill>
                            <a:srgbClr val="FFC000"/>
                          </a:solidFill>
                          <a:hlinkClick r:id="rId7">
                            <a:extLst>
                              <a:ext uri="{A12FA001-AC4F-418D-AE19-62706E023703}">
                                <ahyp:hlinkClr xmlns:ahyp="http://schemas.microsoft.com/office/drawing/2018/hyperlinkcolor" val="tx"/>
                              </a:ext>
                            </a:extLst>
                          </a:hlinkClick>
                        </a:rPr>
                        <a:t>https://www.posterpresentations.com/how-to-change-the-research-poster-template-colors.html</a:t>
                      </a:r>
                      <a:endParaRPr lang="en-US" sz="2400" dirty="0">
                        <a:solidFill>
                          <a:srgbClr val="FFC000"/>
                        </a:solidFill>
                      </a:endParaRPr>
                    </a:p>
                    <a:p>
                      <a:pPr marL="0" indent="0" algn="l" defTabSz="114300"/>
                      <a:endParaRPr lang="en-US" sz="2400" b="0" baseline="0" dirty="0">
                        <a:solidFill>
                          <a:srgbClr val="D9D9D9"/>
                        </a:solidFill>
                        <a:latin typeface="Arial" panose="020B0604020202020204" pitchFamily="34" charset="0"/>
                        <a:cs typeface="Arial" panose="020B0604020202020204" pitchFamily="34" charset="0"/>
                      </a:endParaRPr>
                    </a:p>
                    <a:p>
                      <a:pPr marL="0" indent="0" algn="l" defTabSz="114300"/>
                      <a:r>
                        <a:rPr lang="en-US" sz="2400" b="0" baseline="0" dirty="0">
                          <a:solidFill>
                            <a:srgbClr val="D9D9D9"/>
                          </a:solidFill>
                          <a:latin typeface="Arial" panose="020B0604020202020204" pitchFamily="34" charset="0"/>
                          <a:cs typeface="Arial" panose="020B0604020202020204" pitchFamily="34" charset="0"/>
                        </a:rPr>
                        <a:t>You can also manually change the color of individual elements by going to VIEW &gt; SLIDE MASTER. On the left side of your screen select the background master where you can change the template background, column sizes, etc. </a:t>
                      </a:r>
                    </a:p>
                    <a:p>
                      <a:pPr marL="0" indent="0" algn="l" defTabSz="114300"/>
                      <a:endParaRPr lang="en-US" sz="2400" b="0" baseline="0" dirty="0">
                        <a:solidFill>
                          <a:srgbClr val="D9D9D9"/>
                        </a:solidFill>
                        <a:latin typeface="Arial" panose="020B0604020202020204" pitchFamily="34" charset="0"/>
                        <a:cs typeface="Arial" panose="020B0604020202020204" pitchFamily="34" charset="0"/>
                      </a:endParaRPr>
                    </a:p>
                    <a:p>
                      <a:pPr marL="0" indent="0" algn="l" defTabSz="114300"/>
                      <a:r>
                        <a:rPr lang="en-US" sz="2400" b="0" baseline="0" dirty="0">
                          <a:solidFill>
                            <a:srgbClr val="D9D9D9"/>
                          </a:solidFill>
                          <a:latin typeface="Arial" panose="020B0604020202020204" pitchFamily="34" charset="0"/>
                          <a:cs typeface="Arial" panose="020B0604020202020204" pitchFamily="34" charset="0"/>
                        </a:rPr>
                        <a:t>After you finish working on the SLIDE MASTER, it is important that you go to VIEW &gt; NORMAL to continue working on your poster. </a:t>
                      </a:r>
                    </a:p>
                  </a:txBody>
                  <a:tcPr marL="182880" marT="137160">
                    <a:solidFill>
                      <a:schemeClr val="tx1"/>
                    </a:solidFill>
                  </a:tcPr>
                </a:tc>
                <a:tc hMerge="1">
                  <a:txBody>
                    <a:bodyPr/>
                    <a:lstStyle/>
                    <a:p>
                      <a:endParaRPr lang="en-US" sz="2400" dirty="0">
                        <a:solidFill>
                          <a:srgbClr val="1F3A4E"/>
                        </a:solidFill>
                      </a:endParaRPr>
                    </a:p>
                  </a:txBody>
                  <a:tcPr marL="182880" marT="137160">
                    <a:blipFill rotWithShape="1">
                      <a:blip r:embed="rId8"/>
                      <a:stretch>
                        <a:fillRect/>
                      </a:stretch>
                    </a:blipFill>
                  </a:tcPr>
                </a:tc>
                <a:tc hMerge="1">
                  <a:txBody>
                    <a:bodyPr/>
                    <a:lstStyle/>
                    <a:p>
                      <a:endParaRPr lang="en-US"/>
                    </a:p>
                  </a:txBody>
                  <a:tcPr/>
                </a:tc>
                <a:extLst>
                  <a:ext uri="{0D108BD9-81ED-4DB2-BD59-A6C34878D82A}">
                    <a16:rowId xmlns:a16="http://schemas.microsoft.com/office/drawing/2014/main" val="10001"/>
                  </a:ext>
                </a:extLst>
              </a:tr>
              <a:tr h="3667719">
                <a:tc gridSpan="3">
                  <a:txBody>
                    <a:bodyPr/>
                    <a:lstStyle/>
                    <a:p>
                      <a:r>
                        <a:rPr lang="en-US" sz="2800" b="1" dirty="0">
                          <a:solidFill>
                            <a:srgbClr val="FFC000"/>
                          </a:solidFill>
                          <a:latin typeface="Arial" panose="020B0604020202020204" pitchFamily="34" charset="0"/>
                          <a:cs typeface="Arial" panose="020B0604020202020204" pitchFamily="34" charset="0"/>
                        </a:rPr>
                        <a:t>How to change the column layout configuration</a:t>
                      </a:r>
                    </a:p>
                    <a:p>
                      <a:r>
                        <a:rPr lang="en-US" sz="2400" dirty="0">
                          <a:solidFill>
                            <a:srgbClr val="D9D9D9"/>
                          </a:solidFill>
                          <a:latin typeface="Arial" panose="020B0604020202020204" pitchFamily="34" charset="0"/>
                          <a:cs typeface="Arial" panose="020B0604020202020204" pitchFamily="34" charset="0"/>
                        </a:rPr>
                        <a:t>You can manually change the configuration on the columns by going to VIEW &gt; SLIDE MASTER. You can delete columns, resize them or modify them as needed for your layout. </a:t>
                      </a:r>
                    </a:p>
                    <a:p>
                      <a:pPr marL="0" marR="0" indent="0" algn="l" defTabSz="3765366" rtl="0" eaLnBrk="1" fontAlgn="auto" latinLnBrk="0" hangingPunct="1">
                        <a:lnSpc>
                          <a:spcPct val="100000"/>
                        </a:lnSpc>
                        <a:spcBef>
                          <a:spcPts val="0"/>
                        </a:spcBef>
                        <a:spcAft>
                          <a:spcPts val="0"/>
                        </a:spcAft>
                        <a:buClrTx/>
                        <a:buSzTx/>
                        <a:buFontTx/>
                        <a:buNone/>
                        <a:tabLst/>
                        <a:defRPr/>
                      </a:pPr>
                      <a:r>
                        <a:rPr lang="en-US" sz="2400" dirty="0">
                          <a:solidFill>
                            <a:srgbClr val="D9D9D9"/>
                          </a:solidFill>
                          <a:latin typeface="Arial" panose="020B0604020202020204" pitchFamily="34" charset="0"/>
                          <a:cs typeface="Arial" panose="020B0604020202020204" pitchFamily="34" charset="0"/>
                        </a:rPr>
                        <a:t>You can see a tutorial here: </a:t>
                      </a:r>
                      <a:r>
                        <a:rPr lang="en-US" sz="2400" u="sng" dirty="0">
                          <a:solidFill>
                            <a:srgbClr val="FFC000"/>
                          </a:solidFill>
                          <a:latin typeface="Arial" panose="020B0604020202020204" pitchFamily="34" charset="0"/>
                          <a:cs typeface="Arial" panose="020B0604020202020204" pitchFamily="34" charset="0"/>
                        </a:rPr>
                        <a:t>https://</a:t>
                      </a:r>
                      <a:r>
                        <a:rPr lang="en-US" sz="2400" u="sng" dirty="0" err="1">
                          <a:solidFill>
                            <a:srgbClr val="FFC000"/>
                          </a:solidFill>
                          <a:latin typeface="Arial" panose="020B0604020202020204" pitchFamily="34" charset="0"/>
                          <a:cs typeface="Arial" panose="020B0604020202020204" pitchFamily="34" charset="0"/>
                        </a:rPr>
                        <a:t>www.posterpresentations.com</a:t>
                      </a:r>
                      <a:r>
                        <a:rPr lang="en-US" sz="2400" u="sng" dirty="0">
                          <a:solidFill>
                            <a:srgbClr val="FFC000"/>
                          </a:solidFill>
                          <a:latin typeface="Arial" panose="020B0604020202020204" pitchFamily="34" charset="0"/>
                          <a:cs typeface="Arial" panose="020B0604020202020204" pitchFamily="34" charset="0"/>
                        </a:rPr>
                        <a:t>/how-to-change-the-column-</a:t>
                      </a:r>
                      <a:r>
                        <a:rPr lang="en-US" sz="2400" u="sng" dirty="0" err="1">
                          <a:solidFill>
                            <a:srgbClr val="FFC000"/>
                          </a:solidFill>
                          <a:latin typeface="Arial" panose="020B0604020202020204" pitchFamily="34" charset="0"/>
                          <a:cs typeface="Arial" panose="020B0604020202020204" pitchFamily="34" charset="0"/>
                        </a:rPr>
                        <a:t>configuration.html</a:t>
                      </a:r>
                      <a:endParaRPr lang="en-US" u="sng" dirty="0">
                        <a:solidFill>
                          <a:srgbClr val="FFC000"/>
                        </a:solidFill>
                      </a:endParaRPr>
                    </a:p>
                  </a:txBody>
                  <a:tcPr marL="182880" marT="137160">
                    <a:solidFill>
                      <a:schemeClr val="tx1"/>
                    </a:solidFill>
                  </a:tcPr>
                </a:tc>
                <a:tc hMerge="1">
                  <a:txBody>
                    <a:bodyPr/>
                    <a:lstStyle/>
                    <a:p>
                      <a:endParaRPr lang="en-US" sz="2400" dirty="0">
                        <a:solidFill>
                          <a:srgbClr val="1F3A4E"/>
                        </a:solidFill>
                      </a:endParaRPr>
                    </a:p>
                  </a:txBody>
                  <a:tcPr marL="182880" marT="137160">
                    <a:blipFill rotWithShape="1">
                      <a:blip r:embed="rId9"/>
                      <a:stretch>
                        <a:fillRect/>
                      </a:stretch>
                    </a:blipFill>
                  </a:tcPr>
                </a:tc>
                <a:tc hMerge="1">
                  <a:txBody>
                    <a:bodyPr/>
                    <a:lstStyle/>
                    <a:p>
                      <a:endParaRPr lang="en-US" dirty="0"/>
                    </a:p>
                  </a:txBody>
                  <a:tcPr marL="182880" marT="137160">
                    <a:solidFill>
                      <a:srgbClr val="010101"/>
                    </a:solidFill>
                  </a:tcPr>
                </a:tc>
                <a:extLst>
                  <a:ext uri="{0D108BD9-81ED-4DB2-BD59-A6C34878D82A}">
                    <a16:rowId xmlns:a16="http://schemas.microsoft.com/office/drawing/2014/main" val="10004"/>
                  </a:ext>
                </a:extLst>
              </a:tr>
              <a:tr h="5177074">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2400" noProof="0" dirty="0">
                        <a:solidFill>
                          <a:srgbClr val="D9D9D9"/>
                        </a:solidFill>
                        <a:latin typeface="Arial" panose="020B0604020202020204" pitchFamily="34" charset="0"/>
                        <a:cs typeface="Arial" panose="020B0604020202020204" pitchFamily="34" charset="0"/>
                      </a:endParaRPr>
                    </a:p>
                  </a:txBody>
                  <a:tcPr marL="182880" marT="137160">
                    <a:blipFill dpi="0" rotWithShape="1">
                      <a:blip r:embed="rId10">
                        <a:extLst>
                          <a:ext uri="{28A0092B-C50C-407E-A947-70E740481C1C}">
                            <a14:useLocalDpi xmlns:a14="http://schemas.microsoft.com/office/drawing/2010/main" val="0"/>
                          </a:ext>
                        </a:extLst>
                      </a:blip>
                      <a:srcRect/>
                      <a:stretch>
                        <a:fillRect/>
                      </a:stretch>
                    </a:blipFill>
                  </a:tcPr>
                </a:tc>
                <a:tc hMerge="1">
                  <a:txBody>
                    <a:bodyPr/>
                    <a:lstStyle/>
                    <a:p>
                      <a:endParaRPr lang="en-US"/>
                    </a:p>
                  </a:txBody>
                  <a:tcPr/>
                </a:tc>
                <a:tc row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2800" b="1" noProof="0" dirty="0">
                          <a:solidFill>
                            <a:srgbClr val="FFC000"/>
                          </a:solidFill>
                          <a:latin typeface="Arial" panose="020B0604020202020204" pitchFamily="34" charset="0"/>
                          <a:cs typeface="Arial" panose="020B0604020202020204" pitchFamily="34" charset="0"/>
                        </a:rPr>
                        <a:t>How to hide the QUICK START GUIDE bars from the sides of the template</a:t>
                      </a: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noProof="0" dirty="0">
                          <a:solidFill>
                            <a:srgbClr val="D9D9D9"/>
                          </a:solidFill>
                          <a:latin typeface="Arial" panose="020B0604020202020204" pitchFamily="34" charset="0"/>
                          <a:cs typeface="Arial" panose="020B0604020202020204" pitchFamily="34" charset="0"/>
                        </a:rPr>
                        <a:t>The Quick Start</a:t>
                      </a:r>
                      <a:r>
                        <a:rPr lang="en-US" sz="2400" baseline="0" noProof="0" dirty="0">
                          <a:solidFill>
                            <a:srgbClr val="D9D9D9"/>
                          </a:solidFill>
                          <a:latin typeface="Arial" panose="020B0604020202020204" pitchFamily="34" charset="0"/>
                          <a:cs typeface="Arial" panose="020B0604020202020204" pitchFamily="34" charset="0"/>
                        </a:rPr>
                        <a:t> Guides</a:t>
                      </a:r>
                      <a:r>
                        <a:rPr lang="en-US" sz="2400" noProof="0" dirty="0">
                          <a:solidFill>
                            <a:srgbClr val="D9D9D9"/>
                          </a:solidFill>
                          <a:latin typeface="Arial" panose="020B0604020202020204" pitchFamily="34" charset="0"/>
                          <a:cs typeface="Arial" panose="020B0604020202020204" pitchFamily="34" charset="0"/>
                        </a:rPr>
                        <a:t> </a:t>
                      </a:r>
                      <a:r>
                        <a:rPr lang="en-US" sz="2400" u="sng" noProof="0" dirty="0">
                          <a:solidFill>
                            <a:srgbClr val="D9D9D9"/>
                          </a:solidFill>
                          <a:latin typeface="Arial" panose="020B0604020202020204" pitchFamily="34" charset="0"/>
                          <a:cs typeface="Arial" panose="020B0604020202020204" pitchFamily="34" charset="0"/>
                        </a:rPr>
                        <a:t>are outside the template’s printable area</a:t>
                      </a:r>
                      <a:r>
                        <a:rPr lang="en-US" sz="2400" noProof="0" dirty="0">
                          <a:solidFill>
                            <a:srgbClr val="D9D9D9"/>
                          </a:solidFill>
                          <a:latin typeface="Arial" panose="020B0604020202020204" pitchFamily="34" charset="0"/>
                          <a:cs typeface="Arial" panose="020B0604020202020204" pitchFamily="34" charset="0"/>
                        </a:rPr>
                        <a:t> and they will not be on the printed poster</a:t>
                      </a:r>
                      <a:r>
                        <a:rPr lang="en-US" sz="2400" baseline="0" noProof="0" dirty="0">
                          <a:solidFill>
                            <a:srgbClr val="D9D9D9"/>
                          </a:solidFill>
                          <a:latin typeface="Arial" panose="020B0604020202020204" pitchFamily="34" charset="0"/>
                          <a:cs typeface="Arial" panose="020B0604020202020204" pitchFamily="34" charset="0"/>
                        </a:rPr>
                        <a:t>. </a:t>
                      </a:r>
                    </a:p>
                    <a:p>
                      <a:pPr marL="0" marR="0" lvl="0" indent="0" algn="l" defTabSz="114300" rtl="0" eaLnBrk="1" fontAlgn="auto" latinLnBrk="0" hangingPunct="1">
                        <a:lnSpc>
                          <a:spcPct val="100000"/>
                        </a:lnSpc>
                        <a:spcBef>
                          <a:spcPts val="0"/>
                        </a:spcBef>
                        <a:spcAft>
                          <a:spcPts val="0"/>
                        </a:spcAft>
                        <a:buClrTx/>
                        <a:buSzTx/>
                        <a:buFontTx/>
                        <a:buNone/>
                        <a:tabLst/>
                        <a:defRPr/>
                      </a:pPr>
                      <a:endParaRPr lang="en-US" sz="2400" baseline="0" noProof="0" dirty="0">
                        <a:solidFill>
                          <a:srgbClr val="D9D9D9"/>
                        </a:solidFill>
                        <a:latin typeface="Arial" panose="020B0604020202020204" pitchFamily="34" charset="0"/>
                        <a:cs typeface="Arial" panose="020B0604020202020204" pitchFamily="34" charset="0"/>
                      </a:endParaRP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baseline="0" noProof="0" dirty="0">
                          <a:solidFill>
                            <a:srgbClr val="D9D9D9"/>
                          </a:solidFill>
                          <a:latin typeface="Arial" panose="020B0604020202020204" pitchFamily="34" charset="0"/>
                          <a:cs typeface="Arial" panose="020B0604020202020204" pitchFamily="34" charset="0"/>
                        </a:rPr>
                        <a:t>If you create a PDF file from your template, the guides will not be included.</a:t>
                      </a:r>
                    </a:p>
                    <a:p>
                      <a:pPr marL="0" marR="0" lvl="0" indent="0" algn="l" defTabSz="114300" rtl="0" eaLnBrk="1" fontAlgn="auto" latinLnBrk="0" hangingPunct="1">
                        <a:lnSpc>
                          <a:spcPct val="100000"/>
                        </a:lnSpc>
                        <a:spcBef>
                          <a:spcPts val="0"/>
                        </a:spcBef>
                        <a:spcAft>
                          <a:spcPts val="0"/>
                        </a:spcAft>
                        <a:buClrTx/>
                        <a:buSzTx/>
                        <a:buFontTx/>
                        <a:buNone/>
                        <a:tabLst/>
                        <a:defRPr/>
                      </a:pPr>
                      <a:endParaRPr lang="en-US" sz="2400" baseline="0" noProof="0" dirty="0">
                        <a:solidFill>
                          <a:srgbClr val="D9D9D9"/>
                        </a:solidFill>
                        <a:latin typeface="Arial" panose="020B0604020202020204" pitchFamily="34" charset="0"/>
                        <a:cs typeface="Arial" panose="020B0604020202020204" pitchFamily="34" charset="0"/>
                      </a:endParaRP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baseline="0" noProof="0" dirty="0">
                          <a:solidFill>
                            <a:srgbClr val="D9D9D9"/>
                          </a:solidFill>
                          <a:latin typeface="Arial" panose="020B0604020202020204" pitchFamily="34" charset="0"/>
                          <a:cs typeface="Arial" panose="020B0604020202020204" pitchFamily="34" charset="0"/>
                        </a:rPr>
                        <a:t>To hide the guides click on the </a:t>
                      </a:r>
                      <a:r>
                        <a:rPr lang="en-US" sz="2400" b="1" baseline="0" noProof="0" dirty="0">
                          <a:solidFill>
                            <a:srgbClr val="D9D9D9"/>
                          </a:solidFill>
                          <a:latin typeface="Arial" panose="020B0604020202020204" pitchFamily="34" charset="0"/>
                          <a:cs typeface="Arial" panose="020B0604020202020204" pitchFamily="34" charset="0"/>
                        </a:rPr>
                        <a:t>Home</a:t>
                      </a:r>
                      <a:r>
                        <a:rPr lang="en-US" sz="2400" baseline="0" noProof="0" dirty="0">
                          <a:solidFill>
                            <a:srgbClr val="D9D9D9"/>
                          </a:solidFill>
                          <a:latin typeface="Arial" panose="020B0604020202020204" pitchFamily="34" charset="0"/>
                          <a:cs typeface="Arial" panose="020B0604020202020204" pitchFamily="34" charset="0"/>
                        </a:rPr>
                        <a:t> tab (top of the screen) and then click on the </a:t>
                      </a:r>
                      <a:r>
                        <a:rPr lang="en-US" sz="2400" b="1" baseline="0" noProof="0" dirty="0">
                          <a:solidFill>
                            <a:srgbClr val="D9D9D9"/>
                          </a:solidFill>
                          <a:latin typeface="Arial" panose="020B0604020202020204" pitchFamily="34" charset="0"/>
                          <a:cs typeface="Arial" panose="020B0604020202020204" pitchFamily="34" charset="0"/>
                        </a:rPr>
                        <a:t>Layout</a:t>
                      </a:r>
                      <a:r>
                        <a:rPr lang="en-US" sz="2400" baseline="0" noProof="0" dirty="0">
                          <a:solidFill>
                            <a:srgbClr val="D9D9D9"/>
                          </a:solidFill>
                          <a:latin typeface="Arial" panose="020B0604020202020204" pitchFamily="34" charset="0"/>
                          <a:cs typeface="Arial" panose="020B0604020202020204" pitchFamily="34" charset="0"/>
                        </a:rPr>
                        <a:t> button below to see the available layouts. Choose the </a:t>
                      </a:r>
                      <a:r>
                        <a:rPr lang="en-US" sz="2400" b="1" baseline="0" noProof="0" dirty="0">
                          <a:solidFill>
                            <a:srgbClr val="D9D9D9"/>
                          </a:solidFill>
                          <a:latin typeface="Arial" panose="020B0604020202020204" pitchFamily="34" charset="0"/>
                          <a:cs typeface="Arial" panose="020B0604020202020204" pitchFamily="34" charset="0"/>
                        </a:rPr>
                        <a:t>Without Guides </a:t>
                      </a:r>
                      <a:r>
                        <a:rPr lang="en-US" sz="2400" b="0" baseline="0" noProof="0" dirty="0">
                          <a:solidFill>
                            <a:srgbClr val="D9D9D9"/>
                          </a:solidFill>
                          <a:latin typeface="Arial" panose="020B0604020202020204" pitchFamily="34" charset="0"/>
                          <a:cs typeface="Arial" panose="020B0604020202020204" pitchFamily="34" charset="0"/>
                        </a:rPr>
                        <a:t>layout</a:t>
                      </a:r>
                      <a:r>
                        <a:rPr lang="en-US" sz="2400" baseline="0" noProof="0" dirty="0">
                          <a:solidFill>
                            <a:srgbClr val="D9D9D9"/>
                          </a:solidFill>
                          <a:latin typeface="Arial" panose="020B0604020202020204" pitchFamily="34" charset="0"/>
                          <a:cs typeface="Arial" panose="020B0604020202020204" pitchFamily="34" charset="0"/>
                        </a:rPr>
                        <a:t>.</a:t>
                      </a:r>
                      <a:endParaRPr lang="en-US" sz="2400" noProof="0" dirty="0">
                        <a:solidFill>
                          <a:srgbClr val="D9D9D9"/>
                        </a:solidFill>
                        <a:latin typeface="Arial" panose="020B0604020202020204" pitchFamily="34" charset="0"/>
                        <a:cs typeface="Arial" panose="020B0604020202020204" pitchFamily="34" charset="0"/>
                      </a:endParaRPr>
                    </a:p>
                    <a:p>
                      <a:pPr marL="0" marR="0" lvl="0" indent="0" algn="l" defTabSz="114300" rtl="0" eaLnBrk="1" fontAlgn="auto" latinLnBrk="0" hangingPunct="1">
                        <a:lnSpc>
                          <a:spcPct val="100000"/>
                        </a:lnSpc>
                        <a:spcBef>
                          <a:spcPts val="0"/>
                        </a:spcBef>
                        <a:spcAft>
                          <a:spcPts val="0"/>
                        </a:spcAft>
                        <a:buClrTx/>
                        <a:buSzTx/>
                        <a:buFontTx/>
                        <a:buNone/>
                        <a:tabLst/>
                        <a:defRPr/>
                      </a:pPr>
                      <a:endParaRPr lang="en-US" sz="2400" noProof="0" dirty="0">
                        <a:solidFill>
                          <a:srgbClr val="D9D9D9"/>
                        </a:solidFill>
                        <a:latin typeface="Arial" panose="020B0604020202020204" pitchFamily="34" charset="0"/>
                        <a:cs typeface="Arial" panose="020B0604020202020204" pitchFamily="34" charset="0"/>
                      </a:endParaRPr>
                    </a:p>
                  </a:txBody>
                  <a:tcPr marL="182880" marT="137160">
                    <a:solidFill>
                      <a:srgbClr val="010101"/>
                    </a:solidFill>
                  </a:tcPr>
                </a:tc>
                <a:extLst>
                  <a:ext uri="{0D108BD9-81ED-4DB2-BD59-A6C34878D82A}">
                    <a16:rowId xmlns:a16="http://schemas.microsoft.com/office/drawing/2014/main" val="10005"/>
                  </a:ext>
                </a:extLst>
              </a:tr>
              <a:tr h="2888327">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2400" noProof="0" dirty="0">
                        <a:solidFill>
                          <a:srgbClr val="D9D9D9"/>
                        </a:solidFill>
                        <a:latin typeface="Arial" panose="020B0604020202020204" pitchFamily="34" charset="0"/>
                        <a:cs typeface="Arial" panose="020B0604020202020204" pitchFamily="34" charset="0"/>
                      </a:endParaRPr>
                    </a:p>
                  </a:txBody>
                  <a:tcPr marL="182880" marT="137160">
                    <a:solidFill>
                      <a:srgbClr val="010101"/>
                    </a:solidFill>
                  </a:tcPr>
                </a:tc>
                <a:tc hMerge="1">
                  <a:txBody>
                    <a:bodyPr/>
                    <a:lstStyle/>
                    <a:p>
                      <a:endParaRPr lang="en-US"/>
                    </a:p>
                  </a:txBody>
                  <a:tcPr/>
                </a:tc>
                <a:tc vMerge="1">
                  <a:txBody>
                    <a:bodyPr/>
                    <a:lstStyle/>
                    <a:p>
                      <a:endParaRPr lang="en-US"/>
                    </a:p>
                  </a:txBody>
                  <a:tcPr/>
                </a:tc>
                <a:extLst>
                  <a:ext uri="{0D108BD9-81ED-4DB2-BD59-A6C34878D82A}">
                    <a16:rowId xmlns:a16="http://schemas.microsoft.com/office/drawing/2014/main" val="1766341567"/>
                  </a:ext>
                </a:extLst>
              </a:tr>
              <a:tr h="3781426">
                <a:tc gridSpan="2">
                  <a:txBody>
                    <a:bodyPr/>
                    <a:lstStyle/>
                    <a:p>
                      <a:r>
                        <a:rPr lang="en-US" sz="2800" b="1" dirty="0">
                          <a:solidFill>
                            <a:srgbClr val="FFC000"/>
                          </a:solidFill>
                          <a:latin typeface="Arial" panose="020B0604020202020204" pitchFamily="34" charset="0"/>
                          <a:cs typeface="Arial" panose="020B0604020202020204" pitchFamily="34" charset="0"/>
                        </a:rPr>
                        <a:t>How to</a:t>
                      </a:r>
                      <a:r>
                        <a:rPr lang="en-US" sz="2800" b="1" baseline="0" dirty="0">
                          <a:solidFill>
                            <a:srgbClr val="FFC000"/>
                          </a:solidFill>
                          <a:latin typeface="Arial" panose="020B0604020202020204" pitchFamily="34" charset="0"/>
                          <a:cs typeface="Arial" panose="020B0604020202020204" pitchFamily="34" charset="0"/>
                        </a:rPr>
                        <a:t> preview your poster prior to printing</a:t>
                      </a:r>
                      <a:endParaRPr lang="en-US" sz="2800" b="1" dirty="0">
                        <a:solidFill>
                          <a:srgbClr val="FFC000"/>
                        </a:solidFill>
                        <a:latin typeface="Arial" panose="020B0604020202020204" pitchFamily="34" charset="0"/>
                        <a:cs typeface="Arial" panose="020B0604020202020204" pitchFamily="34" charset="0"/>
                      </a:endParaRPr>
                    </a:p>
                    <a:p>
                      <a:r>
                        <a:rPr lang="en-US" sz="2400" dirty="0">
                          <a:solidFill>
                            <a:srgbClr val="D9D9D9"/>
                          </a:solidFill>
                          <a:latin typeface="Arial" panose="020B0604020202020204" pitchFamily="34" charset="0"/>
                          <a:cs typeface="Arial" panose="020B0604020202020204" pitchFamily="34" charset="0"/>
                        </a:rPr>
                        <a:t>You can preview your poster at any time by pressing the </a:t>
                      </a:r>
                      <a:r>
                        <a:rPr lang="en-US" sz="2400" dirty="0">
                          <a:solidFill>
                            <a:srgbClr val="FFC000"/>
                          </a:solidFill>
                          <a:latin typeface="Arial" panose="020B0604020202020204" pitchFamily="34" charset="0"/>
                          <a:cs typeface="Arial" panose="020B0604020202020204" pitchFamily="34" charset="0"/>
                        </a:rPr>
                        <a:t>F5 key</a:t>
                      </a:r>
                      <a:r>
                        <a:rPr lang="en-US" sz="2400" dirty="0">
                          <a:solidFill>
                            <a:srgbClr val="D9D9D9"/>
                          </a:solidFill>
                          <a:latin typeface="Arial" panose="020B0604020202020204" pitchFamily="34" charset="0"/>
                          <a:cs typeface="Arial" panose="020B0604020202020204" pitchFamily="34" charset="0"/>
                        </a:rPr>
                        <a:t> on your keyboard. You will see on the screen what's on your poster and how it should look when printed. Press the </a:t>
                      </a:r>
                      <a:r>
                        <a:rPr lang="en-US" sz="2400" dirty="0">
                          <a:solidFill>
                            <a:srgbClr val="FFC000"/>
                          </a:solidFill>
                          <a:latin typeface="Arial" panose="020B0604020202020204" pitchFamily="34" charset="0"/>
                          <a:cs typeface="Arial" panose="020B0604020202020204" pitchFamily="34" charset="0"/>
                        </a:rPr>
                        <a:t>ESC key </a:t>
                      </a:r>
                      <a:r>
                        <a:rPr lang="en-US" sz="2400" dirty="0">
                          <a:solidFill>
                            <a:srgbClr val="D9D9D9"/>
                          </a:solidFill>
                          <a:latin typeface="Arial" panose="020B0604020202020204" pitchFamily="34" charset="0"/>
                          <a:cs typeface="Arial" panose="020B0604020202020204" pitchFamily="34" charset="0"/>
                        </a:rPr>
                        <a:t>to exit Preview.</a:t>
                      </a:r>
                    </a:p>
                  </a:txBody>
                  <a:tcPr marL="182880" marT="137160">
                    <a:solidFill>
                      <a:srgbClr val="010101"/>
                    </a:solidFill>
                  </a:tcPr>
                </a:tc>
                <a:tc hMerge="1">
                  <a:txBody>
                    <a:bodyPr/>
                    <a:lstStyle/>
                    <a:p>
                      <a:endParaRPr lang="en-US"/>
                    </a:p>
                  </a:txBody>
                  <a:tcPr/>
                </a:tc>
                <a:tc>
                  <a:txBody>
                    <a:bodyPr/>
                    <a:lstStyle/>
                    <a:p>
                      <a:pPr algn="ctr"/>
                      <a:r>
                        <a:rPr lang="en-US" sz="11500" b="1" dirty="0">
                          <a:solidFill>
                            <a:srgbClr val="D9D9D9"/>
                          </a:solidFill>
                          <a:latin typeface="Arial" panose="020B0604020202020204" pitchFamily="34" charset="0"/>
                          <a:cs typeface="Arial" panose="020B0604020202020204" pitchFamily="34" charset="0"/>
                        </a:rPr>
                        <a:t>F5</a:t>
                      </a:r>
                      <a:r>
                        <a:rPr lang="en-US" sz="2400" baseline="0" dirty="0">
                          <a:solidFill>
                            <a:srgbClr val="D9D9D9"/>
                          </a:solidFill>
                          <a:latin typeface="Arial" panose="020B0604020202020204" pitchFamily="34" charset="0"/>
                          <a:cs typeface="Arial" panose="020B0604020202020204" pitchFamily="34" charset="0"/>
                        </a:rPr>
                        <a:t> </a:t>
                      </a:r>
                      <a:endParaRPr lang="en-US" dirty="0"/>
                    </a:p>
                  </a:txBody>
                  <a:tcPr marL="182880" marT="137160" anchor="ctr">
                    <a:solidFill>
                      <a:schemeClr val="tx1">
                        <a:lumMod val="95000"/>
                        <a:lumOff val="5000"/>
                      </a:schemeClr>
                    </a:solidFill>
                  </a:tcPr>
                </a:tc>
                <a:extLst>
                  <a:ext uri="{0D108BD9-81ED-4DB2-BD59-A6C34878D82A}">
                    <a16:rowId xmlns:a16="http://schemas.microsoft.com/office/drawing/2014/main" val="10006"/>
                  </a:ext>
                </a:extLst>
              </a:tr>
              <a:tr h="5674009">
                <a:tc gridSpan="3">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2800" b="1" noProof="0" dirty="0">
                          <a:solidFill>
                            <a:srgbClr val="FFC000"/>
                          </a:solidFill>
                          <a:latin typeface="Arial"/>
                          <a:cs typeface="Arial"/>
                        </a:rPr>
                        <a:t>How to print your poster</a:t>
                      </a: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noProof="0" dirty="0">
                          <a:solidFill>
                            <a:srgbClr val="D9D9D9"/>
                          </a:solidFill>
                          <a:latin typeface="Arial"/>
                          <a:cs typeface="Arial"/>
                        </a:rPr>
                        <a:t>When you are ready to have your poster printed go online to </a:t>
                      </a:r>
                      <a:r>
                        <a:rPr lang="en-US" sz="2400" noProof="0" dirty="0" err="1">
                          <a:solidFill>
                            <a:srgbClr val="FFC000"/>
                          </a:solidFill>
                          <a:latin typeface="Arial"/>
                          <a:cs typeface="Arial"/>
                        </a:rPr>
                        <a:t>PosterPresentations.com</a:t>
                      </a:r>
                      <a:r>
                        <a:rPr lang="en-US" sz="2400" noProof="0" dirty="0">
                          <a:solidFill>
                            <a:srgbClr val="D9D9D9"/>
                          </a:solidFill>
                          <a:latin typeface="Arial"/>
                          <a:cs typeface="Arial"/>
                        </a:rPr>
                        <a:t> and click on the "</a:t>
                      </a:r>
                      <a:r>
                        <a:rPr lang="en-US" sz="2400" noProof="0" dirty="0">
                          <a:solidFill>
                            <a:srgbClr val="FFC000"/>
                          </a:solidFill>
                          <a:latin typeface="Arial"/>
                          <a:cs typeface="Arial"/>
                        </a:rPr>
                        <a:t>Order Your Poster</a:t>
                      </a:r>
                      <a:r>
                        <a:rPr lang="en-US" sz="2400" noProof="0" dirty="0">
                          <a:solidFill>
                            <a:srgbClr val="D9D9D9"/>
                          </a:solidFill>
                          <a:latin typeface="Arial"/>
                          <a:cs typeface="Arial"/>
                        </a:rPr>
                        <a:t>" button. You can have your poster printed on professional papers, fabric for easy traveling and a variety of other materials. </a:t>
                      </a: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noProof="0" dirty="0">
                          <a:solidFill>
                            <a:srgbClr val="D9D9D9"/>
                          </a:solidFill>
                          <a:latin typeface="Arial"/>
                          <a:cs typeface="Arial"/>
                        </a:rPr>
                        <a:t>If you submit a PowerPoint document, you will be receiving a PDF proof for your approval prior to printing. If your order is placed and paid for before noon (Pacific time) Monday-Friday, your order will ship out that same day. FedEx Next day, Second day, Third day, and Free Ground services are offered. </a:t>
                      </a:r>
                    </a:p>
                    <a:p>
                      <a:pPr marL="0" marR="0" lvl="0" indent="0" algn="l" defTabSz="114300" rtl="0" eaLnBrk="1" fontAlgn="auto" latinLnBrk="0" hangingPunct="1">
                        <a:lnSpc>
                          <a:spcPct val="100000"/>
                        </a:lnSpc>
                        <a:spcBef>
                          <a:spcPts val="0"/>
                        </a:spcBef>
                        <a:spcAft>
                          <a:spcPts val="0"/>
                        </a:spcAft>
                        <a:buClrTx/>
                        <a:buSzTx/>
                        <a:buFontTx/>
                        <a:buNone/>
                        <a:tabLst/>
                        <a:defRPr/>
                      </a:pPr>
                      <a:br>
                        <a:rPr lang="en-US" sz="2400" noProof="0" dirty="0">
                          <a:solidFill>
                            <a:srgbClr val="D9D9D9"/>
                          </a:solidFill>
                          <a:latin typeface="Arial"/>
                          <a:cs typeface="Arial"/>
                        </a:rPr>
                      </a:br>
                      <a:r>
                        <a:rPr lang="en-US" sz="2400" noProof="0" dirty="0">
                          <a:solidFill>
                            <a:srgbClr val="D9D9D9"/>
                          </a:solidFill>
                          <a:latin typeface="Arial"/>
                          <a:cs typeface="Arial"/>
                        </a:rPr>
                        <a:t>Go to </a:t>
                      </a:r>
                      <a:r>
                        <a:rPr lang="en-US" sz="2400" noProof="0" dirty="0" err="1">
                          <a:solidFill>
                            <a:srgbClr val="FFC000"/>
                          </a:solidFill>
                          <a:latin typeface="Arial"/>
                          <a:cs typeface="Arial"/>
                        </a:rPr>
                        <a:t>PosterPresentations.com</a:t>
                      </a:r>
                      <a:r>
                        <a:rPr lang="en-US" sz="2400" noProof="0" dirty="0">
                          <a:solidFill>
                            <a:srgbClr val="D9D9D9"/>
                          </a:solidFill>
                          <a:latin typeface="Arial"/>
                          <a:cs typeface="Arial"/>
                        </a:rPr>
                        <a:t> for more information.</a:t>
                      </a:r>
                    </a:p>
                  </a:txBody>
                  <a:tcPr marL="182880" marT="137160">
                    <a:solidFill>
                      <a:srgbClr val="010101"/>
                    </a:solidFill>
                  </a:tcPr>
                </a:tc>
                <a:tc hMerge="1">
                  <a:txBody>
                    <a:bodyPr/>
                    <a:lstStyle/>
                    <a:p>
                      <a:endParaRPr lang="en-US"/>
                    </a:p>
                  </a:txBody>
                  <a:tcPr/>
                </a:tc>
                <a:tc hMerge="1">
                  <a:txBody>
                    <a:bodyPr/>
                    <a:lstStyle/>
                    <a:p>
                      <a:endParaRPr lang="en-US"/>
                    </a:p>
                  </a:txBody>
                  <a:tcPr/>
                </a:tc>
                <a:extLst>
                  <a:ext uri="{0D108BD9-81ED-4DB2-BD59-A6C34878D82A}">
                    <a16:rowId xmlns:a16="http://schemas.microsoft.com/office/drawing/2014/main" val="10007"/>
                  </a:ext>
                </a:extLst>
              </a:tr>
              <a:tr h="1354778">
                <a:tc gridSpan="3">
                  <a:txBody>
                    <a:bodyPr/>
                    <a:lstStyle/>
                    <a:p>
                      <a:endParaRPr lang="en-US" sz="2400" dirty="0">
                        <a:solidFill>
                          <a:srgbClr val="1F3A4E"/>
                        </a:solidFill>
                      </a:endParaRPr>
                    </a:p>
                  </a:txBody>
                  <a:tcPr marL="182880" marT="137160">
                    <a:blipFill dpi="0" rotWithShape="1">
                      <a:blip r:embed="rId11">
                        <a:extLst>
                          <a:ext uri="{28A0092B-C50C-407E-A947-70E740481C1C}">
                            <a14:useLocalDpi xmlns:a14="http://schemas.microsoft.com/office/drawing/2010/main" val="0"/>
                          </a:ext>
                        </a:extLst>
                      </a:blip>
                      <a:srcRect/>
                      <a:stretch>
                        <a:fillRect/>
                      </a:stretch>
                    </a:blipFill>
                  </a:tcPr>
                </a:tc>
                <a:tc hMerge="1">
                  <a:txBody>
                    <a:bodyPr/>
                    <a:lstStyle/>
                    <a:p>
                      <a:endParaRPr lang="en-US"/>
                    </a:p>
                  </a:txBody>
                  <a:tcPr/>
                </a:tc>
                <a:tc hMerge="1">
                  <a:txBody>
                    <a:bodyPr/>
                    <a:lstStyle/>
                    <a:p>
                      <a:endParaRPr lang="en-US"/>
                    </a:p>
                  </a:txBody>
                  <a:tcPr/>
                </a:tc>
                <a:extLst>
                  <a:ext uri="{0D108BD9-81ED-4DB2-BD59-A6C34878D82A}">
                    <a16:rowId xmlns:a16="http://schemas.microsoft.com/office/drawing/2014/main" val="10008"/>
                  </a:ext>
                </a:extLst>
              </a:tr>
              <a:tr h="3212204">
                <a:tc>
                  <a:txBody>
                    <a:bodyPr/>
                    <a:lstStyle/>
                    <a:p>
                      <a:pPr>
                        <a:lnSpc>
                          <a:spcPts val="2600"/>
                        </a:lnSpc>
                      </a:pPr>
                      <a:r>
                        <a:rPr lang="en-US" sz="2000" dirty="0">
                          <a:solidFill>
                            <a:schemeClr val="bg1">
                              <a:lumMod val="85000"/>
                            </a:schemeClr>
                          </a:solidFill>
                          <a:latin typeface="Arial"/>
                          <a:cs typeface="Arial"/>
                        </a:rPr>
                        <a:t>© 2019</a:t>
                      </a:r>
                      <a:r>
                        <a:rPr lang="en-US" sz="2000" baseline="0" dirty="0">
                          <a:solidFill>
                            <a:schemeClr val="bg1">
                              <a:lumMod val="85000"/>
                            </a:schemeClr>
                          </a:solidFill>
                          <a:latin typeface="Arial"/>
                          <a:cs typeface="Arial"/>
                        </a:rPr>
                        <a:t> </a:t>
                      </a:r>
                      <a:r>
                        <a:rPr lang="en-US" sz="2000" dirty="0" err="1">
                          <a:solidFill>
                            <a:schemeClr val="bg1">
                              <a:lumMod val="85000"/>
                            </a:schemeClr>
                          </a:solidFill>
                          <a:latin typeface="Arial"/>
                          <a:cs typeface="Arial"/>
                        </a:rPr>
                        <a:t>PosterPresentations.com</a:t>
                      </a:r>
                      <a:br>
                        <a:rPr lang="en-US" sz="2000" dirty="0">
                          <a:solidFill>
                            <a:schemeClr val="bg1">
                              <a:lumMod val="85000"/>
                            </a:schemeClr>
                          </a:solidFill>
                          <a:latin typeface="Arial"/>
                          <a:cs typeface="Arial"/>
                        </a:rPr>
                      </a:br>
                      <a:r>
                        <a:rPr lang="en-US" sz="2000" dirty="0">
                          <a:solidFill>
                            <a:schemeClr val="bg1">
                              <a:lumMod val="85000"/>
                            </a:schemeClr>
                          </a:solidFill>
                          <a:latin typeface="Arial"/>
                          <a:cs typeface="Arial"/>
                        </a:rPr>
                        <a:t>2117 Fourth Street ,</a:t>
                      </a:r>
                      <a:r>
                        <a:rPr lang="en-US" sz="2000" baseline="0" dirty="0">
                          <a:solidFill>
                            <a:schemeClr val="bg1">
                              <a:lumMod val="85000"/>
                            </a:schemeClr>
                          </a:solidFill>
                          <a:latin typeface="Arial"/>
                          <a:cs typeface="Arial"/>
                        </a:rPr>
                        <a:t> STE C        </a:t>
                      </a:r>
                    </a:p>
                    <a:p>
                      <a:pPr>
                        <a:lnSpc>
                          <a:spcPts val="2600"/>
                        </a:lnSpc>
                      </a:pPr>
                      <a:r>
                        <a:rPr lang="en-US" sz="2000" baseline="0" dirty="0">
                          <a:solidFill>
                            <a:schemeClr val="bg1">
                              <a:lumMod val="85000"/>
                            </a:schemeClr>
                          </a:solidFill>
                          <a:latin typeface="Arial"/>
                          <a:cs typeface="Arial"/>
                        </a:rPr>
                        <a:t>Berkeley CA 94710 USA</a:t>
                      </a:r>
                      <a:endParaRPr lang="en-US" sz="2000" dirty="0">
                        <a:solidFill>
                          <a:schemeClr val="bg1">
                            <a:lumMod val="85000"/>
                          </a:schemeClr>
                        </a:solidFill>
                        <a:latin typeface="Arial"/>
                        <a:cs typeface="Arial"/>
                      </a:endParaRPr>
                    </a:p>
                  </a:txBody>
                  <a:tcPr marL="182880" marT="137160">
                    <a:solidFill>
                      <a:srgbClr val="010101"/>
                    </a:solidFill>
                  </a:tcPr>
                </a:tc>
                <a:tc gridSpan="2">
                  <a:txBody>
                    <a:bodyPr/>
                    <a:lstStyle/>
                    <a:p>
                      <a:pPr marL="0" marR="0" indent="0" algn="l" defTabSz="4388900" rtl="0" eaLnBrk="1" fontAlgn="auto" latinLnBrk="0" hangingPunct="1">
                        <a:lnSpc>
                          <a:spcPct val="100000"/>
                        </a:lnSpc>
                        <a:spcBef>
                          <a:spcPts val="0"/>
                        </a:spcBef>
                        <a:spcAft>
                          <a:spcPts val="0"/>
                        </a:spcAft>
                        <a:buClrTx/>
                        <a:buSzTx/>
                        <a:buFontTx/>
                        <a:buNone/>
                        <a:tabLst/>
                        <a:defRPr/>
                      </a:pPr>
                      <a:r>
                        <a:rPr lang="en-US" sz="2400" b="1" dirty="0">
                          <a:solidFill>
                            <a:srgbClr val="D0D0D0"/>
                          </a:solidFill>
                          <a:latin typeface="Arial"/>
                          <a:cs typeface="Arial"/>
                        </a:rPr>
                        <a:t>For complete tutorials</a:t>
                      </a:r>
                      <a:r>
                        <a:rPr lang="en-US" sz="2400" b="1" baseline="0" dirty="0">
                          <a:solidFill>
                            <a:srgbClr val="D0D0D0"/>
                          </a:solidFill>
                          <a:latin typeface="Arial"/>
                          <a:cs typeface="Arial"/>
                        </a:rPr>
                        <a:t> visit:</a:t>
                      </a:r>
                    </a:p>
                    <a:p>
                      <a:pPr marL="0" marR="0" indent="0" algn="l" defTabSz="4388900" rtl="0" eaLnBrk="1" fontAlgn="auto" latinLnBrk="0" hangingPunct="1">
                        <a:lnSpc>
                          <a:spcPct val="100000"/>
                        </a:lnSpc>
                        <a:spcBef>
                          <a:spcPts val="0"/>
                        </a:spcBef>
                        <a:spcAft>
                          <a:spcPts val="0"/>
                        </a:spcAft>
                        <a:buClrTx/>
                        <a:buSzTx/>
                        <a:buFontTx/>
                        <a:buNone/>
                        <a:tabLst/>
                        <a:defRPr/>
                      </a:pPr>
                      <a:r>
                        <a:rPr lang="en-US" sz="1800" b="1" dirty="0">
                          <a:solidFill>
                            <a:srgbClr val="FFC000"/>
                          </a:solidFill>
                          <a:latin typeface="Arial"/>
                          <a:cs typeface="Arial"/>
                        </a:rPr>
                        <a:t>https://</a:t>
                      </a:r>
                      <a:r>
                        <a:rPr lang="en-US" sz="1800" b="1" dirty="0" err="1">
                          <a:solidFill>
                            <a:srgbClr val="FFC000"/>
                          </a:solidFill>
                          <a:latin typeface="Arial"/>
                          <a:cs typeface="Arial"/>
                        </a:rPr>
                        <a:t>www.posterpresentations.com</a:t>
                      </a:r>
                      <a:r>
                        <a:rPr lang="en-US" sz="1800" b="1" dirty="0">
                          <a:solidFill>
                            <a:srgbClr val="FFC000"/>
                          </a:solidFill>
                          <a:latin typeface="Arial"/>
                          <a:cs typeface="Arial"/>
                        </a:rPr>
                        <a:t>/</a:t>
                      </a:r>
                      <a:r>
                        <a:rPr lang="en-US" sz="1800" b="1" dirty="0" err="1">
                          <a:solidFill>
                            <a:srgbClr val="FFC000"/>
                          </a:solidFill>
                          <a:latin typeface="Arial"/>
                          <a:cs typeface="Arial"/>
                        </a:rPr>
                        <a:t>helpdesk.html</a:t>
                      </a:r>
                      <a:endParaRPr lang="en-US" sz="1800" dirty="0">
                        <a:solidFill>
                          <a:schemeClr val="bg1">
                            <a:lumMod val="85000"/>
                          </a:schemeClr>
                        </a:solidFill>
                        <a:latin typeface="Arial"/>
                        <a:cs typeface="Arial"/>
                      </a:endParaRPr>
                    </a:p>
                  </a:txBody>
                  <a:tcPr marL="182880" marT="137160">
                    <a:solidFill>
                      <a:srgbClr val="010101"/>
                    </a:solidFill>
                  </a:tcPr>
                </a:tc>
                <a:tc hMerge="1">
                  <a:txBody>
                    <a:bodyPr/>
                    <a:lstStyle/>
                    <a:p>
                      <a:endParaRPr lang="en-US"/>
                    </a:p>
                  </a:txBody>
                  <a:tcPr/>
                </a:tc>
                <a:extLst>
                  <a:ext uri="{0D108BD9-81ED-4DB2-BD59-A6C34878D82A}">
                    <a16:rowId xmlns:a16="http://schemas.microsoft.com/office/drawing/2014/main" val="10009"/>
                  </a:ext>
                </a:extLst>
              </a:tr>
            </a:tbl>
          </a:graphicData>
        </a:graphic>
      </p:graphicFrame>
    </p:spTree>
  </p:cSld>
  <p:clrMap bg1="lt1" tx1="dk1" bg2="lt2" tx2="dk2" accent1="accent1" accent2="accent2" accent3="accent3" accent4="accent4" accent5="accent5" accent6="accent6" hlink="hlink" folHlink="folHlink"/>
  <p:sldLayoutIdLst>
    <p:sldLayoutId id="2147483652" r:id="rId1"/>
  </p:sldLayoutIdLst>
  <p:txStyles>
    <p:titleStyle>
      <a:lvl1pPr algn="ctr" defTabSz="4388900" rtl="0" eaLnBrk="1" latinLnBrk="0" hangingPunct="1">
        <a:spcBef>
          <a:spcPct val="0"/>
        </a:spcBef>
        <a:buNone/>
        <a:defRPr sz="8800" kern="1200">
          <a:solidFill>
            <a:schemeClr val="bg1"/>
          </a:solidFill>
          <a:latin typeface="Trebuchet MS" pitchFamily="34" charset="0"/>
          <a:ea typeface="+mj-ea"/>
          <a:cs typeface="+mj-cs"/>
        </a:defRPr>
      </a:lvl1pPr>
    </p:titleStyle>
    <p:bodyStyle>
      <a:lvl1pPr marL="1645838" indent="-1645838" algn="l" defTabSz="4388900" rtl="0" eaLnBrk="1" latinLnBrk="0" hangingPunct="1">
        <a:spcBef>
          <a:spcPct val="20000"/>
        </a:spcBef>
        <a:buFont typeface="Arial" pitchFamily="34" charset="0"/>
        <a:buChar char="•"/>
        <a:defRPr sz="15400" kern="1200">
          <a:solidFill>
            <a:schemeClr val="tx1"/>
          </a:solidFill>
          <a:latin typeface="+mn-lt"/>
          <a:ea typeface="+mn-ea"/>
          <a:cs typeface="+mn-cs"/>
        </a:defRPr>
      </a:lvl1pPr>
      <a:lvl2pPr marL="3565982" indent="-1371531" algn="l" defTabSz="4388900" rtl="0" eaLnBrk="1" latinLnBrk="0" hangingPunct="1">
        <a:spcBef>
          <a:spcPct val="20000"/>
        </a:spcBef>
        <a:buFont typeface="Arial" pitchFamily="34" charset="0"/>
        <a:buChar char="–"/>
        <a:defRPr sz="13500" kern="1200">
          <a:solidFill>
            <a:schemeClr val="tx1"/>
          </a:solidFill>
          <a:latin typeface="+mn-lt"/>
          <a:ea typeface="+mn-ea"/>
          <a:cs typeface="+mn-cs"/>
        </a:defRPr>
      </a:lvl2pPr>
      <a:lvl3pPr marL="5486126" indent="-1097226" algn="l" defTabSz="4388900" rtl="0" eaLnBrk="1" latinLnBrk="0" hangingPunct="1">
        <a:spcBef>
          <a:spcPct val="20000"/>
        </a:spcBef>
        <a:buFont typeface="Arial" pitchFamily="34" charset="0"/>
        <a:buChar char="•"/>
        <a:defRPr sz="11600" kern="1200">
          <a:solidFill>
            <a:schemeClr val="tx1"/>
          </a:solidFill>
          <a:latin typeface="+mn-lt"/>
          <a:ea typeface="+mn-ea"/>
          <a:cs typeface="+mn-cs"/>
        </a:defRPr>
      </a:lvl3pPr>
      <a:lvl4pPr marL="76805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4pPr>
      <a:lvl5pPr marL="9875026"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5pPr>
      <a:lvl6pPr marL="120694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6pPr>
      <a:lvl7pPr marL="14263926"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7pPr>
      <a:lvl8pPr marL="164583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8pPr>
      <a:lvl9pPr marL="1865282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9pPr>
    </p:bodyStyle>
    <p:otherStyle>
      <a:defPPr>
        <a:defRPr lang="en-US"/>
      </a:defPPr>
      <a:lvl1pPr marL="0" algn="l" defTabSz="4388900" rtl="0" eaLnBrk="1" latinLnBrk="0" hangingPunct="1">
        <a:defRPr sz="8600" kern="1200">
          <a:solidFill>
            <a:schemeClr val="tx1"/>
          </a:solidFill>
          <a:latin typeface="+mn-lt"/>
          <a:ea typeface="+mn-ea"/>
          <a:cs typeface="+mn-cs"/>
        </a:defRPr>
      </a:lvl1pPr>
      <a:lvl2pPr marL="2194451" algn="l" defTabSz="4388900" rtl="0" eaLnBrk="1" latinLnBrk="0" hangingPunct="1">
        <a:defRPr sz="8600" kern="1200">
          <a:solidFill>
            <a:schemeClr val="tx1"/>
          </a:solidFill>
          <a:latin typeface="+mn-lt"/>
          <a:ea typeface="+mn-ea"/>
          <a:cs typeface="+mn-cs"/>
        </a:defRPr>
      </a:lvl2pPr>
      <a:lvl3pPr marL="4388900" algn="l" defTabSz="4388900" rtl="0" eaLnBrk="1" latinLnBrk="0" hangingPunct="1">
        <a:defRPr sz="8600" kern="1200">
          <a:solidFill>
            <a:schemeClr val="tx1"/>
          </a:solidFill>
          <a:latin typeface="+mn-lt"/>
          <a:ea typeface="+mn-ea"/>
          <a:cs typeface="+mn-cs"/>
        </a:defRPr>
      </a:lvl3pPr>
      <a:lvl4pPr marL="6583351" algn="l" defTabSz="4388900" rtl="0" eaLnBrk="1" latinLnBrk="0" hangingPunct="1">
        <a:defRPr sz="8600" kern="1200">
          <a:solidFill>
            <a:schemeClr val="tx1"/>
          </a:solidFill>
          <a:latin typeface="+mn-lt"/>
          <a:ea typeface="+mn-ea"/>
          <a:cs typeface="+mn-cs"/>
        </a:defRPr>
      </a:lvl4pPr>
      <a:lvl5pPr marL="8777801" algn="l" defTabSz="4388900" rtl="0" eaLnBrk="1" latinLnBrk="0" hangingPunct="1">
        <a:defRPr sz="8600" kern="1200">
          <a:solidFill>
            <a:schemeClr val="tx1"/>
          </a:solidFill>
          <a:latin typeface="+mn-lt"/>
          <a:ea typeface="+mn-ea"/>
          <a:cs typeface="+mn-cs"/>
        </a:defRPr>
      </a:lvl5pPr>
      <a:lvl6pPr marL="10972252" algn="l" defTabSz="4388900" rtl="0" eaLnBrk="1" latinLnBrk="0" hangingPunct="1">
        <a:defRPr sz="8600" kern="1200">
          <a:solidFill>
            <a:schemeClr val="tx1"/>
          </a:solidFill>
          <a:latin typeface="+mn-lt"/>
          <a:ea typeface="+mn-ea"/>
          <a:cs typeface="+mn-cs"/>
        </a:defRPr>
      </a:lvl6pPr>
      <a:lvl7pPr marL="13166703" algn="l" defTabSz="4388900" rtl="0" eaLnBrk="1" latinLnBrk="0" hangingPunct="1">
        <a:defRPr sz="8600" kern="1200">
          <a:solidFill>
            <a:schemeClr val="tx1"/>
          </a:solidFill>
          <a:latin typeface="+mn-lt"/>
          <a:ea typeface="+mn-ea"/>
          <a:cs typeface="+mn-cs"/>
        </a:defRPr>
      </a:lvl7pPr>
      <a:lvl8pPr marL="15361152" algn="l" defTabSz="4388900" rtl="0" eaLnBrk="1" latinLnBrk="0" hangingPunct="1">
        <a:defRPr sz="8600" kern="1200">
          <a:solidFill>
            <a:schemeClr val="tx1"/>
          </a:solidFill>
          <a:latin typeface="+mn-lt"/>
          <a:ea typeface="+mn-ea"/>
          <a:cs typeface="+mn-cs"/>
        </a:defRPr>
      </a:lvl8pPr>
      <a:lvl9pPr marL="17555603" algn="l" defTabSz="4388900" rtl="0" eaLnBrk="1" latinLnBrk="0" hangingPunct="1">
        <a:defRPr sz="8600" kern="1200">
          <a:solidFill>
            <a:schemeClr val="tx1"/>
          </a:solidFill>
          <a:latin typeface="+mn-lt"/>
          <a:ea typeface="+mn-ea"/>
          <a:cs typeface="+mn-cs"/>
        </a:defRPr>
      </a:lvl9pPr>
    </p:otherStyle>
  </p:txStyles>
  <p:extLst>
    <p:ext uri="{27BBF7A9-308A-43DC-89C8-2F10F3537804}">
      <p15:sldGuideLst xmlns:p15="http://schemas.microsoft.com/office/powerpoint/2012/main"/>
    </p:ext>
  </p:extLst>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sp>
        <p:nvSpPr>
          <p:cNvPr id="2" name="Rounded Rectangle 1"/>
          <p:cNvSpPr/>
          <p:nvPr userDrawn="1"/>
        </p:nvSpPr>
        <p:spPr>
          <a:xfrm>
            <a:off x="446073" y="4639113"/>
            <a:ext cx="10058400" cy="26490913"/>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0" name="Rounded Rectangle 39"/>
          <p:cNvSpPr/>
          <p:nvPr userDrawn="1"/>
        </p:nvSpPr>
        <p:spPr>
          <a:xfrm>
            <a:off x="11428937" y="4639110"/>
            <a:ext cx="10058400" cy="26490913"/>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2" name="Rounded Rectangle 41"/>
          <p:cNvSpPr/>
          <p:nvPr userDrawn="1"/>
        </p:nvSpPr>
        <p:spPr>
          <a:xfrm>
            <a:off x="22411801" y="4639111"/>
            <a:ext cx="10058400" cy="26490913"/>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4" name="Rounded Rectangle 63"/>
          <p:cNvSpPr/>
          <p:nvPr userDrawn="1"/>
        </p:nvSpPr>
        <p:spPr>
          <a:xfrm>
            <a:off x="33394664" y="4639112"/>
            <a:ext cx="10058400" cy="26490913"/>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66" name="Group 65"/>
          <p:cNvGrpSpPr/>
          <p:nvPr userDrawn="1"/>
        </p:nvGrpSpPr>
        <p:grpSpPr>
          <a:xfrm rot="10800000">
            <a:off x="-36600" y="31404884"/>
            <a:ext cx="43927800" cy="1502229"/>
            <a:chOff x="-14192" y="1382"/>
            <a:chExt cx="27451941" cy="4572641"/>
          </a:xfrm>
        </p:grpSpPr>
        <p:sp>
          <p:nvSpPr>
            <p:cNvPr id="67" name="Rectangle 16"/>
            <p:cNvSpPr/>
            <p:nvPr userDrawn="1"/>
          </p:nvSpPr>
          <p:spPr>
            <a:xfrm>
              <a:off x="4001" y="707796"/>
              <a:ext cx="27429212" cy="3866227"/>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32864 w 43891200"/>
                <a:gd name="connsiteY3" fmla="*/ 3330294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272584"/>
                <a:gd name="connsiteX1" fmla="*/ 43891200 w 43891200"/>
                <a:gd name="connsiteY1" fmla="*/ 0 h 7272584"/>
                <a:gd name="connsiteX2" fmla="*/ 43891200 w 43891200"/>
                <a:gd name="connsiteY2" fmla="*/ 7027483 h 7272584"/>
                <a:gd name="connsiteX3" fmla="*/ 37534349 w 43891200"/>
                <a:gd name="connsiteY3" fmla="*/ 5432466 h 7272584"/>
                <a:gd name="connsiteX4" fmla="*/ 21589306 w 43891200"/>
                <a:gd name="connsiteY4" fmla="*/ 3104512 h 7272584"/>
                <a:gd name="connsiteX5" fmla="*/ 84664 w 43891200"/>
                <a:gd name="connsiteY5" fmla="*/ 5531673 h 7272584"/>
                <a:gd name="connsiteX6" fmla="*/ 0 w 43891200"/>
                <a:gd name="connsiteY6" fmla="*/ 0 h 7272584"/>
                <a:gd name="connsiteX0" fmla="*/ 0 w 43891200"/>
                <a:gd name="connsiteY0" fmla="*/ 0 h 7027483"/>
                <a:gd name="connsiteX1" fmla="*/ 43891200 w 43891200"/>
                <a:gd name="connsiteY1" fmla="*/ 0 h 7027483"/>
                <a:gd name="connsiteX2" fmla="*/ 43891200 w 43891200"/>
                <a:gd name="connsiteY2" fmla="*/ 7027483 h 7027483"/>
                <a:gd name="connsiteX3" fmla="*/ 37534349 w 43891200"/>
                <a:gd name="connsiteY3" fmla="*/ 5432466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423313 w 43891200"/>
                <a:gd name="connsiteY4" fmla="*/ 3012175 h 7027483"/>
                <a:gd name="connsiteX5" fmla="*/ 84664 w 43891200"/>
                <a:gd name="connsiteY5" fmla="*/ 5531673 h 7027483"/>
                <a:gd name="connsiteX6" fmla="*/ 0 w 43891200"/>
                <a:gd name="connsiteY6" fmla="*/ 0 h 7027483"/>
                <a:gd name="connsiteX0" fmla="*/ 0 w 43891200"/>
                <a:gd name="connsiteY0" fmla="*/ 0 h 6029592"/>
                <a:gd name="connsiteX1" fmla="*/ 43891200 w 43891200"/>
                <a:gd name="connsiteY1" fmla="*/ 0 h 6029592"/>
                <a:gd name="connsiteX2" fmla="*/ 43852760 w 43891200"/>
                <a:gd name="connsiteY2" fmla="*/ 6029592 h 6029592"/>
                <a:gd name="connsiteX3" fmla="*/ 37534347 w 43891200"/>
                <a:gd name="connsiteY3" fmla="*/ 517930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36342689 w 43891200"/>
                <a:gd name="connsiteY3" fmla="*/ 446652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79664"/>
                <a:gd name="connsiteX1" fmla="*/ 43891200 w 43891200"/>
                <a:gd name="connsiteY1" fmla="*/ 0 h 6079664"/>
                <a:gd name="connsiteX2" fmla="*/ 43852760 w 43891200"/>
                <a:gd name="connsiteY2" fmla="*/ 6029592 h 6079664"/>
                <a:gd name="connsiteX3" fmla="*/ 21423313 w 43891200"/>
                <a:gd name="connsiteY3" fmla="*/ 3012175 h 6079664"/>
                <a:gd name="connsiteX4" fmla="*/ 84664 w 43891200"/>
                <a:gd name="connsiteY4" fmla="*/ 5531673 h 6079664"/>
                <a:gd name="connsiteX5" fmla="*/ 0 w 43891200"/>
                <a:gd name="connsiteY5" fmla="*/ 0 h 6079664"/>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5887037"/>
                <a:gd name="connsiteX1" fmla="*/ 43891200 w 43891200"/>
                <a:gd name="connsiteY1" fmla="*/ 0 h 5887037"/>
                <a:gd name="connsiteX2" fmla="*/ 43814321 w 43891200"/>
                <a:gd name="connsiteY2" fmla="*/ 5887037 h 5887037"/>
                <a:gd name="connsiteX3" fmla="*/ 21423313 w 43891200"/>
                <a:gd name="connsiteY3" fmla="*/ 3012175 h 5887037"/>
                <a:gd name="connsiteX4" fmla="*/ 84664 w 43891200"/>
                <a:gd name="connsiteY4" fmla="*/ 5531673 h 5887037"/>
                <a:gd name="connsiteX5" fmla="*/ 0 w 43891200"/>
                <a:gd name="connsiteY5" fmla="*/ 0 h 5887037"/>
                <a:gd name="connsiteX0" fmla="*/ 0 w 43891200"/>
                <a:gd name="connsiteY0" fmla="*/ 0 h 5745966"/>
                <a:gd name="connsiteX1" fmla="*/ 43891200 w 43891200"/>
                <a:gd name="connsiteY1" fmla="*/ 0 h 5745966"/>
                <a:gd name="connsiteX2" fmla="*/ 43814319 w 43891200"/>
                <a:gd name="connsiteY2" fmla="*/ 5745966 h 5745966"/>
                <a:gd name="connsiteX3" fmla="*/ 21423313 w 43891200"/>
                <a:gd name="connsiteY3" fmla="*/ 3012175 h 5745966"/>
                <a:gd name="connsiteX4" fmla="*/ 84664 w 43891200"/>
                <a:gd name="connsiteY4" fmla="*/ 5531673 h 5745966"/>
                <a:gd name="connsiteX5" fmla="*/ 0 w 43891200"/>
                <a:gd name="connsiteY5" fmla="*/ 0 h 5745966"/>
                <a:gd name="connsiteX0" fmla="*/ 0 w 43891200"/>
                <a:gd name="connsiteY0" fmla="*/ 0 h 5774180"/>
                <a:gd name="connsiteX1" fmla="*/ 43891200 w 43891200"/>
                <a:gd name="connsiteY1" fmla="*/ 0 h 5774180"/>
                <a:gd name="connsiteX2" fmla="*/ 43814319 w 43891200"/>
                <a:gd name="connsiteY2" fmla="*/ 5774180 h 5774180"/>
                <a:gd name="connsiteX3" fmla="*/ 21423313 w 43891200"/>
                <a:gd name="connsiteY3" fmla="*/ 3012175 h 5774180"/>
                <a:gd name="connsiteX4" fmla="*/ 84664 w 43891200"/>
                <a:gd name="connsiteY4" fmla="*/ 5531673 h 5774180"/>
                <a:gd name="connsiteX5" fmla="*/ 0 w 43891200"/>
                <a:gd name="connsiteY5" fmla="*/ 0 h 5774180"/>
                <a:gd name="connsiteX0" fmla="*/ 6633 w 43897833"/>
                <a:gd name="connsiteY0" fmla="*/ 0 h 5774180"/>
                <a:gd name="connsiteX1" fmla="*/ 43897833 w 43897833"/>
                <a:gd name="connsiteY1" fmla="*/ 0 h 5774180"/>
                <a:gd name="connsiteX2" fmla="*/ 43820952 w 43897833"/>
                <a:gd name="connsiteY2" fmla="*/ 5774180 h 5774180"/>
                <a:gd name="connsiteX3" fmla="*/ 21429946 w 43897833"/>
                <a:gd name="connsiteY3" fmla="*/ 3012175 h 5774180"/>
                <a:gd name="connsiteX4" fmla="*/ 0 w 43897833"/>
                <a:gd name="connsiteY4" fmla="*/ 5757386 h 5774180"/>
                <a:gd name="connsiteX5" fmla="*/ 6633 w 43897833"/>
                <a:gd name="connsiteY5" fmla="*/ 0 h 5774180"/>
                <a:gd name="connsiteX0" fmla="*/ 6633 w 43897833"/>
                <a:gd name="connsiteY0" fmla="*/ 0 h 5785600"/>
                <a:gd name="connsiteX1" fmla="*/ 43897833 w 43897833"/>
                <a:gd name="connsiteY1" fmla="*/ 0 h 5785600"/>
                <a:gd name="connsiteX2" fmla="*/ 43820952 w 43897833"/>
                <a:gd name="connsiteY2" fmla="*/ 5774180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97833"/>
                <a:gd name="connsiteY0" fmla="*/ 0 h 5785600"/>
                <a:gd name="connsiteX1" fmla="*/ 43897833 w 43897833"/>
                <a:gd name="connsiteY1" fmla="*/ 0 h 5785600"/>
                <a:gd name="connsiteX2" fmla="*/ 43829914 w 43897833"/>
                <a:gd name="connsiteY2" fmla="*/ 5757562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84390"/>
                <a:gd name="connsiteY0" fmla="*/ 4153 h 5789753"/>
                <a:gd name="connsiteX1" fmla="*/ 43884390 w 43884390"/>
                <a:gd name="connsiteY1" fmla="*/ 0 h 5789753"/>
                <a:gd name="connsiteX2" fmla="*/ 43829914 w 43884390"/>
                <a:gd name="connsiteY2" fmla="*/ 5761715 h 5789753"/>
                <a:gd name="connsiteX3" fmla="*/ 21429946 w 43884390"/>
                <a:gd name="connsiteY3" fmla="*/ 3016328 h 5789753"/>
                <a:gd name="connsiteX4" fmla="*/ 0 w 43884390"/>
                <a:gd name="connsiteY4" fmla="*/ 5789753 h 5789753"/>
                <a:gd name="connsiteX5" fmla="*/ 6633 w 43884390"/>
                <a:gd name="connsiteY5" fmla="*/ 4153 h 5789753"/>
                <a:gd name="connsiteX0" fmla="*/ 6633 w 43884392"/>
                <a:gd name="connsiteY0" fmla="*/ 0 h 5785600"/>
                <a:gd name="connsiteX1" fmla="*/ 43884392 w 43884392"/>
                <a:gd name="connsiteY1" fmla="*/ 1 h 5785600"/>
                <a:gd name="connsiteX2" fmla="*/ 43829914 w 43884392"/>
                <a:gd name="connsiteY2" fmla="*/ 5757562 h 5785600"/>
                <a:gd name="connsiteX3" fmla="*/ 21429946 w 43884392"/>
                <a:gd name="connsiteY3" fmla="*/ 3012175 h 5785600"/>
                <a:gd name="connsiteX4" fmla="*/ 0 w 43884392"/>
                <a:gd name="connsiteY4" fmla="*/ 5785600 h 5785600"/>
                <a:gd name="connsiteX5" fmla="*/ 6633 w 43884392"/>
                <a:gd name="connsiteY5" fmla="*/ 0 h 5785600"/>
                <a:gd name="connsiteX0" fmla="*/ 6633 w 43876785"/>
                <a:gd name="connsiteY0" fmla="*/ 7053 h 5792653"/>
                <a:gd name="connsiteX1" fmla="*/ 43876785 w 43876785"/>
                <a:gd name="connsiteY1" fmla="*/ 0 h 5792653"/>
                <a:gd name="connsiteX2" fmla="*/ 43829914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64377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44088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801199"/>
                <a:gd name="connsiteX1" fmla="*/ 43876785 w 43876785"/>
                <a:gd name="connsiteY1" fmla="*/ 0 h 5801199"/>
                <a:gd name="connsiteX2" fmla="*/ 43831664 w 43876785"/>
                <a:gd name="connsiteY2" fmla="*/ 5801199 h 5801199"/>
                <a:gd name="connsiteX3" fmla="*/ 21923799 w 43876785"/>
                <a:gd name="connsiteY3" fmla="*/ 3009824 h 5801199"/>
                <a:gd name="connsiteX4" fmla="*/ 0 w 43876785"/>
                <a:gd name="connsiteY4" fmla="*/ 5792653 h 5801199"/>
                <a:gd name="connsiteX5" fmla="*/ 6633 w 43876785"/>
                <a:gd name="connsiteY5" fmla="*/ 7053 h 5801199"/>
                <a:gd name="connsiteX0" fmla="*/ 6633 w 43876785"/>
                <a:gd name="connsiteY0" fmla="*/ 7053 h 5811651"/>
                <a:gd name="connsiteX1" fmla="*/ 43876785 w 43876785"/>
                <a:gd name="connsiteY1" fmla="*/ 0 h 5811651"/>
                <a:gd name="connsiteX2" fmla="*/ 43826110 w 43876785"/>
                <a:gd name="connsiteY2" fmla="*/ 5811651 h 5811651"/>
                <a:gd name="connsiteX3" fmla="*/ 21923799 w 43876785"/>
                <a:gd name="connsiteY3" fmla="*/ 3009824 h 5811651"/>
                <a:gd name="connsiteX4" fmla="*/ 0 w 43876785"/>
                <a:gd name="connsiteY4" fmla="*/ 5792653 h 5811651"/>
                <a:gd name="connsiteX5" fmla="*/ 6633 w 43876785"/>
                <a:gd name="connsiteY5" fmla="*/ 7053 h 5811651"/>
                <a:gd name="connsiteX0" fmla="*/ -1 w 43870151"/>
                <a:gd name="connsiteY0" fmla="*/ 7053 h 5818785"/>
                <a:gd name="connsiteX1" fmla="*/ 43870151 w 43870151"/>
                <a:gd name="connsiteY1" fmla="*/ 0 h 5818785"/>
                <a:gd name="connsiteX2" fmla="*/ 43819476 w 43870151"/>
                <a:gd name="connsiteY2" fmla="*/ 5811651 h 5818785"/>
                <a:gd name="connsiteX3" fmla="*/ 21917165 w 43870151"/>
                <a:gd name="connsiteY3" fmla="*/ 3009824 h 5818785"/>
                <a:gd name="connsiteX4" fmla="*/ 4477 w 43870151"/>
                <a:gd name="connsiteY4" fmla="*/ 5818785 h 5818785"/>
                <a:gd name="connsiteX5" fmla="*/ -1 w 43870151"/>
                <a:gd name="connsiteY5" fmla="*/ 7053 h 5818785"/>
                <a:gd name="connsiteX0" fmla="*/ 239 w 43870391"/>
                <a:gd name="connsiteY0" fmla="*/ 7053 h 5814778"/>
                <a:gd name="connsiteX1" fmla="*/ 43870391 w 43870391"/>
                <a:gd name="connsiteY1" fmla="*/ 0 h 5814778"/>
                <a:gd name="connsiteX2" fmla="*/ 43819716 w 43870391"/>
                <a:gd name="connsiteY2" fmla="*/ 5811651 h 5814778"/>
                <a:gd name="connsiteX3" fmla="*/ 21917405 w 43870391"/>
                <a:gd name="connsiteY3" fmla="*/ 3009824 h 5814778"/>
                <a:gd name="connsiteX4" fmla="*/ 457 w 43870391"/>
                <a:gd name="connsiteY4" fmla="*/ 5814778 h 5814778"/>
                <a:gd name="connsiteX5" fmla="*/ 239 w 43870391"/>
                <a:gd name="connsiteY5" fmla="*/ 7053 h 5814778"/>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806763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42825"/>
                <a:gd name="connsiteY0" fmla="*/ 7053 h 5811651"/>
                <a:gd name="connsiteX1" fmla="*/ 43842825 w 43842825"/>
                <a:gd name="connsiteY1" fmla="*/ 0 h 5811651"/>
                <a:gd name="connsiteX2" fmla="*/ 43819716 w 43842825"/>
                <a:gd name="connsiteY2" fmla="*/ 5811651 h 5811651"/>
                <a:gd name="connsiteX3" fmla="*/ 21917405 w 43842825"/>
                <a:gd name="connsiteY3" fmla="*/ 3009824 h 5811651"/>
                <a:gd name="connsiteX4" fmla="*/ 457 w 43842825"/>
                <a:gd name="connsiteY4" fmla="*/ 5798748 h 5811651"/>
                <a:gd name="connsiteX5" fmla="*/ 239 w 43842825"/>
                <a:gd name="connsiteY5" fmla="*/ 7053 h 5811651"/>
                <a:gd name="connsiteX0" fmla="*/ 239 w 43824446"/>
                <a:gd name="connsiteY0" fmla="*/ 7053 h 5811651"/>
                <a:gd name="connsiteX1" fmla="*/ 43824446 w 43824446"/>
                <a:gd name="connsiteY1" fmla="*/ 0 h 5811651"/>
                <a:gd name="connsiteX2" fmla="*/ 43819716 w 43824446"/>
                <a:gd name="connsiteY2" fmla="*/ 5811651 h 5811651"/>
                <a:gd name="connsiteX3" fmla="*/ 21917405 w 43824446"/>
                <a:gd name="connsiteY3" fmla="*/ 3009824 h 5811651"/>
                <a:gd name="connsiteX4" fmla="*/ 457 w 43824446"/>
                <a:gd name="connsiteY4" fmla="*/ 5798748 h 5811651"/>
                <a:gd name="connsiteX5" fmla="*/ 239 w 43824446"/>
                <a:gd name="connsiteY5" fmla="*/ 7053 h 58116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824446" h="5811651">
                  <a:moveTo>
                    <a:pt x="239" y="7053"/>
                  </a:moveTo>
                  <a:lnTo>
                    <a:pt x="43824446" y="0"/>
                  </a:lnTo>
                  <a:cubicBezTo>
                    <a:pt x="43822869" y="1937217"/>
                    <a:pt x="43821293" y="3874434"/>
                    <a:pt x="43819716" y="5811651"/>
                  </a:cubicBezTo>
                  <a:cubicBezTo>
                    <a:pt x="38268362" y="4032785"/>
                    <a:pt x="30438085" y="2966157"/>
                    <a:pt x="21917405" y="3009824"/>
                  </a:cubicBezTo>
                  <a:cubicBezTo>
                    <a:pt x="14614291" y="3047251"/>
                    <a:pt x="6453731" y="3277510"/>
                    <a:pt x="457" y="5798748"/>
                  </a:cubicBezTo>
                  <a:cubicBezTo>
                    <a:pt x="-1036" y="3861504"/>
                    <a:pt x="1732" y="1944297"/>
                    <a:pt x="239" y="7053"/>
                  </a:cubicBezTo>
                  <a:close/>
                </a:path>
              </a:pathLst>
            </a:custGeom>
            <a:gradFill flip="none" rotWithShape="1">
              <a:gsLst>
                <a:gs pos="0">
                  <a:schemeClr val="accent6"/>
                </a:gs>
                <a:gs pos="100000">
                  <a:schemeClr val="accent4"/>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68" name="Rectangle 16"/>
            <p:cNvSpPr/>
            <p:nvPr userDrawn="1"/>
          </p:nvSpPr>
          <p:spPr>
            <a:xfrm>
              <a:off x="-4323" y="5744"/>
              <a:ext cx="27440229" cy="4555641"/>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968081"/>
                <a:gd name="connsiteY0" fmla="*/ 0 h 6688809"/>
                <a:gd name="connsiteX1" fmla="*/ 43891200 w 43968081"/>
                <a:gd name="connsiteY1" fmla="*/ 0 h 6688809"/>
                <a:gd name="connsiteX2" fmla="*/ 43968081 w 43968081"/>
                <a:gd name="connsiteY2" fmla="*/ 6358199 h 6688809"/>
                <a:gd name="connsiteX3" fmla="*/ 21448200 w 43968081"/>
                <a:gd name="connsiteY3" fmla="*/ 3838305 h 6688809"/>
                <a:gd name="connsiteX4" fmla="*/ 28221 w 43968081"/>
                <a:gd name="connsiteY4" fmla="*/ 6688809 h 6688809"/>
                <a:gd name="connsiteX5" fmla="*/ 0 w 43968081"/>
                <a:gd name="connsiteY5" fmla="*/ 0 h 6688809"/>
                <a:gd name="connsiteX0" fmla="*/ 0 w 43891200"/>
                <a:gd name="connsiteY0" fmla="*/ 0 h 6688809"/>
                <a:gd name="connsiteX1" fmla="*/ 43891200 w 43891200"/>
                <a:gd name="connsiteY1" fmla="*/ 0 h 6688809"/>
                <a:gd name="connsiteX2" fmla="*/ 43793664 w 43891200"/>
                <a:gd name="connsiteY2" fmla="*/ 6218350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91200"/>
                <a:gd name="connsiteY0" fmla="*/ 0 h 6688809"/>
                <a:gd name="connsiteX1" fmla="*/ 43891200 w 43891200"/>
                <a:gd name="connsiteY1" fmla="*/ 0 h 6688809"/>
                <a:gd name="connsiteX2" fmla="*/ 43823938 w 43891200"/>
                <a:gd name="connsiteY2" fmla="*/ 6183672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23938"/>
                <a:gd name="connsiteY0" fmla="*/ 0 h 6688809"/>
                <a:gd name="connsiteX1" fmla="*/ 43800376 w 43823938"/>
                <a:gd name="connsiteY1" fmla="*/ 0 h 6688809"/>
                <a:gd name="connsiteX2" fmla="*/ 43823938 w 43823938"/>
                <a:gd name="connsiteY2" fmla="*/ 6183672 h 6688809"/>
                <a:gd name="connsiteX3" fmla="*/ 21448200 w 43823938"/>
                <a:gd name="connsiteY3" fmla="*/ 3838305 h 6688809"/>
                <a:gd name="connsiteX4" fmla="*/ 28221 w 43823938"/>
                <a:gd name="connsiteY4" fmla="*/ 6688809 h 6688809"/>
                <a:gd name="connsiteX5" fmla="*/ 0 w 43823938"/>
                <a:gd name="connsiteY5" fmla="*/ 0 h 6688809"/>
                <a:gd name="connsiteX0" fmla="*/ 0 w 43883631"/>
                <a:gd name="connsiteY0" fmla="*/ 0 h 6688809"/>
                <a:gd name="connsiteX1" fmla="*/ 43883631 w 43883631"/>
                <a:gd name="connsiteY1" fmla="*/ 41614 h 6688809"/>
                <a:gd name="connsiteX2" fmla="*/ 43823938 w 43883631"/>
                <a:gd name="connsiteY2" fmla="*/ 6183672 h 6688809"/>
                <a:gd name="connsiteX3" fmla="*/ 21448200 w 43883631"/>
                <a:gd name="connsiteY3" fmla="*/ 3838305 h 6688809"/>
                <a:gd name="connsiteX4" fmla="*/ 28221 w 43883631"/>
                <a:gd name="connsiteY4" fmla="*/ 6688809 h 6688809"/>
                <a:gd name="connsiteX5" fmla="*/ 0 w 43883631"/>
                <a:gd name="connsiteY5" fmla="*/ 0 h 6688809"/>
                <a:gd name="connsiteX0" fmla="*/ 0 w 43876062"/>
                <a:gd name="connsiteY0" fmla="*/ 0 h 6688809"/>
                <a:gd name="connsiteX1" fmla="*/ 43876062 w 43876062"/>
                <a:gd name="connsiteY1" fmla="*/ 6936 h 6688809"/>
                <a:gd name="connsiteX2" fmla="*/ 43823938 w 43876062"/>
                <a:gd name="connsiteY2" fmla="*/ 6183672 h 6688809"/>
                <a:gd name="connsiteX3" fmla="*/ 21448200 w 43876062"/>
                <a:gd name="connsiteY3" fmla="*/ 3838305 h 6688809"/>
                <a:gd name="connsiteX4" fmla="*/ 28221 w 43876062"/>
                <a:gd name="connsiteY4" fmla="*/ 6688809 h 6688809"/>
                <a:gd name="connsiteX5" fmla="*/ 0 w 43876062"/>
                <a:gd name="connsiteY5" fmla="*/ 0 h 6688809"/>
                <a:gd name="connsiteX0" fmla="*/ 0 w 43883634"/>
                <a:gd name="connsiteY0" fmla="*/ 6936 h 6695745"/>
                <a:gd name="connsiteX1" fmla="*/ 43883634 w 43883634"/>
                <a:gd name="connsiteY1" fmla="*/ 0 h 6695745"/>
                <a:gd name="connsiteX2" fmla="*/ 43823938 w 43883634"/>
                <a:gd name="connsiteY2" fmla="*/ 6190608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6368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871047 w 43883634"/>
                <a:gd name="connsiteY3" fmla="*/ 3810016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2633 w 43883634"/>
                <a:gd name="connsiteY3" fmla="*/ 3782129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1837"/>
                <a:gd name="connsiteX1" fmla="*/ 43883634 w 43883634"/>
                <a:gd name="connsiteY1" fmla="*/ 0 h 6691837"/>
                <a:gd name="connsiteX2" fmla="*/ 43827740 w 43883634"/>
                <a:gd name="connsiteY2" fmla="*/ 6180150 h 6691837"/>
                <a:gd name="connsiteX3" fmla="*/ 21911623 w 43883634"/>
                <a:gd name="connsiteY3" fmla="*/ 3791425 h 6691837"/>
                <a:gd name="connsiteX4" fmla="*/ 66513 w 43883634"/>
                <a:gd name="connsiteY4" fmla="*/ 6691837 h 6691837"/>
                <a:gd name="connsiteX5" fmla="*/ 0 w 43883634"/>
                <a:gd name="connsiteY5" fmla="*/ 6936 h 6691837"/>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23933 w 43834140"/>
                <a:gd name="connsiteY0" fmla="*/ 15369 h 6695746"/>
                <a:gd name="connsiteX1" fmla="*/ 43834140 w 43834140"/>
                <a:gd name="connsiteY1" fmla="*/ 0 h 6695746"/>
                <a:gd name="connsiteX2" fmla="*/ 43778245 w 43834140"/>
                <a:gd name="connsiteY2" fmla="*/ 5777889 h 6695746"/>
                <a:gd name="connsiteX3" fmla="*/ 21862129 w 43834140"/>
                <a:gd name="connsiteY3" fmla="*/ 3791425 h 6695746"/>
                <a:gd name="connsiteX4" fmla="*/ 0 w 43834140"/>
                <a:gd name="connsiteY4" fmla="*/ 6695746 h 6695746"/>
                <a:gd name="connsiteX5" fmla="*/ 23933 w 43834140"/>
                <a:gd name="connsiteY5" fmla="*/ 15369 h 6695746"/>
                <a:gd name="connsiteX0" fmla="*/ 1414 w 43848334"/>
                <a:gd name="connsiteY0" fmla="*/ 15369 h 6695746"/>
                <a:gd name="connsiteX1" fmla="*/ 43848334 w 43848334"/>
                <a:gd name="connsiteY1" fmla="*/ 0 h 6695746"/>
                <a:gd name="connsiteX2" fmla="*/ 43792439 w 43848334"/>
                <a:gd name="connsiteY2" fmla="*/ 5777889 h 6695746"/>
                <a:gd name="connsiteX3" fmla="*/ 21876323 w 43848334"/>
                <a:gd name="connsiteY3" fmla="*/ 3791425 h 6695746"/>
                <a:gd name="connsiteX4" fmla="*/ 14194 w 43848334"/>
                <a:gd name="connsiteY4" fmla="*/ 6695746 h 6695746"/>
                <a:gd name="connsiteX5" fmla="*/ 1414 w 43848334"/>
                <a:gd name="connsiteY5" fmla="*/ 15369 h 6695746"/>
                <a:gd name="connsiteX0" fmla="*/ 1414 w 43792439"/>
                <a:gd name="connsiteY0" fmla="*/ 6936 h 6687313"/>
                <a:gd name="connsiteX1" fmla="*/ 43729019 w 43792439"/>
                <a:gd name="connsiteY1" fmla="*/ 0 h 6687313"/>
                <a:gd name="connsiteX2" fmla="*/ 43792439 w 43792439"/>
                <a:gd name="connsiteY2" fmla="*/ 5769456 h 6687313"/>
                <a:gd name="connsiteX3" fmla="*/ 21876323 w 43792439"/>
                <a:gd name="connsiteY3" fmla="*/ 3782992 h 6687313"/>
                <a:gd name="connsiteX4" fmla="*/ 14194 w 43792439"/>
                <a:gd name="connsiteY4" fmla="*/ 6687313 h 6687313"/>
                <a:gd name="connsiteX5" fmla="*/ 1414 w 43792439"/>
                <a:gd name="connsiteY5" fmla="*/ 6936 h 6687313"/>
                <a:gd name="connsiteX0" fmla="*/ 1414 w 43792439"/>
                <a:gd name="connsiteY0" fmla="*/ 0 h 6680377"/>
                <a:gd name="connsiteX1" fmla="*/ 43600524 w 43792439"/>
                <a:gd name="connsiteY1" fmla="*/ 77395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2439"/>
                <a:gd name="connsiteY0" fmla="*/ 0 h 6680377"/>
                <a:gd name="connsiteX1" fmla="*/ 43683128 w 43792439"/>
                <a:gd name="connsiteY1" fmla="*/ 119561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3267"/>
                <a:gd name="connsiteY0" fmla="*/ 0 h 6680377"/>
                <a:gd name="connsiteX1" fmla="*/ 43793267 w 43793267"/>
                <a:gd name="connsiteY1" fmla="*/ 1497 h 6680377"/>
                <a:gd name="connsiteX2" fmla="*/ 43792439 w 43793267"/>
                <a:gd name="connsiteY2" fmla="*/ 5762520 h 6680377"/>
                <a:gd name="connsiteX3" fmla="*/ 21876323 w 43793267"/>
                <a:gd name="connsiteY3" fmla="*/ 3776056 h 6680377"/>
                <a:gd name="connsiteX4" fmla="*/ 14194 w 43793267"/>
                <a:gd name="connsiteY4" fmla="*/ 6680377 h 6680377"/>
                <a:gd name="connsiteX5" fmla="*/ 1414 w 43793267"/>
                <a:gd name="connsiteY5" fmla="*/ 0 h 66803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793267" h="6680377">
                  <a:moveTo>
                    <a:pt x="1414" y="0"/>
                  </a:moveTo>
                  <a:lnTo>
                    <a:pt x="43793267" y="1497"/>
                  </a:lnTo>
                  <a:cubicBezTo>
                    <a:pt x="43793267" y="2343991"/>
                    <a:pt x="43792439" y="3420026"/>
                    <a:pt x="43792439" y="5762520"/>
                  </a:cubicBezTo>
                  <a:cubicBezTo>
                    <a:pt x="38990659" y="4549272"/>
                    <a:pt x="29172697" y="3623080"/>
                    <a:pt x="21876323" y="3776056"/>
                  </a:cubicBezTo>
                  <a:cubicBezTo>
                    <a:pt x="14579949" y="3929032"/>
                    <a:pt x="6467468" y="4159139"/>
                    <a:pt x="14194" y="6680377"/>
                  </a:cubicBezTo>
                  <a:cubicBezTo>
                    <a:pt x="22172" y="4453585"/>
                    <a:pt x="-6564" y="2226792"/>
                    <a:pt x="1414" y="0"/>
                  </a:cubicBezTo>
                  <a:close/>
                </a:path>
              </a:pathLst>
            </a:custGeom>
            <a:gradFill flip="none" rotWithShape="1">
              <a:gsLst>
                <a:gs pos="0">
                  <a:schemeClr val="accent6"/>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69" name="Rectangle 15"/>
            <p:cNvSpPr/>
            <p:nvPr userDrawn="1"/>
          </p:nvSpPr>
          <p:spPr>
            <a:xfrm>
              <a:off x="-14192" y="1382"/>
              <a:ext cx="27451941" cy="4570666"/>
            </a:xfrm>
            <a:custGeom>
              <a:avLst/>
              <a:gdLst>
                <a:gd name="connsiteX0" fmla="*/ 0 w 43891200"/>
                <a:gd name="connsiteY0" fmla="*/ 0 h 2171777"/>
                <a:gd name="connsiteX1" fmla="*/ 43891200 w 43891200"/>
                <a:gd name="connsiteY1" fmla="*/ 0 h 2171777"/>
                <a:gd name="connsiteX2" fmla="*/ 43891200 w 43891200"/>
                <a:gd name="connsiteY2" fmla="*/ 2171777 h 2171777"/>
                <a:gd name="connsiteX3" fmla="*/ 0 w 43891200"/>
                <a:gd name="connsiteY3" fmla="*/ 2171777 h 2171777"/>
                <a:gd name="connsiteX4" fmla="*/ 0 w 43891200"/>
                <a:gd name="connsiteY4" fmla="*/ 0 h 2171777"/>
                <a:gd name="connsiteX0" fmla="*/ 0 w 43891200"/>
                <a:gd name="connsiteY0" fmla="*/ 0 h 2171777"/>
                <a:gd name="connsiteX1" fmla="*/ 43891200 w 43891200"/>
                <a:gd name="connsiteY1" fmla="*/ 0 h 2171777"/>
                <a:gd name="connsiteX2" fmla="*/ 43891200 w 43891200"/>
                <a:gd name="connsiteY2" fmla="*/ 2171777 h 2171777"/>
                <a:gd name="connsiteX3" fmla="*/ 21843298 w 43891200"/>
                <a:gd name="connsiteY3" fmla="*/ 2143554 h 2171777"/>
                <a:gd name="connsiteX4" fmla="*/ 0 w 43891200"/>
                <a:gd name="connsiteY4" fmla="*/ 2171777 h 2171777"/>
                <a:gd name="connsiteX5" fmla="*/ 0 w 43891200"/>
                <a:gd name="connsiteY5" fmla="*/ 0 h 2171777"/>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691988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778314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83162"/>
                <a:gd name="connsiteX1" fmla="*/ 43891200 w 43891200"/>
                <a:gd name="connsiteY1" fmla="*/ 0 h 5383162"/>
                <a:gd name="connsiteX2" fmla="*/ 43891197 w 43891200"/>
                <a:gd name="connsiteY2" fmla="*/ 2143554 h 5383162"/>
                <a:gd name="connsiteX3" fmla="*/ 21843298 w 43891200"/>
                <a:gd name="connsiteY3" fmla="*/ 1381537 h 5383162"/>
                <a:gd name="connsiteX4" fmla="*/ 12981 w 43891200"/>
                <a:gd name="connsiteY4" fmla="*/ 5383162 h 5383162"/>
                <a:gd name="connsiteX5" fmla="*/ 0 w 43891200"/>
                <a:gd name="connsiteY5" fmla="*/ 0 h 5383162"/>
                <a:gd name="connsiteX0" fmla="*/ 0 w 43891200"/>
                <a:gd name="connsiteY0" fmla="*/ 0 h 5353553"/>
                <a:gd name="connsiteX1" fmla="*/ 43891200 w 43891200"/>
                <a:gd name="connsiteY1" fmla="*/ 0 h 5353553"/>
                <a:gd name="connsiteX2" fmla="*/ 43891197 w 43891200"/>
                <a:gd name="connsiteY2" fmla="*/ 2143554 h 5353553"/>
                <a:gd name="connsiteX3" fmla="*/ 21843298 w 43891200"/>
                <a:gd name="connsiteY3" fmla="*/ 1381537 h 5353553"/>
                <a:gd name="connsiteX4" fmla="*/ 12981 w 43891200"/>
                <a:gd name="connsiteY4" fmla="*/ 5353553 h 5353553"/>
                <a:gd name="connsiteX5" fmla="*/ 0 w 43891200"/>
                <a:gd name="connsiteY5" fmla="*/ 0 h 5353553"/>
                <a:gd name="connsiteX0" fmla="*/ 0 w 43891200"/>
                <a:gd name="connsiteY0" fmla="*/ 0 h 5375759"/>
                <a:gd name="connsiteX1" fmla="*/ 43891200 w 43891200"/>
                <a:gd name="connsiteY1" fmla="*/ 0 h 5375759"/>
                <a:gd name="connsiteX2" fmla="*/ 43891197 w 43891200"/>
                <a:gd name="connsiteY2" fmla="*/ 2143554 h 5375759"/>
                <a:gd name="connsiteX3" fmla="*/ 21843298 w 43891200"/>
                <a:gd name="connsiteY3" fmla="*/ 1381537 h 5375759"/>
                <a:gd name="connsiteX4" fmla="*/ 2821 w 43891200"/>
                <a:gd name="connsiteY4" fmla="*/ 5375759 h 5375759"/>
                <a:gd name="connsiteX5" fmla="*/ 0 w 43891200"/>
                <a:gd name="connsiteY5" fmla="*/ 0 h 5375759"/>
                <a:gd name="connsiteX0" fmla="*/ 0 w 43891200"/>
                <a:gd name="connsiteY0" fmla="*/ 0 h 5391472"/>
                <a:gd name="connsiteX1" fmla="*/ 43891200 w 43891200"/>
                <a:gd name="connsiteY1" fmla="*/ 0 h 5391472"/>
                <a:gd name="connsiteX2" fmla="*/ 43891197 w 43891200"/>
                <a:gd name="connsiteY2" fmla="*/ 2143554 h 5391472"/>
                <a:gd name="connsiteX3" fmla="*/ 21843298 w 43891200"/>
                <a:gd name="connsiteY3" fmla="*/ 1381537 h 5391472"/>
                <a:gd name="connsiteX4" fmla="*/ 24143 w 43891200"/>
                <a:gd name="connsiteY4" fmla="*/ 5391472 h 5391472"/>
                <a:gd name="connsiteX5" fmla="*/ 0 w 43891200"/>
                <a:gd name="connsiteY5" fmla="*/ 0 h 5391472"/>
                <a:gd name="connsiteX0" fmla="*/ 0 w 43891200"/>
                <a:gd name="connsiteY0" fmla="*/ 0 h 5388329"/>
                <a:gd name="connsiteX1" fmla="*/ 43891200 w 43891200"/>
                <a:gd name="connsiteY1" fmla="*/ 0 h 5388329"/>
                <a:gd name="connsiteX2" fmla="*/ 43891197 w 43891200"/>
                <a:gd name="connsiteY2" fmla="*/ 2143554 h 5388329"/>
                <a:gd name="connsiteX3" fmla="*/ 21843298 w 43891200"/>
                <a:gd name="connsiteY3" fmla="*/ 1381537 h 5388329"/>
                <a:gd name="connsiteX4" fmla="*/ 11350 w 43891200"/>
                <a:gd name="connsiteY4" fmla="*/ 5388329 h 5388329"/>
                <a:gd name="connsiteX5" fmla="*/ 0 w 43891200"/>
                <a:gd name="connsiteY5" fmla="*/ 0 h 5388329"/>
                <a:gd name="connsiteX0" fmla="*/ 0 w 43918796"/>
                <a:gd name="connsiteY0" fmla="*/ 0 h 5388329"/>
                <a:gd name="connsiteX1" fmla="*/ 43918796 w 43918796"/>
                <a:gd name="connsiteY1" fmla="*/ 0 h 5388329"/>
                <a:gd name="connsiteX2" fmla="*/ 43918793 w 43918796"/>
                <a:gd name="connsiteY2" fmla="*/ 2143554 h 5388329"/>
                <a:gd name="connsiteX3" fmla="*/ 21870894 w 43918796"/>
                <a:gd name="connsiteY3" fmla="*/ 1381537 h 5388329"/>
                <a:gd name="connsiteX4" fmla="*/ 38946 w 43918796"/>
                <a:gd name="connsiteY4" fmla="*/ 5388329 h 5388329"/>
                <a:gd name="connsiteX5" fmla="*/ 0 w 43918796"/>
                <a:gd name="connsiteY5" fmla="*/ 0 h 5388329"/>
                <a:gd name="connsiteX0" fmla="*/ 0 w 43882001"/>
                <a:gd name="connsiteY0" fmla="*/ 6780 h 5388329"/>
                <a:gd name="connsiteX1" fmla="*/ 43882001 w 43882001"/>
                <a:gd name="connsiteY1" fmla="*/ 0 h 5388329"/>
                <a:gd name="connsiteX2" fmla="*/ 43881998 w 43882001"/>
                <a:gd name="connsiteY2" fmla="*/ 2143554 h 5388329"/>
                <a:gd name="connsiteX3" fmla="*/ 21834099 w 43882001"/>
                <a:gd name="connsiteY3" fmla="*/ 1381537 h 5388329"/>
                <a:gd name="connsiteX4" fmla="*/ 2151 w 43882001"/>
                <a:gd name="connsiteY4" fmla="*/ 5388329 h 5388329"/>
                <a:gd name="connsiteX5" fmla="*/ 0 w 43882001"/>
                <a:gd name="connsiteY5" fmla="*/ 6780 h 5388329"/>
                <a:gd name="connsiteX0" fmla="*/ 0 w 43909597"/>
                <a:gd name="connsiteY0" fmla="*/ 6780 h 5388329"/>
                <a:gd name="connsiteX1" fmla="*/ 43909597 w 43909597"/>
                <a:gd name="connsiteY1" fmla="*/ 0 h 5388329"/>
                <a:gd name="connsiteX2" fmla="*/ 43909594 w 43909597"/>
                <a:gd name="connsiteY2" fmla="*/ 2143554 h 5388329"/>
                <a:gd name="connsiteX3" fmla="*/ 21861695 w 43909597"/>
                <a:gd name="connsiteY3" fmla="*/ 1381537 h 5388329"/>
                <a:gd name="connsiteX4" fmla="*/ 29747 w 43909597"/>
                <a:gd name="connsiteY4" fmla="*/ 5388329 h 5388329"/>
                <a:gd name="connsiteX5" fmla="*/ 0 w 43909597"/>
                <a:gd name="connsiteY5" fmla="*/ 6780 h 5388329"/>
                <a:gd name="connsiteX0" fmla="*/ 16283 w 43879886"/>
                <a:gd name="connsiteY0" fmla="*/ 13560 h 5388329"/>
                <a:gd name="connsiteX1" fmla="*/ 43879886 w 43879886"/>
                <a:gd name="connsiteY1" fmla="*/ 0 h 5388329"/>
                <a:gd name="connsiteX2" fmla="*/ 43879883 w 43879886"/>
                <a:gd name="connsiteY2" fmla="*/ 2143554 h 5388329"/>
                <a:gd name="connsiteX3" fmla="*/ 21831984 w 43879886"/>
                <a:gd name="connsiteY3" fmla="*/ 1381537 h 5388329"/>
                <a:gd name="connsiteX4" fmla="*/ 36 w 43879886"/>
                <a:gd name="connsiteY4" fmla="*/ 5388329 h 5388329"/>
                <a:gd name="connsiteX5" fmla="*/ 16283 w 43879886"/>
                <a:gd name="connsiteY5" fmla="*/ 13560 h 5388329"/>
                <a:gd name="connsiteX0" fmla="*/ 7118 w 43879920"/>
                <a:gd name="connsiteY0" fmla="*/ 6780 h 5388329"/>
                <a:gd name="connsiteX1" fmla="*/ 43879920 w 43879920"/>
                <a:gd name="connsiteY1" fmla="*/ 0 h 5388329"/>
                <a:gd name="connsiteX2" fmla="*/ 43879917 w 43879920"/>
                <a:gd name="connsiteY2" fmla="*/ 2143554 h 5388329"/>
                <a:gd name="connsiteX3" fmla="*/ 21832018 w 43879920"/>
                <a:gd name="connsiteY3" fmla="*/ 1381537 h 5388329"/>
                <a:gd name="connsiteX4" fmla="*/ 70 w 43879920"/>
                <a:gd name="connsiteY4" fmla="*/ 5388329 h 5388329"/>
                <a:gd name="connsiteX5" fmla="*/ 7118 w 43879920"/>
                <a:gd name="connsiteY5" fmla="*/ 6780 h 5388329"/>
                <a:gd name="connsiteX0" fmla="*/ 0 w 43900399"/>
                <a:gd name="connsiteY0" fmla="*/ 0 h 5388329"/>
                <a:gd name="connsiteX1" fmla="*/ 43900399 w 43900399"/>
                <a:gd name="connsiteY1" fmla="*/ 0 h 5388329"/>
                <a:gd name="connsiteX2" fmla="*/ 43900396 w 43900399"/>
                <a:gd name="connsiteY2" fmla="*/ 2143554 h 5388329"/>
                <a:gd name="connsiteX3" fmla="*/ 21852497 w 43900399"/>
                <a:gd name="connsiteY3" fmla="*/ 1381537 h 5388329"/>
                <a:gd name="connsiteX4" fmla="*/ 20549 w 43900399"/>
                <a:gd name="connsiteY4" fmla="*/ 5388329 h 5388329"/>
                <a:gd name="connsiteX5" fmla="*/ 0 w 43900399"/>
                <a:gd name="connsiteY5" fmla="*/ 0 h 5388329"/>
                <a:gd name="connsiteX0" fmla="*/ 0 w 43900396"/>
                <a:gd name="connsiteY0" fmla="*/ 0 h 5388329"/>
                <a:gd name="connsiteX1" fmla="*/ 43854405 w 43900396"/>
                <a:gd name="connsiteY1" fmla="*/ 27119 h 5388329"/>
                <a:gd name="connsiteX2" fmla="*/ 43900396 w 43900396"/>
                <a:gd name="connsiteY2" fmla="*/ 2143554 h 5388329"/>
                <a:gd name="connsiteX3" fmla="*/ 21852497 w 43900396"/>
                <a:gd name="connsiteY3" fmla="*/ 1381537 h 5388329"/>
                <a:gd name="connsiteX4" fmla="*/ 20549 w 43900396"/>
                <a:gd name="connsiteY4" fmla="*/ 5388329 h 5388329"/>
                <a:gd name="connsiteX5" fmla="*/ 0 w 43900396"/>
                <a:gd name="connsiteY5" fmla="*/ 0 h 5388329"/>
                <a:gd name="connsiteX0" fmla="*/ 0 w 43900398"/>
                <a:gd name="connsiteY0" fmla="*/ 0 h 5388329"/>
                <a:gd name="connsiteX1" fmla="*/ 43900398 w 43900398"/>
                <a:gd name="connsiteY1" fmla="*/ 6780 h 5388329"/>
                <a:gd name="connsiteX2" fmla="*/ 43900396 w 43900398"/>
                <a:gd name="connsiteY2" fmla="*/ 2143554 h 5388329"/>
                <a:gd name="connsiteX3" fmla="*/ 21852497 w 43900398"/>
                <a:gd name="connsiteY3" fmla="*/ 1381537 h 5388329"/>
                <a:gd name="connsiteX4" fmla="*/ 20549 w 43900398"/>
                <a:gd name="connsiteY4" fmla="*/ 5388329 h 5388329"/>
                <a:gd name="connsiteX5" fmla="*/ 0 w 43900398"/>
                <a:gd name="connsiteY5" fmla="*/ 0 h 5388329"/>
                <a:gd name="connsiteX0" fmla="*/ 0 w 43909598"/>
                <a:gd name="connsiteY0" fmla="*/ 0 h 5388329"/>
                <a:gd name="connsiteX1" fmla="*/ 43909598 w 43909598"/>
                <a:gd name="connsiteY1" fmla="*/ 6780 h 5388329"/>
                <a:gd name="connsiteX2" fmla="*/ 43900396 w 43909598"/>
                <a:gd name="connsiteY2" fmla="*/ 2143554 h 5388329"/>
                <a:gd name="connsiteX3" fmla="*/ 21852497 w 43909598"/>
                <a:gd name="connsiteY3" fmla="*/ 1381537 h 5388329"/>
                <a:gd name="connsiteX4" fmla="*/ 20549 w 43909598"/>
                <a:gd name="connsiteY4" fmla="*/ 5388329 h 5388329"/>
                <a:gd name="connsiteX5" fmla="*/ 0 w 43909598"/>
                <a:gd name="connsiteY5" fmla="*/ 0 h 53883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909598" h="5388329">
                  <a:moveTo>
                    <a:pt x="0" y="0"/>
                  </a:moveTo>
                  <a:lnTo>
                    <a:pt x="43909598" y="6780"/>
                  </a:lnTo>
                  <a:cubicBezTo>
                    <a:pt x="43909597" y="719038"/>
                    <a:pt x="43900397" y="1431296"/>
                    <a:pt x="43900396" y="2143554"/>
                  </a:cubicBezTo>
                  <a:cubicBezTo>
                    <a:pt x="37284373" y="1358490"/>
                    <a:pt x="29162993" y="845303"/>
                    <a:pt x="21852497" y="1381537"/>
                  </a:cubicBezTo>
                  <a:cubicBezTo>
                    <a:pt x="14542001" y="1917771"/>
                    <a:pt x="6144574" y="2782191"/>
                    <a:pt x="20549" y="5388329"/>
                  </a:cubicBezTo>
                  <a:cubicBezTo>
                    <a:pt x="19609" y="3596409"/>
                    <a:pt x="940" y="1791920"/>
                    <a:pt x="0" y="0"/>
                  </a:cubicBezTo>
                  <a:close/>
                </a:path>
              </a:pathLst>
            </a:custGeom>
            <a:gradFill flip="none" rotWithShape="1">
              <a:gsLst>
                <a:gs pos="0">
                  <a:schemeClr val="tx2"/>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dirty="0">
                <a:ln>
                  <a:noFill/>
                </a:ln>
                <a:solidFill>
                  <a:schemeClr val="accent1"/>
                </a:solidFill>
              </a:endParaRPr>
            </a:p>
          </p:txBody>
        </p:sp>
      </p:grpSp>
      <p:sp>
        <p:nvSpPr>
          <p:cNvPr id="70" name="Text Box 14"/>
          <p:cNvSpPr txBox="1">
            <a:spLocks noChangeArrowheads="1"/>
          </p:cNvSpPr>
          <p:nvPr userDrawn="1"/>
        </p:nvSpPr>
        <p:spPr bwMode="auto">
          <a:xfrm>
            <a:off x="1003118" y="32156325"/>
            <a:ext cx="3786383" cy="329308"/>
          </a:xfrm>
          <a:prstGeom prst="rect">
            <a:avLst/>
          </a:prstGeom>
          <a:noFill/>
          <a:ln w="9525">
            <a:noFill/>
            <a:miter lim="800000"/>
            <a:headEnd/>
            <a:tailEnd/>
          </a:ln>
          <a:effectLst/>
        </p:spPr>
        <p:txBody>
          <a:bodyPr wrap="square" lIns="78297" tIns="39141" rIns="78297" bIns="39141">
            <a:spAutoFit/>
          </a:bodyPr>
          <a:lstStyle/>
          <a:p>
            <a:pPr eaLnBrk="0" hangingPunct="0">
              <a:lnSpc>
                <a:spcPct val="65000"/>
              </a:lnSpc>
              <a:spcBef>
                <a:spcPct val="50000"/>
              </a:spcBef>
              <a:defRPr/>
            </a:pPr>
            <a:r>
              <a:rPr lang="en-US" sz="600" b="1" dirty="0">
                <a:solidFill>
                  <a:schemeClr val="bg1">
                    <a:lumMod val="75000"/>
                  </a:schemeClr>
                </a:solidFill>
                <a:latin typeface="Arial" charset="0"/>
              </a:rPr>
              <a:t>RESEARCH POSTER PRESENTATION DESIGN © 2019</a:t>
            </a:r>
          </a:p>
          <a:p>
            <a:pPr eaLnBrk="0" hangingPunct="0">
              <a:lnSpc>
                <a:spcPct val="65000"/>
              </a:lnSpc>
              <a:spcBef>
                <a:spcPct val="50000"/>
              </a:spcBef>
              <a:defRPr/>
            </a:pPr>
            <a:r>
              <a:rPr lang="en-US" sz="1050" b="1" dirty="0">
                <a:solidFill>
                  <a:schemeClr val="bg1">
                    <a:lumMod val="75000"/>
                  </a:schemeClr>
                </a:solidFill>
                <a:latin typeface="Arial" charset="0"/>
              </a:rPr>
              <a:t>www.PosterPresentations.com</a:t>
            </a:r>
          </a:p>
        </p:txBody>
      </p:sp>
      <p:grpSp>
        <p:nvGrpSpPr>
          <p:cNvPr id="21" name="Group 20">
            <a:extLst>
              <a:ext uri="{FF2B5EF4-FFF2-40B4-BE49-F238E27FC236}">
                <a16:creationId xmlns:a16="http://schemas.microsoft.com/office/drawing/2014/main" id="{57415EED-75C2-AE43-A5EF-4E2ABB3FB76B}"/>
              </a:ext>
            </a:extLst>
          </p:cNvPr>
          <p:cNvGrpSpPr/>
          <p:nvPr userDrawn="1"/>
        </p:nvGrpSpPr>
        <p:grpSpPr>
          <a:xfrm>
            <a:off x="-43304" y="11286"/>
            <a:ext cx="43905392" cy="4120075"/>
            <a:chOff x="-43304" y="11286"/>
            <a:chExt cx="43905392" cy="4120075"/>
          </a:xfrm>
        </p:grpSpPr>
        <p:sp>
          <p:nvSpPr>
            <p:cNvPr id="22" name="Rectangle 21">
              <a:extLst>
                <a:ext uri="{FF2B5EF4-FFF2-40B4-BE49-F238E27FC236}">
                  <a16:creationId xmlns:a16="http://schemas.microsoft.com/office/drawing/2014/main" id="{406D62EB-FE0C-0140-83E4-ED5A9E10203A}"/>
                </a:ext>
              </a:extLst>
            </p:cNvPr>
            <p:cNvSpPr/>
            <p:nvPr userDrawn="1"/>
          </p:nvSpPr>
          <p:spPr>
            <a:xfrm>
              <a:off x="-1" y="1106328"/>
              <a:ext cx="43854834" cy="3025033"/>
            </a:xfrm>
            <a:prstGeom prst="rect">
              <a:avLst/>
            </a:prstGeom>
            <a:gradFill flip="none" rotWithShape="1">
              <a:gsLst>
                <a:gs pos="0">
                  <a:schemeClr val="accent6"/>
                </a:gs>
                <a:gs pos="100000">
                  <a:schemeClr val="accent1"/>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3" name="Group 22">
              <a:extLst>
                <a:ext uri="{FF2B5EF4-FFF2-40B4-BE49-F238E27FC236}">
                  <a16:creationId xmlns:a16="http://schemas.microsoft.com/office/drawing/2014/main" id="{8F4220B3-A831-9C4F-9226-C23361689523}"/>
                </a:ext>
              </a:extLst>
            </p:cNvPr>
            <p:cNvGrpSpPr/>
            <p:nvPr userDrawn="1"/>
          </p:nvGrpSpPr>
          <p:grpSpPr>
            <a:xfrm>
              <a:off x="-43304" y="11286"/>
              <a:ext cx="43905392" cy="4036528"/>
              <a:chOff x="-14192" y="1382"/>
              <a:chExt cx="27451941" cy="4572641"/>
            </a:xfrm>
          </p:grpSpPr>
          <p:sp>
            <p:nvSpPr>
              <p:cNvPr id="24" name="Rectangle 16">
                <a:extLst>
                  <a:ext uri="{FF2B5EF4-FFF2-40B4-BE49-F238E27FC236}">
                    <a16:creationId xmlns:a16="http://schemas.microsoft.com/office/drawing/2014/main" id="{4376B7FE-11A5-384D-A302-91A839CAE7D7}"/>
                  </a:ext>
                </a:extLst>
              </p:cNvPr>
              <p:cNvSpPr/>
              <p:nvPr userDrawn="1"/>
            </p:nvSpPr>
            <p:spPr>
              <a:xfrm>
                <a:off x="4001" y="707797"/>
                <a:ext cx="27429212" cy="3866226"/>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32864 w 43891200"/>
                  <a:gd name="connsiteY3" fmla="*/ 3330294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272584"/>
                  <a:gd name="connsiteX1" fmla="*/ 43891200 w 43891200"/>
                  <a:gd name="connsiteY1" fmla="*/ 0 h 7272584"/>
                  <a:gd name="connsiteX2" fmla="*/ 43891200 w 43891200"/>
                  <a:gd name="connsiteY2" fmla="*/ 7027483 h 7272584"/>
                  <a:gd name="connsiteX3" fmla="*/ 37534349 w 43891200"/>
                  <a:gd name="connsiteY3" fmla="*/ 5432466 h 7272584"/>
                  <a:gd name="connsiteX4" fmla="*/ 21589306 w 43891200"/>
                  <a:gd name="connsiteY4" fmla="*/ 3104512 h 7272584"/>
                  <a:gd name="connsiteX5" fmla="*/ 84664 w 43891200"/>
                  <a:gd name="connsiteY5" fmla="*/ 5531673 h 7272584"/>
                  <a:gd name="connsiteX6" fmla="*/ 0 w 43891200"/>
                  <a:gd name="connsiteY6" fmla="*/ 0 h 7272584"/>
                  <a:gd name="connsiteX0" fmla="*/ 0 w 43891200"/>
                  <a:gd name="connsiteY0" fmla="*/ 0 h 7027483"/>
                  <a:gd name="connsiteX1" fmla="*/ 43891200 w 43891200"/>
                  <a:gd name="connsiteY1" fmla="*/ 0 h 7027483"/>
                  <a:gd name="connsiteX2" fmla="*/ 43891200 w 43891200"/>
                  <a:gd name="connsiteY2" fmla="*/ 7027483 h 7027483"/>
                  <a:gd name="connsiteX3" fmla="*/ 37534349 w 43891200"/>
                  <a:gd name="connsiteY3" fmla="*/ 5432466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423313 w 43891200"/>
                  <a:gd name="connsiteY4" fmla="*/ 3012175 h 7027483"/>
                  <a:gd name="connsiteX5" fmla="*/ 84664 w 43891200"/>
                  <a:gd name="connsiteY5" fmla="*/ 5531673 h 7027483"/>
                  <a:gd name="connsiteX6" fmla="*/ 0 w 43891200"/>
                  <a:gd name="connsiteY6" fmla="*/ 0 h 7027483"/>
                  <a:gd name="connsiteX0" fmla="*/ 0 w 43891200"/>
                  <a:gd name="connsiteY0" fmla="*/ 0 h 6029592"/>
                  <a:gd name="connsiteX1" fmla="*/ 43891200 w 43891200"/>
                  <a:gd name="connsiteY1" fmla="*/ 0 h 6029592"/>
                  <a:gd name="connsiteX2" fmla="*/ 43852760 w 43891200"/>
                  <a:gd name="connsiteY2" fmla="*/ 6029592 h 6029592"/>
                  <a:gd name="connsiteX3" fmla="*/ 37534347 w 43891200"/>
                  <a:gd name="connsiteY3" fmla="*/ 517930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36342689 w 43891200"/>
                  <a:gd name="connsiteY3" fmla="*/ 446652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79664"/>
                  <a:gd name="connsiteX1" fmla="*/ 43891200 w 43891200"/>
                  <a:gd name="connsiteY1" fmla="*/ 0 h 6079664"/>
                  <a:gd name="connsiteX2" fmla="*/ 43852760 w 43891200"/>
                  <a:gd name="connsiteY2" fmla="*/ 6029592 h 6079664"/>
                  <a:gd name="connsiteX3" fmla="*/ 21423313 w 43891200"/>
                  <a:gd name="connsiteY3" fmla="*/ 3012175 h 6079664"/>
                  <a:gd name="connsiteX4" fmla="*/ 84664 w 43891200"/>
                  <a:gd name="connsiteY4" fmla="*/ 5531673 h 6079664"/>
                  <a:gd name="connsiteX5" fmla="*/ 0 w 43891200"/>
                  <a:gd name="connsiteY5" fmla="*/ 0 h 6079664"/>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5887037"/>
                  <a:gd name="connsiteX1" fmla="*/ 43891200 w 43891200"/>
                  <a:gd name="connsiteY1" fmla="*/ 0 h 5887037"/>
                  <a:gd name="connsiteX2" fmla="*/ 43814321 w 43891200"/>
                  <a:gd name="connsiteY2" fmla="*/ 5887037 h 5887037"/>
                  <a:gd name="connsiteX3" fmla="*/ 21423313 w 43891200"/>
                  <a:gd name="connsiteY3" fmla="*/ 3012175 h 5887037"/>
                  <a:gd name="connsiteX4" fmla="*/ 84664 w 43891200"/>
                  <a:gd name="connsiteY4" fmla="*/ 5531673 h 5887037"/>
                  <a:gd name="connsiteX5" fmla="*/ 0 w 43891200"/>
                  <a:gd name="connsiteY5" fmla="*/ 0 h 5887037"/>
                  <a:gd name="connsiteX0" fmla="*/ 0 w 43891200"/>
                  <a:gd name="connsiteY0" fmla="*/ 0 h 5745966"/>
                  <a:gd name="connsiteX1" fmla="*/ 43891200 w 43891200"/>
                  <a:gd name="connsiteY1" fmla="*/ 0 h 5745966"/>
                  <a:gd name="connsiteX2" fmla="*/ 43814319 w 43891200"/>
                  <a:gd name="connsiteY2" fmla="*/ 5745966 h 5745966"/>
                  <a:gd name="connsiteX3" fmla="*/ 21423313 w 43891200"/>
                  <a:gd name="connsiteY3" fmla="*/ 3012175 h 5745966"/>
                  <a:gd name="connsiteX4" fmla="*/ 84664 w 43891200"/>
                  <a:gd name="connsiteY4" fmla="*/ 5531673 h 5745966"/>
                  <a:gd name="connsiteX5" fmla="*/ 0 w 43891200"/>
                  <a:gd name="connsiteY5" fmla="*/ 0 h 5745966"/>
                  <a:gd name="connsiteX0" fmla="*/ 0 w 43891200"/>
                  <a:gd name="connsiteY0" fmla="*/ 0 h 5774180"/>
                  <a:gd name="connsiteX1" fmla="*/ 43891200 w 43891200"/>
                  <a:gd name="connsiteY1" fmla="*/ 0 h 5774180"/>
                  <a:gd name="connsiteX2" fmla="*/ 43814319 w 43891200"/>
                  <a:gd name="connsiteY2" fmla="*/ 5774180 h 5774180"/>
                  <a:gd name="connsiteX3" fmla="*/ 21423313 w 43891200"/>
                  <a:gd name="connsiteY3" fmla="*/ 3012175 h 5774180"/>
                  <a:gd name="connsiteX4" fmla="*/ 84664 w 43891200"/>
                  <a:gd name="connsiteY4" fmla="*/ 5531673 h 5774180"/>
                  <a:gd name="connsiteX5" fmla="*/ 0 w 43891200"/>
                  <a:gd name="connsiteY5" fmla="*/ 0 h 5774180"/>
                  <a:gd name="connsiteX0" fmla="*/ 6633 w 43897833"/>
                  <a:gd name="connsiteY0" fmla="*/ 0 h 5774180"/>
                  <a:gd name="connsiteX1" fmla="*/ 43897833 w 43897833"/>
                  <a:gd name="connsiteY1" fmla="*/ 0 h 5774180"/>
                  <a:gd name="connsiteX2" fmla="*/ 43820952 w 43897833"/>
                  <a:gd name="connsiteY2" fmla="*/ 5774180 h 5774180"/>
                  <a:gd name="connsiteX3" fmla="*/ 21429946 w 43897833"/>
                  <a:gd name="connsiteY3" fmla="*/ 3012175 h 5774180"/>
                  <a:gd name="connsiteX4" fmla="*/ 0 w 43897833"/>
                  <a:gd name="connsiteY4" fmla="*/ 5757386 h 5774180"/>
                  <a:gd name="connsiteX5" fmla="*/ 6633 w 43897833"/>
                  <a:gd name="connsiteY5" fmla="*/ 0 h 5774180"/>
                  <a:gd name="connsiteX0" fmla="*/ 6633 w 43897833"/>
                  <a:gd name="connsiteY0" fmla="*/ 0 h 5785600"/>
                  <a:gd name="connsiteX1" fmla="*/ 43897833 w 43897833"/>
                  <a:gd name="connsiteY1" fmla="*/ 0 h 5785600"/>
                  <a:gd name="connsiteX2" fmla="*/ 43820952 w 43897833"/>
                  <a:gd name="connsiteY2" fmla="*/ 5774180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97833"/>
                  <a:gd name="connsiteY0" fmla="*/ 0 h 5785600"/>
                  <a:gd name="connsiteX1" fmla="*/ 43897833 w 43897833"/>
                  <a:gd name="connsiteY1" fmla="*/ 0 h 5785600"/>
                  <a:gd name="connsiteX2" fmla="*/ 43829914 w 43897833"/>
                  <a:gd name="connsiteY2" fmla="*/ 5757562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84390"/>
                  <a:gd name="connsiteY0" fmla="*/ 4153 h 5789753"/>
                  <a:gd name="connsiteX1" fmla="*/ 43884390 w 43884390"/>
                  <a:gd name="connsiteY1" fmla="*/ 0 h 5789753"/>
                  <a:gd name="connsiteX2" fmla="*/ 43829914 w 43884390"/>
                  <a:gd name="connsiteY2" fmla="*/ 5761715 h 5789753"/>
                  <a:gd name="connsiteX3" fmla="*/ 21429946 w 43884390"/>
                  <a:gd name="connsiteY3" fmla="*/ 3016328 h 5789753"/>
                  <a:gd name="connsiteX4" fmla="*/ 0 w 43884390"/>
                  <a:gd name="connsiteY4" fmla="*/ 5789753 h 5789753"/>
                  <a:gd name="connsiteX5" fmla="*/ 6633 w 43884390"/>
                  <a:gd name="connsiteY5" fmla="*/ 4153 h 5789753"/>
                  <a:gd name="connsiteX0" fmla="*/ 6633 w 43884392"/>
                  <a:gd name="connsiteY0" fmla="*/ 0 h 5785600"/>
                  <a:gd name="connsiteX1" fmla="*/ 43884392 w 43884392"/>
                  <a:gd name="connsiteY1" fmla="*/ 1 h 5785600"/>
                  <a:gd name="connsiteX2" fmla="*/ 43829914 w 43884392"/>
                  <a:gd name="connsiteY2" fmla="*/ 5757562 h 5785600"/>
                  <a:gd name="connsiteX3" fmla="*/ 21429946 w 43884392"/>
                  <a:gd name="connsiteY3" fmla="*/ 3012175 h 5785600"/>
                  <a:gd name="connsiteX4" fmla="*/ 0 w 43884392"/>
                  <a:gd name="connsiteY4" fmla="*/ 5785600 h 5785600"/>
                  <a:gd name="connsiteX5" fmla="*/ 6633 w 43884392"/>
                  <a:gd name="connsiteY5" fmla="*/ 0 h 5785600"/>
                  <a:gd name="connsiteX0" fmla="*/ 6633 w 43876785"/>
                  <a:gd name="connsiteY0" fmla="*/ 7053 h 5792653"/>
                  <a:gd name="connsiteX1" fmla="*/ 43876785 w 43876785"/>
                  <a:gd name="connsiteY1" fmla="*/ 0 h 5792653"/>
                  <a:gd name="connsiteX2" fmla="*/ 43829914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64377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44088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801199"/>
                  <a:gd name="connsiteX1" fmla="*/ 43876785 w 43876785"/>
                  <a:gd name="connsiteY1" fmla="*/ 0 h 5801199"/>
                  <a:gd name="connsiteX2" fmla="*/ 43831664 w 43876785"/>
                  <a:gd name="connsiteY2" fmla="*/ 5801199 h 5801199"/>
                  <a:gd name="connsiteX3" fmla="*/ 21923799 w 43876785"/>
                  <a:gd name="connsiteY3" fmla="*/ 3009824 h 5801199"/>
                  <a:gd name="connsiteX4" fmla="*/ 0 w 43876785"/>
                  <a:gd name="connsiteY4" fmla="*/ 5792653 h 5801199"/>
                  <a:gd name="connsiteX5" fmla="*/ 6633 w 43876785"/>
                  <a:gd name="connsiteY5" fmla="*/ 7053 h 5801199"/>
                  <a:gd name="connsiteX0" fmla="*/ 6633 w 43876785"/>
                  <a:gd name="connsiteY0" fmla="*/ 7053 h 5811651"/>
                  <a:gd name="connsiteX1" fmla="*/ 43876785 w 43876785"/>
                  <a:gd name="connsiteY1" fmla="*/ 0 h 5811651"/>
                  <a:gd name="connsiteX2" fmla="*/ 43826110 w 43876785"/>
                  <a:gd name="connsiteY2" fmla="*/ 5811651 h 5811651"/>
                  <a:gd name="connsiteX3" fmla="*/ 21923799 w 43876785"/>
                  <a:gd name="connsiteY3" fmla="*/ 3009824 h 5811651"/>
                  <a:gd name="connsiteX4" fmla="*/ 0 w 43876785"/>
                  <a:gd name="connsiteY4" fmla="*/ 5792653 h 5811651"/>
                  <a:gd name="connsiteX5" fmla="*/ 6633 w 43876785"/>
                  <a:gd name="connsiteY5" fmla="*/ 7053 h 5811651"/>
                  <a:gd name="connsiteX0" fmla="*/ -1 w 43870151"/>
                  <a:gd name="connsiteY0" fmla="*/ 7053 h 5818785"/>
                  <a:gd name="connsiteX1" fmla="*/ 43870151 w 43870151"/>
                  <a:gd name="connsiteY1" fmla="*/ 0 h 5818785"/>
                  <a:gd name="connsiteX2" fmla="*/ 43819476 w 43870151"/>
                  <a:gd name="connsiteY2" fmla="*/ 5811651 h 5818785"/>
                  <a:gd name="connsiteX3" fmla="*/ 21917165 w 43870151"/>
                  <a:gd name="connsiteY3" fmla="*/ 3009824 h 5818785"/>
                  <a:gd name="connsiteX4" fmla="*/ 4477 w 43870151"/>
                  <a:gd name="connsiteY4" fmla="*/ 5818785 h 5818785"/>
                  <a:gd name="connsiteX5" fmla="*/ -1 w 43870151"/>
                  <a:gd name="connsiteY5" fmla="*/ 7053 h 5818785"/>
                  <a:gd name="connsiteX0" fmla="*/ 239 w 43870391"/>
                  <a:gd name="connsiteY0" fmla="*/ 7053 h 5814778"/>
                  <a:gd name="connsiteX1" fmla="*/ 43870391 w 43870391"/>
                  <a:gd name="connsiteY1" fmla="*/ 0 h 5814778"/>
                  <a:gd name="connsiteX2" fmla="*/ 43819716 w 43870391"/>
                  <a:gd name="connsiteY2" fmla="*/ 5811651 h 5814778"/>
                  <a:gd name="connsiteX3" fmla="*/ 21917405 w 43870391"/>
                  <a:gd name="connsiteY3" fmla="*/ 3009824 h 5814778"/>
                  <a:gd name="connsiteX4" fmla="*/ 457 w 43870391"/>
                  <a:gd name="connsiteY4" fmla="*/ 5814778 h 5814778"/>
                  <a:gd name="connsiteX5" fmla="*/ 239 w 43870391"/>
                  <a:gd name="connsiteY5" fmla="*/ 7053 h 5814778"/>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806763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42825"/>
                  <a:gd name="connsiteY0" fmla="*/ 7053 h 5811651"/>
                  <a:gd name="connsiteX1" fmla="*/ 43842825 w 43842825"/>
                  <a:gd name="connsiteY1" fmla="*/ 0 h 5811651"/>
                  <a:gd name="connsiteX2" fmla="*/ 43819716 w 43842825"/>
                  <a:gd name="connsiteY2" fmla="*/ 5811651 h 5811651"/>
                  <a:gd name="connsiteX3" fmla="*/ 21917405 w 43842825"/>
                  <a:gd name="connsiteY3" fmla="*/ 3009824 h 5811651"/>
                  <a:gd name="connsiteX4" fmla="*/ 457 w 43842825"/>
                  <a:gd name="connsiteY4" fmla="*/ 5798748 h 5811651"/>
                  <a:gd name="connsiteX5" fmla="*/ 239 w 43842825"/>
                  <a:gd name="connsiteY5" fmla="*/ 7053 h 5811651"/>
                  <a:gd name="connsiteX0" fmla="*/ 239 w 43824446"/>
                  <a:gd name="connsiteY0" fmla="*/ 7053 h 5811651"/>
                  <a:gd name="connsiteX1" fmla="*/ 43824446 w 43824446"/>
                  <a:gd name="connsiteY1" fmla="*/ 0 h 5811651"/>
                  <a:gd name="connsiteX2" fmla="*/ 43819716 w 43824446"/>
                  <a:gd name="connsiteY2" fmla="*/ 5811651 h 5811651"/>
                  <a:gd name="connsiteX3" fmla="*/ 21917405 w 43824446"/>
                  <a:gd name="connsiteY3" fmla="*/ 3009824 h 5811651"/>
                  <a:gd name="connsiteX4" fmla="*/ 457 w 43824446"/>
                  <a:gd name="connsiteY4" fmla="*/ 5798748 h 5811651"/>
                  <a:gd name="connsiteX5" fmla="*/ 239 w 43824446"/>
                  <a:gd name="connsiteY5" fmla="*/ 7053 h 58116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824446" h="5811651">
                    <a:moveTo>
                      <a:pt x="239" y="7053"/>
                    </a:moveTo>
                    <a:lnTo>
                      <a:pt x="43824446" y="0"/>
                    </a:lnTo>
                    <a:cubicBezTo>
                      <a:pt x="43822869" y="1937217"/>
                      <a:pt x="43821293" y="3874434"/>
                      <a:pt x="43819716" y="5811651"/>
                    </a:cubicBezTo>
                    <a:cubicBezTo>
                      <a:pt x="38268362" y="4032785"/>
                      <a:pt x="30438085" y="2966157"/>
                      <a:pt x="21917405" y="3009824"/>
                    </a:cubicBezTo>
                    <a:cubicBezTo>
                      <a:pt x="14614291" y="3047251"/>
                      <a:pt x="6453731" y="3277510"/>
                      <a:pt x="457" y="5798748"/>
                    </a:cubicBezTo>
                    <a:cubicBezTo>
                      <a:pt x="-1036" y="3861504"/>
                      <a:pt x="1732" y="1944297"/>
                      <a:pt x="239" y="7053"/>
                    </a:cubicBezTo>
                    <a:close/>
                  </a:path>
                </a:pathLst>
              </a:custGeom>
              <a:gradFill flip="none" rotWithShape="1">
                <a:gsLst>
                  <a:gs pos="0">
                    <a:schemeClr val="accent6"/>
                  </a:gs>
                  <a:gs pos="100000">
                    <a:schemeClr val="accent4"/>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25" name="Rectangle 16">
                <a:extLst>
                  <a:ext uri="{FF2B5EF4-FFF2-40B4-BE49-F238E27FC236}">
                    <a16:creationId xmlns:a16="http://schemas.microsoft.com/office/drawing/2014/main" id="{730BC0D8-BF0E-1E48-A5BA-DBE5EFF446CB}"/>
                  </a:ext>
                </a:extLst>
              </p:cNvPr>
              <p:cNvSpPr/>
              <p:nvPr userDrawn="1"/>
            </p:nvSpPr>
            <p:spPr>
              <a:xfrm>
                <a:off x="-4323" y="5744"/>
                <a:ext cx="27440229" cy="4555641"/>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968081"/>
                  <a:gd name="connsiteY0" fmla="*/ 0 h 6688809"/>
                  <a:gd name="connsiteX1" fmla="*/ 43891200 w 43968081"/>
                  <a:gd name="connsiteY1" fmla="*/ 0 h 6688809"/>
                  <a:gd name="connsiteX2" fmla="*/ 43968081 w 43968081"/>
                  <a:gd name="connsiteY2" fmla="*/ 6358199 h 6688809"/>
                  <a:gd name="connsiteX3" fmla="*/ 21448200 w 43968081"/>
                  <a:gd name="connsiteY3" fmla="*/ 3838305 h 6688809"/>
                  <a:gd name="connsiteX4" fmla="*/ 28221 w 43968081"/>
                  <a:gd name="connsiteY4" fmla="*/ 6688809 h 6688809"/>
                  <a:gd name="connsiteX5" fmla="*/ 0 w 43968081"/>
                  <a:gd name="connsiteY5" fmla="*/ 0 h 6688809"/>
                  <a:gd name="connsiteX0" fmla="*/ 0 w 43891200"/>
                  <a:gd name="connsiteY0" fmla="*/ 0 h 6688809"/>
                  <a:gd name="connsiteX1" fmla="*/ 43891200 w 43891200"/>
                  <a:gd name="connsiteY1" fmla="*/ 0 h 6688809"/>
                  <a:gd name="connsiteX2" fmla="*/ 43793664 w 43891200"/>
                  <a:gd name="connsiteY2" fmla="*/ 6218350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91200"/>
                  <a:gd name="connsiteY0" fmla="*/ 0 h 6688809"/>
                  <a:gd name="connsiteX1" fmla="*/ 43891200 w 43891200"/>
                  <a:gd name="connsiteY1" fmla="*/ 0 h 6688809"/>
                  <a:gd name="connsiteX2" fmla="*/ 43823938 w 43891200"/>
                  <a:gd name="connsiteY2" fmla="*/ 6183672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23938"/>
                  <a:gd name="connsiteY0" fmla="*/ 0 h 6688809"/>
                  <a:gd name="connsiteX1" fmla="*/ 43800376 w 43823938"/>
                  <a:gd name="connsiteY1" fmla="*/ 0 h 6688809"/>
                  <a:gd name="connsiteX2" fmla="*/ 43823938 w 43823938"/>
                  <a:gd name="connsiteY2" fmla="*/ 6183672 h 6688809"/>
                  <a:gd name="connsiteX3" fmla="*/ 21448200 w 43823938"/>
                  <a:gd name="connsiteY3" fmla="*/ 3838305 h 6688809"/>
                  <a:gd name="connsiteX4" fmla="*/ 28221 w 43823938"/>
                  <a:gd name="connsiteY4" fmla="*/ 6688809 h 6688809"/>
                  <a:gd name="connsiteX5" fmla="*/ 0 w 43823938"/>
                  <a:gd name="connsiteY5" fmla="*/ 0 h 6688809"/>
                  <a:gd name="connsiteX0" fmla="*/ 0 w 43883631"/>
                  <a:gd name="connsiteY0" fmla="*/ 0 h 6688809"/>
                  <a:gd name="connsiteX1" fmla="*/ 43883631 w 43883631"/>
                  <a:gd name="connsiteY1" fmla="*/ 41614 h 6688809"/>
                  <a:gd name="connsiteX2" fmla="*/ 43823938 w 43883631"/>
                  <a:gd name="connsiteY2" fmla="*/ 6183672 h 6688809"/>
                  <a:gd name="connsiteX3" fmla="*/ 21448200 w 43883631"/>
                  <a:gd name="connsiteY3" fmla="*/ 3838305 h 6688809"/>
                  <a:gd name="connsiteX4" fmla="*/ 28221 w 43883631"/>
                  <a:gd name="connsiteY4" fmla="*/ 6688809 h 6688809"/>
                  <a:gd name="connsiteX5" fmla="*/ 0 w 43883631"/>
                  <a:gd name="connsiteY5" fmla="*/ 0 h 6688809"/>
                  <a:gd name="connsiteX0" fmla="*/ 0 w 43876062"/>
                  <a:gd name="connsiteY0" fmla="*/ 0 h 6688809"/>
                  <a:gd name="connsiteX1" fmla="*/ 43876062 w 43876062"/>
                  <a:gd name="connsiteY1" fmla="*/ 6936 h 6688809"/>
                  <a:gd name="connsiteX2" fmla="*/ 43823938 w 43876062"/>
                  <a:gd name="connsiteY2" fmla="*/ 6183672 h 6688809"/>
                  <a:gd name="connsiteX3" fmla="*/ 21448200 w 43876062"/>
                  <a:gd name="connsiteY3" fmla="*/ 3838305 h 6688809"/>
                  <a:gd name="connsiteX4" fmla="*/ 28221 w 43876062"/>
                  <a:gd name="connsiteY4" fmla="*/ 6688809 h 6688809"/>
                  <a:gd name="connsiteX5" fmla="*/ 0 w 43876062"/>
                  <a:gd name="connsiteY5" fmla="*/ 0 h 6688809"/>
                  <a:gd name="connsiteX0" fmla="*/ 0 w 43883634"/>
                  <a:gd name="connsiteY0" fmla="*/ 6936 h 6695745"/>
                  <a:gd name="connsiteX1" fmla="*/ 43883634 w 43883634"/>
                  <a:gd name="connsiteY1" fmla="*/ 0 h 6695745"/>
                  <a:gd name="connsiteX2" fmla="*/ 43823938 w 43883634"/>
                  <a:gd name="connsiteY2" fmla="*/ 6190608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6368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871047 w 43883634"/>
                  <a:gd name="connsiteY3" fmla="*/ 3810016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2633 w 43883634"/>
                  <a:gd name="connsiteY3" fmla="*/ 3782129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1837"/>
                  <a:gd name="connsiteX1" fmla="*/ 43883634 w 43883634"/>
                  <a:gd name="connsiteY1" fmla="*/ 0 h 6691837"/>
                  <a:gd name="connsiteX2" fmla="*/ 43827740 w 43883634"/>
                  <a:gd name="connsiteY2" fmla="*/ 6180150 h 6691837"/>
                  <a:gd name="connsiteX3" fmla="*/ 21911623 w 43883634"/>
                  <a:gd name="connsiteY3" fmla="*/ 3791425 h 6691837"/>
                  <a:gd name="connsiteX4" fmla="*/ 66513 w 43883634"/>
                  <a:gd name="connsiteY4" fmla="*/ 6691837 h 6691837"/>
                  <a:gd name="connsiteX5" fmla="*/ 0 w 43883634"/>
                  <a:gd name="connsiteY5" fmla="*/ 6936 h 6691837"/>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23933 w 43834140"/>
                  <a:gd name="connsiteY0" fmla="*/ 15369 h 6695746"/>
                  <a:gd name="connsiteX1" fmla="*/ 43834140 w 43834140"/>
                  <a:gd name="connsiteY1" fmla="*/ 0 h 6695746"/>
                  <a:gd name="connsiteX2" fmla="*/ 43778245 w 43834140"/>
                  <a:gd name="connsiteY2" fmla="*/ 5777889 h 6695746"/>
                  <a:gd name="connsiteX3" fmla="*/ 21862129 w 43834140"/>
                  <a:gd name="connsiteY3" fmla="*/ 3791425 h 6695746"/>
                  <a:gd name="connsiteX4" fmla="*/ 0 w 43834140"/>
                  <a:gd name="connsiteY4" fmla="*/ 6695746 h 6695746"/>
                  <a:gd name="connsiteX5" fmla="*/ 23933 w 43834140"/>
                  <a:gd name="connsiteY5" fmla="*/ 15369 h 6695746"/>
                  <a:gd name="connsiteX0" fmla="*/ 1414 w 43848334"/>
                  <a:gd name="connsiteY0" fmla="*/ 15369 h 6695746"/>
                  <a:gd name="connsiteX1" fmla="*/ 43848334 w 43848334"/>
                  <a:gd name="connsiteY1" fmla="*/ 0 h 6695746"/>
                  <a:gd name="connsiteX2" fmla="*/ 43792439 w 43848334"/>
                  <a:gd name="connsiteY2" fmla="*/ 5777889 h 6695746"/>
                  <a:gd name="connsiteX3" fmla="*/ 21876323 w 43848334"/>
                  <a:gd name="connsiteY3" fmla="*/ 3791425 h 6695746"/>
                  <a:gd name="connsiteX4" fmla="*/ 14194 w 43848334"/>
                  <a:gd name="connsiteY4" fmla="*/ 6695746 h 6695746"/>
                  <a:gd name="connsiteX5" fmla="*/ 1414 w 43848334"/>
                  <a:gd name="connsiteY5" fmla="*/ 15369 h 6695746"/>
                  <a:gd name="connsiteX0" fmla="*/ 1414 w 43792439"/>
                  <a:gd name="connsiteY0" fmla="*/ 6936 h 6687313"/>
                  <a:gd name="connsiteX1" fmla="*/ 43729019 w 43792439"/>
                  <a:gd name="connsiteY1" fmla="*/ 0 h 6687313"/>
                  <a:gd name="connsiteX2" fmla="*/ 43792439 w 43792439"/>
                  <a:gd name="connsiteY2" fmla="*/ 5769456 h 6687313"/>
                  <a:gd name="connsiteX3" fmla="*/ 21876323 w 43792439"/>
                  <a:gd name="connsiteY3" fmla="*/ 3782992 h 6687313"/>
                  <a:gd name="connsiteX4" fmla="*/ 14194 w 43792439"/>
                  <a:gd name="connsiteY4" fmla="*/ 6687313 h 6687313"/>
                  <a:gd name="connsiteX5" fmla="*/ 1414 w 43792439"/>
                  <a:gd name="connsiteY5" fmla="*/ 6936 h 6687313"/>
                  <a:gd name="connsiteX0" fmla="*/ 1414 w 43792439"/>
                  <a:gd name="connsiteY0" fmla="*/ 0 h 6680377"/>
                  <a:gd name="connsiteX1" fmla="*/ 43600524 w 43792439"/>
                  <a:gd name="connsiteY1" fmla="*/ 77395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2439"/>
                  <a:gd name="connsiteY0" fmla="*/ 0 h 6680377"/>
                  <a:gd name="connsiteX1" fmla="*/ 43683128 w 43792439"/>
                  <a:gd name="connsiteY1" fmla="*/ 119561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3267"/>
                  <a:gd name="connsiteY0" fmla="*/ 0 h 6680377"/>
                  <a:gd name="connsiteX1" fmla="*/ 43793267 w 43793267"/>
                  <a:gd name="connsiteY1" fmla="*/ 1497 h 6680377"/>
                  <a:gd name="connsiteX2" fmla="*/ 43792439 w 43793267"/>
                  <a:gd name="connsiteY2" fmla="*/ 5762520 h 6680377"/>
                  <a:gd name="connsiteX3" fmla="*/ 21876323 w 43793267"/>
                  <a:gd name="connsiteY3" fmla="*/ 3776056 h 6680377"/>
                  <a:gd name="connsiteX4" fmla="*/ 14194 w 43793267"/>
                  <a:gd name="connsiteY4" fmla="*/ 6680377 h 6680377"/>
                  <a:gd name="connsiteX5" fmla="*/ 1414 w 43793267"/>
                  <a:gd name="connsiteY5" fmla="*/ 0 h 66803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793267" h="6680377">
                    <a:moveTo>
                      <a:pt x="1414" y="0"/>
                    </a:moveTo>
                    <a:lnTo>
                      <a:pt x="43793267" y="1497"/>
                    </a:lnTo>
                    <a:cubicBezTo>
                      <a:pt x="43793267" y="2343991"/>
                      <a:pt x="43792439" y="3420026"/>
                      <a:pt x="43792439" y="5762520"/>
                    </a:cubicBezTo>
                    <a:cubicBezTo>
                      <a:pt x="38990659" y="4549272"/>
                      <a:pt x="29172697" y="3623080"/>
                      <a:pt x="21876323" y="3776056"/>
                    </a:cubicBezTo>
                    <a:cubicBezTo>
                      <a:pt x="14579949" y="3929032"/>
                      <a:pt x="6467468" y="4159139"/>
                      <a:pt x="14194" y="6680377"/>
                    </a:cubicBezTo>
                    <a:cubicBezTo>
                      <a:pt x="22172" y="4453585"/>
                      <a:pt x="-6564" y="2226792"/>
                      <a:pt x="1414" y="0"/>
                    </a:cubicBezTo>
                    <a:close/>
                  </a:path>
                </a:pathLst>
              </a:custGeom>
              <a:gradFill flip="none" rotWithShape="1">
                <a:gsLst>
                  <a:gs pos="0">
                    <a:schemeClr val="accent6"/>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26" name="Rectangle 15">
                <a:extLst>
                  <a:ext uri="{FF2B5EF4-FFF2-40B4-BE49-F238E27FC236}">
                    <a16:creationId xmlns:a16="http://schemas.microsoft.com/office/drawing/2014/main" id="{7CF719AE-E434-D547-8086-492C8B3F521B}"/>
                  </a:ext>
                </a:extLst>
              </p:cNvPr>
              <p:cNvSpPr/>
              <p:nvPr userDrawn="1"/>
            </p:nvSpPr>
            <p:spPr>
              <a:xfrm>
                <a:off x="-14192" y="1382"/>
                <a:ext cx="27451941" cy="4570665"/>
              </a:xfrm>
              <a:custGeom>
                <a:avLst/>
                <a:gdLst>
                  <a:gd name="connsiteX0" fmla="*/ 0 w 43891200"/>
                  <a:gd name="connsiteY0" fmla="*/ 0 h 2171777"/>
                  <a:gd name="connsiteX1" fmla="*/ 43891200 w 43891200"/>
                  <a:gd name="connsiteY1" fmla="*/ 0 h 2171777"/>
                  <a:gd name="connsiteX2" fmla="*/ 43891200 w 43891200"/>
                  <a:gd name="connsiteY2" fmla="*/ 2171777 h 2171777"/>
                  <a:gd name="connsiteX3" fmla="*/ 0 w 43891200"/>
                  <a:gd name="connsiteY3" fmla="*/ 2171777 h 2171777"/>
                  <a:gd name="connsiteX4" fmla="*/ 0 w 43891200"/>
                  <a:gd name="connsiteY4" fmla="*/ 0 h 2171777"/>
                  <a:gd name="connsiteX0" fmla="*/ 0 w 43891200"/>
                  <a:gd name="connsiteY0" fmla="*/ 0 h 2171777"/>
                  <a:gd name="connsiteX1" fmla="*/ 43891200 w 43891200"/>
                  <a:gd name="connsiteY1" fmla="*/ 0 h 2171777"/>
                  <a:gd name="connsiteX2" fmla="*/ 43891200 w 43891200"/>
                  <a:gd name="connsiteY2" fmla="*/ 2171777 h 2171777"/>
                  <a:gd name="connsiteX3" fmla="*/ 21843298 w 43891200"/>
                  <a:gd name="connsiteY3" fmla="*/ 2143554 h 2171777"/>
                  <a:gd name="connsiteX4" fmla="*/ 0 w 43891200"/>
                  <a:gd name="connsiteY4" fmla="*/ 2171777 h 2171777"/>
                  <a:gd name="connsiteX5" fmla="*/ 0 w 43891200"/>
                  <a:gd name="connsiteY5" fmla="*/ 0 h 2171777"/>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691988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778314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83162"/>
                  <a:gd name="connsiteX1" fmla="*/ 43891200 w 43891200"/>
                  <a:gd name="connsiteY1" fmla="*/ 0 h 5383162"/>
                  <a:gd name="connsiteX2" fmla="*/ 43891197 w 43891200"/>
                  <a:gd name="connsiteY2" fmla="*/ 2143554 h 5383162"/>
                  <a:gd name="connsiteX3" fmla="*/ 21843298 w 43891200"/>
                  <a:gd name="connsiteY3" fmla="*/ 1381537 h 5383162"/>
                  <a:gd name="connsiteX4" fmla="*/ 12981 w 43891200"/>
                  <a:gd name="connsiteY4" fmla="*/ 5383162 h 5383162"/>
                  <a:gd name="connsiteX5" fmla="*/ 0 w 43891200"/>
                  <a:gd name="connsiteY5" fmla="*/ 0 h 5383162"/>
                  <a:gd name="connsiteX0" fmla="*/ 0 w 43891200"/>
                  <a:gd name="connsiteY0" fmla="*/ 0 h 5353553"/>
                  <a:gd name="connsiteX1" fmla="*/ 43891200 w 43891200"/>
                  <a:gd name="connsiteY1" fmla="*/ 0 h 5353553"/>
                  <a:gd name="connsiteX2" fmla="*/ 43891197 w 43891200"/>
                  <a:gd name="connsiteY2" fmla="*/ 2143554 h 5353553"/>
                  <a:gd name="connsiteX3" fmla="*/ 21843298 w 43891200"/>
                  <a:gd name="connsiteY3" fmla="*/ 1381537 h 5353553"/>
                  <a:gd name="connsiteX4" fmla="*/ 12981 w 43891200"/>
                  <a:gd name="connsiteY4" fmla="*/ 5353553 h 5353553"/>
                  <a:gd name="connsiteX5" fmla="*/ 0 w 43891200"/>
                  <a:gd name="connsiteY5" fmla="*/ 0 h 5353553"/>
                  <a:gd name="connsiteX0" fmla="*/ 0 w 43891200"/>
                  <a:gd name="connsiteY0" fmla="*/ 0 h 5375759"/>
                  <a:gd name="connsiteX1" fmla="*/ 43891200 w 43891200"/>
                  <a:gd name="connsiteY1" fmla="*/ 0 h 5375759"/>
                  <a:gd name="connsiteX2" fmla="*/ 43891197 w 43891200"/>
                  <a:gd name="connsiteY2" fmla="*/ 2143554 h 5375759"/>
                  <a:gd name="connsiteX3" fmla="*/ 21843298 w 43891200"/>
                  <a:gd name="connsiteY3" fmla="*/ 1381537 h 5375759"/>
                  <a:gd name="connsiteX4" fmla="*/ 2821 w 43891200"/>
                  <a:gd name="connsiteY4" fmla="*/ 5375759 h 5375759"/>
                  <a:gd name="connsiteX5" fmla="*/ 0 w 43891200"/>
                  <a:gd name="connsiteY5" fmla="*/ 0 h 5375759"/>
                  <a:gd name="connsiteX0" fmla="*/ 0 w 43891200"/>
                  <a:gd name="connsiteY0" fmla="*/ 0 h 5391472"/>
                  <a:gd name="connsiteX1" fmla="*/ 43891200 w 43891200"/>
                  <a:gd name="connsiteY1" fmla="*/ 0 h 5391472"/>
                  <a:gd name="connsiteX2" fmla="*/ 43891197 w 43891200"/>
                  <a:gd name="connsiteY2" fmla="*/ 2143554 h 5391472"/>
                  <a:gd name="connsiteX3" fmla="*/ 21843298 w 43891200"/>
                  <a:gd name="connsiteY3" fmla="*/ 1381537 h 5391472"/>
                  <a:gd name="connsiteX4" fmla="*/ 24143 w 43891200"/>
                  <a:gd name="connsiteY4" fmla="*/ 5391472 h 5391472"/>
                  <a:gd name="connsiteX5" fmla="*/ 0 w 43891200"/>
                  <a:gd name="connsiteY5" fmla="*/ 0 h 5391472"/>
                  <a:gd name="connsiteX0" fmla="*/ 0 w 43891200"/>
                  <a:gd name="connsiteY0" fmla="*/ 0 h 5388329"/>
                  <a:gd name="connsiteX1" fmla="*/ 43891200 w 43891200"/>
                  <a:gd name="connsiteY1" fmla="*/ 0 h 5388329"/>
                  <a:gd name="connsiteX2" fmla="*/ 43891197 w 43891200"/>
                  <a:gd name="connsiteY2" fmla="*/ 2143554 h 5388329"/>
                  <a:gd name="connsiteX3" fmla="*/ 21843298 w 43891200"/>
                  <a:gd name="connsiteY3" fmla="*/ 1381537 h 5388329"/>
                  <a:gd name="connsiteX4" fmla="*/ 11350 w 43891200"/>
                  <a:gd name="connsiteY4" fmla="*/ 5388329 h 5388329"/>
                  <a:gd name="connsiteX5" fmla="*/ 0 w 43891200"/>
                  <a:gd name="connsiteY5" fmla="*/ 0 h 5388329"/>
                  <a:gd name="connsiteX0" fmla="*/ 0 w 43918796"/>
                  <a:gd name="connsiteY0" fmla="*/ 0 h 5388329"/>
                  <a:gd name="connsiteX1" fmla="*/ 43918796 w 43918796"/>
                  <a:gd name="connsiteY1" fmla="*/ 0 h 5388329"/>
                  <a:gd name="connsiteX2" fmla="*/ 43918793 w 43918796"/>
                  <a:gd name="connsiteY2" fmla="*/ 2143554 h 5388329"/>
                  <a:gd name="connsiteX3" fmla="*/ 21870894 w 43918796"/>
                  <a:gd name="connsiteY3" fmla="*/ 1381537 h 5388329"/>
                  <a:gd name="connsiteX4" fmla="*/ 38946 w 43918796"/>
                  <a:gd name="connsiteY4" fmla="*/ 5388329 h 5388329"/>
                  <a:gd name="connsiteX5" fmla="*/ 0 w 43918796"/>
                  <a:gd name="connsiteY5" fmla="*/ 0 h 5388329"/>
                  <a:gd name="connsiteX0" fmla="*/ 0 w 43882001"/>
                  <a:gd name="connsiteY0" fmla="*/ 6780 h 5388329"/>
                  <a:gd name="connsiteX1" fmla="*/ 43882001 w 43882001"/>
                  <a:gd name="connsiteY1" fmla="*/ 0 h 5388329"/>
                  <a:gd name="connsiteX2" fmla="*/ 43881998 w 43882001"/>
                  <a:gd name="connsiteY2" fmla="*/ 2143554 h 5388329"/>
                  <a:gd name="connsiteX3" fmla="*/ 21834099 w 43882001"/>
                  <a:gd name="connsiteY3" fmla="*/ 1381537 h 5388329"/>
                  <a:gd name="connsiteX4" fmla="*/ 2151 w 43882001"/>
                  <a:gd name="connsiteY4" fmla="*/ 5388329 h 5388329"/>
                  <a:gd name="connsiteX5" fmla="*/ 0 w 43882001"/>
                  <a:gd name="connsiteY5" fmla="*/ 6780 h 5388329"/>
                  <a:gd name="connsiteX0" fmla="*/ 0 w 43909597"/>
                  <a:gd name="connsiteY0" fmla="*/ 6780 h 5388329"/>
                  <a:gd name="connsiteX1" fmla="*/ 43909597 w 43909597"/>
                  <a:gd name="connsiteY1" fmla="*/ 0 h 5388329"/>
                  <a:gd name="connsiteX2" fmla="*/ 43909594 w 43909597"/>
                  <a:gd name="connsiteY2" fmla="*/ 2143554 h 5388329"/>
                  <a:gd name="connsiteX3" fmla="*/ 21861695 w 43909597"/>
                  <a:gd name="connsiteY3" fmla="*/ 1381537 h 5388329"/>
                  <a:gd name="connsiteX4" fmla="*/ 29747 w 43909597"/>
                  <a:gd name="connsiteY4" fmla="*/ 5388329 h 5388329"/>
                  <a:gd name="connsiteX5" fmla="*/ 0 w 43909597"/>
                  <a:gd name="connsiteY5" fmla="*/ 6780 h 5388329"/>
                  <a:gd name="connsiteX0" fmla="*/ 16283 w 43879886"/>
                  <a:gd name="connsiteY0" fmla="*/ 13560 h 5388329"/>
                  <a:gd name="connsiteX1" fmla="*/ 43879886 w 43879886"/>
                  <a:gd name="connsiteY1" fmla="*/ 0 h 5388329"/>
                  <a:gd name="connsiteX2" fmla="*/ 43879883 w 43879886"/>
                  <a:gd name="connsiteY2" fmla="*/ 2143554 h 5388329"/>
                  <a:gd name="connsiteX3" fmla="*/ 21831984 w 43879886"/>
                  <a:gd name="connsiteY3" fmla="*/ 1381537 h 5388329"/>
                  <a:gd name="connsiteX4" fmla="*/ 36 w 43879886"/>
                  <a:gd name="connsiteY4" fmla="*/ 5388329 h 5388329"/>
                  <a:gd name="connsiteX5" fmla="*/ 16283 w 43879886"/>
                  <a:gd name="connsiteY5" fmla="*/ 13560 h 5388329"/>
                  <a:gd name="connsiteX0" fmla="*/ 7118 w 43879920"/>
                  <a:gd name="connsiteY0" fmla="*/ 6780 h 5388329"/>
                  <a:gd name="connsiteX1" fmla="*/ 43879920 w 43879920"/>
                  <a:gd name="connsiteY1" fmla="*/ 0 h 5388329"/>
                  <a:gd name="connsiteX2" fmla="*/ 43879917 w 43879920"/>
                  <a:gd name="connsiteY2" fmla="*/ 2143554 h 5388329"/>
                  <a:gd name="connsiteX3" fmla="*/ 21832018 w 43879920"/>
                  <a:gd name="connsiteY3" fmla="*/ 1381537 h 5388329"/>
                  <a:gd name="connsiteX4" fmla="*/ 70 w 43879920"/>
                  <a:gd name="connsiteY4" fmla="*/ 5388329 h 5388329"/>
                  <a:gd name="connsiteX5" fmla="*/ 7118 w 43879920"/>
                  <a:gd name="connsiteY5" fmla="*/ 6780 h 5388329"/>
                  <a:gd name="connsiteX0" fmla="*/ 0 w 43900399"/>
                  <a:gd name="connsiteY0" fmla="*/ 0 h 5388329"/>
                  <a:gd name="connsiteX1" fmla="*/ 43900399 w 43900399"/>
                  <a:gd name="connsiteY1" fmla="*/ 0 h 5388329"/>
                  <a:gd name="connsiteX2" fmla="*/ 43900396 w 43900399"/>
                  <a:gd name="connsiteY2" fmla="*/ 2143554 h 5388329"/>
                  <a:gd name="connsiteX3" fmla="*/ 21852497 w 43900399"/>
                  <a:gd name="connsiteY3" fmla="*/ 1381537 h 5388329"/>
                  <a:gd name="connsiteX4" fmla="*/ 20549 w 43900399"/>
                  <a:gd name="connsiteY4" fmla="*/ 5388329 h 5388329"/>
                  <a:gd name="connsiteX5" fmla="*/ 0 w 43900399"/>
                  <a:gd name="connsiteY5" fmla="*/ 0 h 5388329"/>
                  <a:gd name="connsiteX0" fmla="*/ 0 w 43900396"/>
                  <a:gd name="connsiteY0" fmla="*/ 0 h 5388329"/>
                  <a:gd name="connsiteX1" fmla="*/ 43854405 w 43900396"/>
                  <a:gd name="connsiteY1" fmla="*/ 27119 h 5388329"/>
                  <a:gd name="connsiteX2" fmla="*/ 43900396 w 43900396"/>
                  <a:gd name="connsiteY2" fmla="*/ 2143554 h 5388329"/>
                  <a:gd name="connsiteX3" fmla="*/ 21852497 w 43900396"/>
                  <a:gd name="connsiteY3" fmla="*/ 1381537 h 5388329"/>
                  <a:gd name="connsiteX4" fmla="*/ 20549 w 43900396"/>
                  <a:gd name="connsiteY4" fmla="*/ 5388329 h 5388329"/>
                  <a:gd name="connsiteX5" fmla="*/ 0 w 43900396"/>
                  <a:gd name="connsiteY5" fmla="*/ 0 h 5388329"/>
                  <a:gd name="connsiteX0" fmla="*/ 0 w 43900398"/>
                  <a:gd name="connsiteY0" fmla="*/ 0 h 5388329"/>
                  <a:gd name="connsiteX1" fmla="*/ 43900398 w 43900398"/>
                  <a:gd name="connsiteY1" fmla="*/ 6780 h 5388329"/>
                  <a:gd name="connsiteX2" fmla="*/ 43900396 w 43900398"/>
                  <a:gd name="connsiteY2" fmla="*/ 2143554 h 5388329"/>
                  <a:gd name="connsiteX3" fmla="*/ 21852497 w 43900398"/>
                  <a:gd name="connsiteY3" fmla="*/ 1381537 h 5388329"/>
                  <a:gd name="connsiteX4" fmla="*/ 20549 w 43900398"/>
                  <a:gd name="connsiteY4" fmla="*/ 5388329 h 5388329"/>
                  <a:gd name="connsiteX5" fmla="*/ 0 w 43900398"/>
                  <a:gd name="connsiteY5" fmla="*/ 0 h 5388329"/>
                  <a:gd name="connsiteX0" fmla="*/ 0 w 43909598"/>
                  <a:gd name="connsiteY0" fmla="*/ 0 h 5388329"/>
                  <a:gd name="connsiteX1" fmla="*/ 43909598 w 43909598"/>
                  <a:gd name="connsiteY1" fmla="*/ 6780 h 5388329"/>
                  <a:gd name="connsiteX2" fmla="*/ 43900396 w 43909598"/>
                  <a:gd name="connsiteY2" fmla="*/ 2143554 h 5388329"/>
                  <a:gd name="connsiteX3" fmla="*/ 21852497 w 43909598"/>
                  <a:gd name="connsiteY3" fmla="*/ 1381537 h 5388329"/>
                  <a:gd name="connsiteX4" fmla="*/ 20549 w 43909598"/>
                  <a:gd name="connsiteY4" fmla="*/ 5388329 h 5388329"/>
                  <a:gd name="connsiteX5" fmla="*/ 0 w 43909598"/>
                  <a:gd name="connsiteY5" fmla="*/ 0 h 53883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909598" h="5388329">
                    <a:moveTo>
                      <a:pt x="0" y="0"/>
                    </a:moveTo>
                    <a:lnTo>
                      <a:pt x="43909598" y="6780"/>
                    </a:lnTo>
                    <a:cubicBezTo>
                      <a:pt x="43909597" y="719038"/>
                      <a:pt x="43900397" y="1431296"/>
                      <a:pt x="43900396" y="2143554"/>
                    </a:cubicBezTo>
                    <a:cubicBezTo>
                      <a:pt x="37284373" y="1358490"/>
                      <a:pt x="29162993" y="845303"/>
                      <a:pt x="21852497" y="1381537"/>
                    </a:cubicBezTo>
                    <a:cubicBezTo>
                      <a:pt x="14542001" y="1917771"/>
                      <a:pt x="6144574" y="2782191"/>
                      <a:pt x="20549" y="5388329"/>
                    </a:cubicBezTo>
                    <a:cubicBezTo>
                      <a:pt x="19609" y="3596409"/>
                      <a:pt x="940" y="1791920"/>
                      <a:pt x="0" y="0"/>
                    </a:cubicBezTo>
                    <a:close/>
                  </a:path>
                </a:pathLst>
              </a:custGeom>
              <a:gradFill flip="none" rotWithShape="1">
                <a:gsLst>
                  <a:gs pos="0">
                    <a:schemeClr val="tx2"/>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dirty="0">
                  <a:ln>
                    <a:noFill/>
                  </a:ln>
                  <a:solidFill>
                    <a:schemeClr val="accent1"/>
                  </a:solidFill>
                </a:endParaRPr>
              </a:p>
            </p:txBody>
          </p:sp>
        </p:grpSp>
      </p:grpSp>
    </p:spTree>
    <p:extLst>
      <p:ext uri="{BB962C8B-B14F-4D97-AF65-F5344CB8AC3E}">
        <p14:creationId xmlns:p14="http://schemas.microsoft.com/office/powerpoint/2010/main" val="910171083"/>
      </p:ext>
    </p:extLst>
  </p:cSld>
  <p:clrMap bg1="lt1" tx1="dk1" bg2="lt2" tx2="dk2" accent1="accent1" accent2="accent2" accent3="accent3" accent4="accent4" accent5="accent5" accent6="accent6" hlink="hlink" folHlink="folHlink"/>
  <p:sldLayoutIdLst>
    <p:sldLayoutId id="2147483660" r:id="rId1"/>
  </p:sldLayoutIdLst>
  <p:txStyles>
    <p:titleStyle>
      <a:lvl1pPr algn="ctr" defTabSz="4388900" rtl="0" eaLnBrk="1" latinLnBrk="0" hangingPunct="1">
        <a:spcBef>
          <a:spcPct val="0"/>
        </a:spcBef>
        <a:buNone/>
        <a:defRPr sz="8800" kern="1200">
          <a:solidFill>
            <a:schemeClr val="bg1"/>
          </a:solidFill>
          <a:latin typeface="Trebuchet MS" pitchFamily="34" charset="0"/>
          <a:ea typeface="+mj-ea"/>
          <a:cs typeface="+mj-cs"/>
        </a:defRPr>
      </a:lvl1pPr>
    </p:titleStyle>
    <p:bodyStyle>
      <a:lvl1pPr marL="1645838" indent="-1645838" algn="l" defTabSz="4388900" rtl="0" eaLnBrk="1" latinLnBrk="0" hangingPunct="1">
        <a:spcBef>
          <a:spcPct val="20000"/>
        </a:spcBef>
        <a:buFont typeface="Arial" pitchFamily="34" charset="0"/>
        <a:buChar char="•"/>
        <a:defRPr sz="15400" kern="1200">
          <a:solidFill>
            <a:schemeClr val="tx1"/>
          </a:solidFill>
          <a:latin typeface="+mn-lt"/>
          <a:ea typeface="+mn-ea"/>
          <a:cs typeface="+mn-cs"/>
        </a:defRPr>
      </a:lvl1pPr>
      <a:lvl2pPr marL="3565982" indent="-1371531" algn="l" defTabSz="4388900" rtl="0" eaLnBrk="1" latinLnBrk="0" hangingPunct="1">
        <a:spcBef>
          <a:spcPct val="20000"/>
        </a:spcBef>
        <a:buFont typeface="Arial" pitchFamily="34" charset="0"/>
        <a:buChar char="–"/>
        <a:defRPr sz="13500" kern="1200">
          <a:solidFill>
            <a:schemeClr val="tx1"/>
          </a:solidFill>
          <a:latin typeface="+mn-lt"/>
          <a:ea typeface="+mn-ea"/>
          <a:cs typeface="+mn-cs"/>
        </a:defRPr>
      </a:lvl2pPr>
      <a:lvl3pPr marL="5486126" indent="-1097226" algn="l" defTabSz="4388900" rtl="0" eaLnBrk="1" latinLnBrk="0" hangingPunct="1">
        <a:spcBef>
          <a:spcPct val="20000"/>
        </a:spcBef>
        <a:buFont typeface="Arial" pitchFamily="34" charset="0"/>
        <a:buChar char="•"/>
        <a:defRPr sz="11600" kern="1200">
          <a:solidFill>
            <a:schemeClr val="tx1"/>
          </a:solidFill>
          <a:latin typeface="+mn-lt"/>
          <a:ea typeface="+mn-ea"/>
          <a:cs typeface="+mn-cs"/>
        </a:defRPr>
      </a:lvl3pPr>
      <a:lvl4pPr marL="76805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4pPr>
      <a:lvl5pPr marL="9875026"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5pPr>
      <a:lvl6pPr marL="120694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6pPr>
      <a:lvl7pPr marL="14263926"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7pPr>
      <a:lvl8pPr marL="164583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8pPr>
      <a:lvl9pPr marL="1865282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9pPr>
    </p:bodyStyle>
    <p:otherStyle>
      <a:defPPr>
        <a:defRPr lang="en-US"/>
      </a:defPPr>
      <a:lvl1pPr marL="0" algn="l" defTabSz="4388900" rtl="0" eaLnBrk="1" latinLnBrk="0" hangingPunct="1">
        <a:defRPr sz="8600" kern="1200">
          <a:solidFill>
            <a:schemeClr val="tx1"/>
          </a:solidFill>
          <a:latin typeface="+mn-lt"/>
          <a:ea typeface="+mn-ea"/>
          <a:cs typeface="+mn-cs"/>
        </a:defRPr>
      </a:lvl1pPr>
      <a:lvl2pPr marL="2194451" algn="l" defTabSz="4388900" rtl="0" eaLnBrk="1" latinLnBrk="0" hangingPunct="1">
        <a:defRPr sz="8600" kern="1200">
          <a:solidFill>
            <a:schemeClr val="tx1"/>
          </a:solidFill>
          <a:latin typeface="+mn-lt"/>
          <a:ea typeface="+mn-ea"/>
          <a:cs typeface="+mn-cs"/>
        </a:defRPr>
      </a:lvl2pPr>
      <a:lvl3pPr marL="4388900" algn="l" defTabSz="4388900" rtl="0" eaLnBrk="1" latinLnBrk="0" hangingPunct="1">
        <a:defRPr sz="8600" kern="1200">
          <a:solidFill>
            <a:schemeClr val="tx1"/>
          </a:solidFill>
          <a:latin typeface="+mn-lt"/>
          <a:ea typeface="+mn-ea"/>
          <a:cs typeface="+mn-cs"/>
        </a:defRPr>
      </a:lvl3pPr>
      <a:lvl4pPr marL="6583351" algn="l" defTabSz="4388900" rtl="0" eaLnBrk="1" latinLnBrk="0" hangingPunct="1">
        <a:defRPr sz="8600" kern="1200">
          <a:solidFill>
            <a:schemeClr val="tx1"/>
          </a:solidFill>
          <a:latin typeface="+mn-lt"/>
          <a:ea typeface="+mn-ea"/>
          <a:cs typeface="+mn-cs"/>
        </a:defRPr>
      </a:lvl4pPr>
      <a:lvl5pPr marL="8777801" algn="l" defTabSz="4388900" rtl="0" eaLnBrk="1" latinLnBrk="0" hangingPunct="1">
        <a:defRPr sz="8600" kern="1200">
          <a:solidFill>
            <a:schemeClr val="tx1"/>
          </a:solidFill>
          <a:latin typeface="+mn-lt"/>
          <a:ea typeface="+mn-ea"/>
          <a:cs typeface="+mn-cs"/>
        </a:defRPr>
      </a:lvl5pPr>
      <a:lvl6pPr marL="10972252" algn="l" defTabSz="4388900" rtl="0" eaLnBrk="1" latinLnBrk="0" hangingPunct="1">
        <a:defRPr sz="8600" kern="1200">
          <a:solidFill>
            <a:schemeClr val="tx1"/>
          </a:solidFill>
          <a:latin typeface="+mn-lt"/>
          <a:ea typeface="+mn-ea"/>
          <a:cs typeface="+mn-cs"/>
        </a:defRPr>
      </a:lvl6pPr>
      <a:lvl7pPr marL="13166703" algn="l" defTabSz="4388900" rtl="0" eaLnBrk="1" latinLnBrk="0" hangingPunct="1">
        <a:defRPr sz="8600" kern="1200">
          <a:solidFill>
            <a:schemeClr val="tx1"/>
          </a:solidFill>
          <a:latin typeface="+mn-lt"/>
          <a:ea typeface="+mn-ea"/>
          <a:cs typeface="+mn-cs"/>
        </a:defRPr>
      </a:lvl7pPr>
      <a:lvl8pPr marL="15361152" algn="l" defTabSz="4388900" rtl="0" eaLnBrk="1" latinLnBrk="0" hangingPunct="1">
        <a:defRPr sz="8600" kern="1200">
          <a:solidFill>
            <a:schemeClr val="tx1"/>
          </a:solidFill>
          <a:latin typeface="+mn-lt"/>
          <a:ea typeface="+mn-ea"/>
          <a:cs typeface="+mn-cs"/>
        </a:defRPr>
      </a:lvl8pPr>
      <a:lvl9pPr marL="17555603" algn="l" defTabSz="4388900" rtl="0" eaLnBrk="1" latinLnBrk="0" hangingPunct="1">
        <a:defRPr sz="8600" kern="1200">
          <a:solidFill>
            <a:schemeClr val="tx1"/>
          </a:solidFill>
          <a:latin typeface="+mn-lt"/>
          <a:ea typeface="+mn-ea"/>
          <a:cs typeface="+mn-cs"/>
        </a:defRPr>
      </a:lvl9pPr>
    </p:otherStyle>
  </p:txStyles>
  <p:extLst>
    <p:ext uri="{27BBF7A9-308A-43DC-89C8-2F10F3537804}">
      <p15:sldGuideLst xmlns:p15="http://schemas.microsoft.com/office/powerpoint/2012/main"/>
    </p:ext>
  </p:extLst>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cxnSp>
        <p:nvCxnSpPr>
          <p:cNvPr id="38" name="Straight Connector 37"/>
          <p:cNvCxnSpPr/>
          <p:nvPr/>
        </p:nvCxnSpPr>
        <p:spPr>
          <a:xfrm flipV="1">
            <a:off x="-13946601" y="11526118"/>
            <a:ext cx="13577436" cy="818"/>
          </a:xfrm>
          <a:prstGeom prst="line">
            <a:avLst/>
          </a:prstGeom>
          <a:ln>
            <a:solidFill>
              <a:schemeClr val="bg1">
                <a:lumMod val="95000"/>
              </a:schemeClr>
            </a:solidFill>
          </a:ln>
        </p:spPr>
        <p:style>
          <a:lnRef idx="1">
            <a:schemeClr val="accent1"/>
          </a:lnRef>
          <a:fillRef idx="0">
            <a:schemeClr val="accent1"/>
          </a:fillRef>
          <a:effectRef idx="0">
            <a:schemeClr val="accent1"/>
          </a:effectRef>
          <a:fontRef idx="minor">
            <a:schemeClr val="tx1"/>
          </a:fontRef>
        </p:style>
      </p:cxnSp>
      <p:sp>
        <p:nvSpPr>
          <p:cNvPr id="41" name="Rounded Rectangle 40"/>
          <p:cNvSpPr/>
          <p:nvPr userDrawn="1"/>
        </p:nvSpPr>
        <p:spPr>
          <a:xfrm>
            <a:off x="29342871" y="4770782"/>
            <a:ext cx="13577436" cy="26279729"/>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2" name="Rounded Rectangle 41"/>
          <p:cNvSpPr/>
          <p:nvPr userDrawn="1"/>
        </p:nvSpPr>
        <p:spPr>
          <a:xfrm>
            <a:off x="15117125" y="4749583"/>
            <a:ext cx="13577436" cy="26279729"/>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3" name="Rounded Rectangle 42"/>
          <p:cNvSpPr/>
          <p:nvPr userDrawn="1"/>
        </p:nvSpPr>
        <p:spPr>
          <a:xfrm>
            <a:off x="891379" y="4791981"/>
            <a:ext cx="13577436" cy="26279729"/>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74" name="Group 73"/>
          <p:cNvGrpSpPr/>
          <p:nvPr userDrawn="1"/>
        </p:nvGrpSpPr>
        <p:grpSpPr>
          <a:xfrm rot="10800000">
            <a:off x="-36600" y="31404884"/>
            <a:ext cx="43927800" cy="1502229"/>
            <a:chOff x="-14192" y="1382"/>
            <a:chExt cx="27451941" cy="4572641"/>
          </a:xfrm>
        </p:grpSpPr>
        <p:sp>
          <p:nvSpPr>
            <p:cNvPr id="75" name="Rectangle 16"/>
            <p:cNvSpPr/>
            <p:nvPr userDrawn="1"/>
          </p:nvSpPr>
          <p:spPr>
            <a:xfrm>
              <a:off x="4001" y="707796"/>
              <a:ext cx="27429212" cy="3866227"/>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32864 w 43891200"/>
                <a:gd name="connsiteY3" fmla="*/ 3330294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272584"/>
                <a:gd name="connsiteX1" fmla="*/ 43891200 w 43891200"/>
                <a:gd name="connsiteY1" fmla="*/ 0 h 7272584"/>
                <a:gd name="connsiteX2" fmla="*/ 43891200 w 43891200"/>
                <a:gd name="connsiteY2" fmla="*/ 7027483 h 7272584"/>
                <a:gd name="connsiteX3" fmla="*/ 37534349 w 43891200"/>
                <a:gd name="connsiteY3" fmla="*/ 5432466 h 7272584"/>
                <a:gd name="connsiteX4" fmla="*/ 21589306 w 43891200"/>
                <a:gd name="connsiteY4" fmla="*/ 3104512 h 7272584"/>
                <a:gd name="connsiteX5" fmla="*/ 84664 w 43891200"/>
                <a:gd name="connsiteY5" fmla="*/ 5531673 h 7272584"/>
                <a:gd name="connsiteX6" fmla="*/ 0 w 43891200"/>
                <a:gd name="connsiteY6" fmla="*/ 0 h 7272584"/>
                <a:gd name="connsiteX0" fmla="*/ 0 w 43891200"/>
                <a:gd name="connsiteY0" fmla="*/ 0 h 7027483"/>
                <a:gd name="connsiteX1" fmla="*/ 43891200 w 43891200"/>
                <a:gd name="connsiteY1" fmla="*/ 0 h 7027483"/>
                <a:gd name="connsiteX2" fmla="*/ 43891200 w 43891200"/>
                <a:gd name="connsiteY2" fmla="*/ 7027483 h 7027483"/>
                <a:gd name="connsiteX3" fmla="*/ 37534349 w 43891200"/>
                <a:gd name="connsiteY3" fmla="*/ 5432466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423313 w 43891200"/>
                <a:gd name="connsiteY4" fmla="*/ 3012175 h 7027483"/>
                <a:gd name="connsiteX5" fmla="*/ 84664 w 43891200"/>
                <a:gd name="connsiteY5" fmla="*/ 5531673 h 7027483"/>
                <a:gd name="connsiteX6" fmla="*/ 0 w 43891200"/>
                <a:gd name="connsiteY6" fmla="*/ 0 h 7027483"/>
                <a:gd name="connsiteX0" fmla="*/ 0 w 43891200"/>
                <a:gd name="connsiteY0" fmla="*/ 0 h 6029592"/>
                <a:gd name="connsiteX1" fmla="*/ 43891200 w 43891200"/>
                <a:gd name="connsiteY1" fmla="*/ 0 h 6029592"/>
                <a:gd name="connsiteX2" fmla="*/ 43852760 w 43891200"/>
                <a:gd name="connsiteY2" fmla="*/ 6029592 h 6029592"/>
                <a:gd name="connsiteX3" fmla="*/ 37534347 w 43891200"/>
                <a:gd name="connsiteY3" fmla="*/ 517930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36342689 w 43891200"/>
                <a:gd name="connsiteY3" fmla="*/ 446652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79664"/>
                <a:gd name="connsiteX1" fmla="*/ 43891200 w 43891200"/>
                <a:gd name="connsiteY1" fmla="*/ 0 h 6079664"/>
                <a:gd name="connsiteX2" fmla="*/ 43852760 w 43891200"/>
                <a:gd name="connsiteY2" fmla="*/ 6029592 h 6079664"/>
                <a:gd name="connsiteX3" fmla="*/ 21423313 w 43891200"/>
                <a:gd name="connsiteY3" fmla="*/ 3012175 h 6079664"/>
                <a:gd name="connsiteX4" fmla="*/ 84664 w 43891200"/>
                <a:gd name="connsiteY4" fmla="*/ 5531673 h 6079664"/>
                <a:gd name="connsiteX5" fmla="*/ 0 w 43891200"/>
                <a:gd name="connsiteY5" fmla="*/ 0 h 6079664"/>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5887037"/>
                <a:gd name="connsiteX1" fmla="*/ 43891200 w 43891200"/>
                <a:gd name="connsiteY1" fmla="*/ 0 h 5887037"/>
                <a:gd name="connsiteX2" fmla="*/ 43814321 w 43891200"/>
                <a:gd name="connsiteY2" fmla="*/ 5887037 h 5887037"/>
                <a:gd name="connsiteX3" fmla="*/ 21423313 w 43891200"/>
                <a:gd name="connsiteY3" fmla="*/ 3012175 h 5887037"/>
                <a:gd name="connsiteX4" fmla="*/ 84664 w 43891200"/>
                <a:gd name="connsiteY4" fmla="*/ 5531673 h 5887037"/>
                <a:gd name="connsiteX5" fmla="*/ 0 w 43891200"/>
                <a:gd name="connsiteY5" fmla="*/ 0 h 5887037"/>
                <a:gd name="connsiteX0" fmla="*/ 0 w 43891200"/>
                <a:gd name="connsiteY0" fmla="*/ 0 h 5745966"/>
                <a:gd name="connsiteX1" fmla="*/ 43891200 w 43891200"/>
                <a:gd name="connsiteY1" fmla="*/ 0 h 5745966"/>
                <a:gd name="connsiteX2" fmla="*/ 43814319 w 43891200"/>
                <a:gd name="connsiteY2" fmla="*/ 5745966 h 5745966"/>
                <a:gd name="connsiteX3" fmla="*/ 21423313 w 43891200"/>
                <a:gd name="connsiteY3" fmla="*/ 3012175 h 5745966"/>
                <a:gd name="connsiteX4" fmla="*/ 84664 w 43891200"/>
                <a:gd name="connsiteY4" fmla="*/ 5531673 h 5745966"/>
                <a:gd name="connsiteX5" fmla="*/ 0 w 43891200"/>
                <a:gd name="connsiteY5" fmla="*/ 0 h 5745966"/>
                <a:gd name="connsiteX0" fmla="*/ 0 w 43891200"/>
                <a:gd name="connsiteY0" fmla="*/ 0 h 5774180"/>
                <a:gd name="connsiteX1" fmla="*/ 43891200 w 43891200"/>
                <a:gd name="connsiteY1" fmla="*/ 0 h 5774180"/>
                <a:gd name="connsiteX2" fmla="*/ 43814319 w 43891200"/>
                <a:gd name="connsiteY2" fmla="*/ 5774180 h 5774180"/>
                <a:gd name="connsiteX3" fmla="*/ 21423313 w 43891200"/>
                <a:gd name="connsiteY3" fmla="*/ 3012175 h 5774180"/>
                <a:gd name="connsiteX4" fmla="*/ 84664 w 43891200"/>
                <a:gd name="connsiteY4" fmla="*/ 5531673 h 5774180"/>
                <a:gd name="connsiteX5" fmla="*/ 0 w 43891200"/>
                <a:gd name="connsiteY5" fmla="*/ 0 h 5774180"/>
                <a:gd name="connsiteX0" fmla="*/ 6633 w 43897833"/>
                <a:gd name="connsiteY0" fmla="*/ 0 h 5774180"/>
                <a:gd name="connsiteX1" fmla="*/ 43897833 w 43897833"/>
                <a:gd name="connsiteY1" fmla="*/ 0 h 5774180"/>
                <a:gd name="connsiteX2" fmla="*/ 43820952 w 43897833"/>
                <a:gd name="connsiteY2" fmla="*/ 5774180 h 5774180"/>
                <a:gd name="connsiteX3" fmla="*/ 21429946 w 43897833"/>
                <a:gd name="connsiteY3" fmla="*/ 3012175 h 5774180"/>
                <a:gd name="connsiteX4" fmla="*/ 0 w 43897833"/>
                <a:gd name="connsiteY4" fmla="*/ 5757386 h 5774180"/>
                <a:gd name="connsiteX5" fmla="*/ 6633 w 43897833"/>
                <a:gd name="connsiteY5" fmla="*/ 0 h 5774180"/>
                <a:gd name="connsiteX0" fmla="*/ 6633 w 43897833"/>
                <a:gd name="connsiteY0" fmla="*/ 0 h 5785600"/>
                <a:gd name="connsiteX1" fmla="*/ 43897833 w 43897833"/>
                <a:gd name="connsiteY1" fmla="*/ 0 h 5785600"/>
                <a:gd name="connsiteX2" fmla="*/ 43820952 w 43897833"/>
                <a:gd name="connsiteY2" fmla="*/ 5774180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97833"/>
                <a:gd name="connsiteY0" fmla="*/ 0 h 5785600"/>
                <a:gd name="connsiteX1" fmla="*/ 43897833 w 43897833"/>
                <a:gd name="connsiteY1" fmla="*/ 0 h 5785600"/>
                <a:gd name="connsiteX2" fmla="*/ 43829914 w 43897833"/>
                <a:gd name="connsiteY2" fmla="*/ 5757562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84390"/>
                <a:gd name="connsiteY0" fmla="*/ 4153 h 5789753"/>
                <a:gd name="connsiteX1" fmla="*/ 43884390 w 43884390"/>
                <a:gd name="connsiteY1" fmla="*/ 0 h 5789753"/>
                <a:gd name="connsiteX2" fmla="*/ 43829914 w 43884390"/>
                <a:gd name="connsiteY2" fmla="*/ 5761715 h 5789753"/>
                <a:gd name="connsiteX3" fmla="*/ 21429946 w 43884390"/>
                <a:gd name="connsiteY3" fmla="*/ 3016328 h 5789753"/>
                <a:gd name="connsiteX4" fmla="*/ 0 w 43884390"/>
                <a:gd name="connsiteY4" fmla="*/ 5789753 h 5789753"/>
                <a:gd name="connsiteX5" fmla="*/ 6633 w 43884390"/>
                <a:gd name="connsiteY5" fmla="*/ 4153 h 5789753"/>
                <a:gd name="connsiteX0" fmla="*/ 6633 w 43884392"/>
                <a:gd name="connsiteY0" fmla="*/ 0 h 5785600"/>
                <a:gd name="connsiteX1" fmla="*/ 43884392 w 43884392"/>
                <a:gd name="connsiteY1" fmla="*/ 1 h 5785600"/>
                <a:gd name="connsiteX2" fmla="*/ 43829914 w 43884392"/>
                <a:gd name="connsiteY2" fmla="*/ 5757562 h 5785600"/>
                <a:gd name="connsiteX3" fmla="*/ 21429946 w 43884392"/>
                <a:gd name="connsiteY3" fmla="*/ 3012175 h 5785600"/>
                <a:gd name="connsiteX4" fmla="*/ 0 w 43884392"/>
                <a:gd name="connsiteY4" fmla="*/ 5785600 h 5785600"/>
                <a:gd name="connsiteX5" fmla="*/ 6633 w 43884392"/>
                <a:gd name="connsiteY5" fmla="*/ 0 h 5785600"/>
                <a:gd name="connsiteX0" fmla="*/ 6633 w 43876785"/>
                <a:gd name="connsiteY0" fmla="*/ 7053 h 5792653"/>
                <a:gd name="connsiteX1" fmla="*/ 43876785 w 43876785"/>
                <a:gd name="connsiteY1" fmla="*/ 0 h 5792653"/>
                <a:gd name="connsiteX2" fmla="*/ 43829914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64377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44088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801199"/>
                <a:gd name="connsiteX1" fmla="*/ 43876785 w 43876785"/>
                <a:gd name="connsiteY1" fmla="*/ 0 h 5801199"/>
                <a:gd name="connsiteX2" fmla="*/ 43831664 w 43876785"/>
                <a:gd name="connsiteY2" fmla="*/ 5801199 h 5801199"/>
                <a:gd name="connsiteX3" fmla="*/ 21923799 w 43876785"/>
                <a:gd name="connsiteY3" fmla="*/ 3009824 h 5801199"/>
                <a:gd name="connsiteX4" fmla="*/ 0 w 43876785"/>
                <a:gd name="connsiteY4" fmla="*/ 5792653 h 5801199"/>
                <a:gd name="connsiteX5" fmla="*/ 6633 w 43876785"/>
                <a:gd name="connsiteY5" fmla="*/ 7053 h 5801199"/>
                <a:gd name="connsiteX0" fmla="*/ 6633 w 43876785"/>
                <a:gd name="connsiteY0" fmla="*/ 7053 h 5811651"/>
                <a:gd name="connsiteX1" fmla="*/ 43876785 w 43876785"/>
                <a:gd name="connsiteY1" fmla="*/ 0 h 5811651"/>
                <a:gd name="connsiteX2" fmla="*/ 43826110 w 43876785"/>
                <a:gd name="connsiteY2" fmla="*/ 5811651 h 5811651"/>
                <a:gd name="connsiteX3" fmla="*/ 21923799 w 43876785"/>
                <a:gd name="connsiteY3" fmla="*/ 3009824 h 5811651"/>
                <a:gd name="connsiteX4" fmla="*/ 0 w 43876785"/>
                <a:gd name="connsiteY4" fmla="*/ 5792653 h 5811651"/>
                <a:gd name="connsiteX5" fmla="*/ 6633 w 43876785"/>
                <a:gd name="connsiteY5" fmla="*/ 7053 h 5811651"/>
                <a:gd name="connsiteX0" fmla="*/ -1 w 43870151"/>
                <a:gd name="connsiteY0" fmla="*/ 7053 h 5818785"/>
                <a:gd name="connsiteX1" fmla="*/ 43870151 w 43870151"/>
                <a:gd name="connsiteY1" fmla="*/ 0 h 5818785"/>
                <a:gd name="connsiteX2" fmla="*/ 43819476 w 43870151"/>
                <a:gd name="connsiteY2" fmla="*/ 5811651 h 5818785"/>
                <a:gd name="connsiteX3" fmla="*/ 21917165 w 43870151"/>
                <a:gd name="connsiteY3" fmla="*/ 3009824 h 5818785"/>
                <a:gd name="connsiteX4" fmla="*/ 4477 w 43870151"/>
                <a:gd name="connsiteY4" fmla="*/ 5818785 h 5818785"/>
                <a:gd name="connsiteX5" fmla="*/ -1 w 43870151"/>
                <a:gd name="connsiteY5" fmla="*/ 7053 h 5818785"/>
                <a:gd name="connsiteX0" fmla="*/ 239 w 43870391"/>
                <a:gd name="connsiteY0" fmla="*/ 7053 h 5814778"/>
                <a:gd name="connsiteX1" fmla="*/ 43870391 w 43870391"/>
                <a:gd name="connsiteY1" fmla="*/ 0 h 5814778"/>
                <a:gd name="connsiteX2" fmla="*/ 43819716 w 43870391"/>
                <a:gd name="connsiteY2" fmla="*/ 5811651 h 5814778"/>
                <a:gd name="connsiteX3" fmla="*/ 21917405 w 43870391"/>
                <a:gd name="connsiteY3" fmla="*/ 3009824 h 5814778"/>
                <a:gd name="connsiteX4" fmla="*/ 457 w 43870391"/>
                <a:gd name="connsiteY4" fmla="*/ 5814778 h 5814778"/>
                <a:gd name="connsiteX5" fmla="*/ 239 w 43870391"/>
                <a:gd name="connsiteY5" fmla="*/ 7053 h 5814778"/>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806763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42825"/>
                <a:gd name="connsiteY0" fmla="*/ 7053 h 5811651"/>
                <a:gd name="connsiteX1" fmla="*/ 43842825 w 43842825"/>
                <a:gd name="connsiteY1" fmla="*/ 0 h 5811651"/>
                <a:gd name="connsiteX2" fmla="*/ 43819716 w 43842825"/>
                <a:gd name="connsiteY2" fmla="*/ 5811651 h 5811651"/>
                <a:gd name="connsiteX3" fmla="*/ 21917405 w 43842825"/>
                <a:gd name="connsiteY3" fmla="*/ 3009824 h 5811651"/>
                <a:gd name="connsiteX4" fmla="*/ 457 w 43842825"/>
                <a:gd name="connsiteY4" fmla="*/ 5798748 h 5811651"/>
                <a:gd name="connsiteX5" fmla="*/ 239 w 43842825"/>
                <a:gd name="connsiteY5" fmla="*/ 7053 h 5811651"/>
                <a:gd name="connsiteX0" fmla="*/ 239 w 43824446"/>
                <a:gd name="connsiteY0" fmla="*/ 7053 h 5811651"/>
                <a:gd name="connsiteX1" fmla="*/ 43824446 w 43824446"/>
                <a:gd name="connsiteY1" fmla="*/ 0 h 5811651"/>
                <a:gd name="connsiteX2" fmla="*/ 43819716 w 43824446"/>
                <a:gd name="connsiteY2" fmla="*/ 5811651 h 5811651"/>
                <a:gd name="connsiteX3" fmla="*/ 21917405 w 43824446"/>
                <a:gd name="connsiteY3" fmla="*/ 3009824 h 5811651"/>
                <a:gd name="connsiteX4" fmla="*/ 457 w 43824446"/>
                <a:gd name="connsiteY4" fmla="*/ 5798748 h 5811651"/>
                <a:gd name="connsiteX5" fmla="*/ 239 w 43824446"/>
                <a:gd name="connsiteY5" fmla="*/ 7053 h 58116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824446" h="5811651">
                  <a:moveTo>
                    <a:pt x="239" y="7053"/>
                  </a:moveTo>
                  <a:lnTo>
                    <a:pt x="43824446" y="0"/>
                  </a:lnTo>
                  <a:cubicBezTo>
                    <a:pt x="43822869" y="1937217"/>
                    <a:pt x="43821293" y="3874434"/>
                    <a:pt x="43819716" y="5811651"/>
                  </a:cubicBezTo>
                  <a:cubicBezTo>
                    <a:pt x="38268362" y="4032785"/>
                    <a:pt x="30438085" y="2966157"/>
                    <a:pt x="21917405" y="3009824"/>
                  </a:cubicBezTo>
                  <a:cubicBezTo>
                    <a:pt x="14614291" y="3047251"/>
                    <a:pt x="6453731" y="3277510"/>
                    <a:pt x="457" y="5798748"/>
                  </a:cubicBezTo>
                  <a:cubicBezTo>
                    <a:pt x="-1036" y="3861504"/>
                    <a:pt x="1732" y="1944297"/>
                    <a:pt x="239" y="7053"/>
                  </a:cubicBezTo>
                  <a:close/>
                </a:path>
              </a:pathLst>
            </a:custGeom>
            <a:gradFill flip="none" rotWithShape="1">
              <a:gsLst>
                <a:gs pos="0">
                  <a:schemeClr val="accent6"/>
                </a:gs>
                <a:gs pos="100000">
                  <a:schemeClr val="accent4"/>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76" name="Rectangle 16"/>
            <p:cNvSpPr/>
            <p:nvPr userDrawn="1"/>
          </p:nvSpPr>
          <p:spPr>
            <a:xfrm>
              <a:off x="-4323" y="5744"/>
              <a:ext cx="27440229" cy="4555641"/>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968081"/>
                <a:gd name="connsiteY0" fmla="*/ 0 h 6688809"/>
                <a:gd name="connsiteX1" fmla="*/ 43891200 w 43968081"/>
                <a:gd name="connsiteY1" fmla="*/ 0 h 6688809"/>
                <a:gd name="connsiteX2" fmla="*/ 43968081 w 43968081"/>
                <a:gd name="connsiteY2" fmla="*/ 6358199 h 6688809"/>
                <a:gd name="connsiteX3" fmla="*/ 21448200 w 43968081"/>
                <a:gd name="connsiteY3" fmla="*/ 3838305 h 6688809"/>
                <a:gd name="connsiteX4" fmla="*/ 28221 w 43968081"/>
                <a:gd name="connsiteY4" fmla="*/ 6688809 h 6688809"/>
                <a:gd name="connsiteX5" fmla="*/ 0 w 43968081"/>
                <a:gd name="connsiteY5" fmla="*/ 0 h 6688809"/>
                <a:gd name="connsiteX0" fmla="*/ 0 w 43891200"/>
                <a:gd name="connsiteY0" fmla="*/ 0 h 6688809"/>
                <a:gd name="connsiteX1" fmla="*/ 43891200 w 43891200"/>
                <a:gd name="connsiteY1" fmla="*/ 0 h 6688809"/>
                <a:gd name="connsiteX2" fmla="*/ 43793664 w 43891200"/>
                <a:gd name="connsiteY2" fmla="*/ 6218350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91200"/>
                <a:gd name="connsiteY0" fmla="*/ 0 h 6688809"/>
                <a:gd name="connsiteX1" fmla="*/ 43891200 w 43891200"/>
                <a:gd name="connsiteY1" fmla="*/ 0 h 6688809"/>
                <a:gd name="connsiteX2" fmla="*/ 43823938 w 43891200"/>
                <a:gd name="connsiteY2" fmla="*/ 6183672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23938"/>
                <a:gd name="connsiteY0" fmla="*/ 0 h 6688809"/>
                <a:gd name="connsiteX1" fmla="*/ 43800376 w 43823938"/>
                <a:gd name="connsiteY1" fmla="*/ 0 h 6688809"/>
                <a:gd name="connsiteX2" fmla="*/ 43823938 w 43823938"/>
                <a:gd name="connsiteY2" fmla="*/ 6183672 h 6688809"/>
                <a:gd name="connsiteX3" fmla="*/ 21448200 w 43823938"/>
                <a:gd name="connsiteY3" fmla="*/ 3838305 h 6688809"/>
                <a:gd name="connsiteX4" fmla="*/ 28221 w 43823938"/>
                <a:gd name="connsiteY4" fmla="*/ 6688809 h 6688809"/>
                <a:gd name="connsiteX5" fmla="*/ 0 w 43823938"/>
                <a:gd name="connsiteY5" fmla="*/ 0 h 6688809"/>
                <a:gd name="connsiteX0" fmla="*/ 0 w 43883631"/>
                <a:gd name="connsiteY0" fmla="*/ 0 h 6688809"/>
                <a:gd name="connsiteX1" fmla="*/ 43883631 w 43883631"/>
                <a:gd name="connsiteY1" fmla="*/ 41614 h 6688809"/>
                <a:gd name="connsiteX2" fmla="*/ 43823938 w 43883631"/>
                <a:gd name="connsiteY2" fmla="*/ 6183672 h 6688809"/>
                <a:gd name="connsiteX3" fmla="*/ 21448200 w 43883631"/>
                <a:gd name="connsiteY3" fmla="*/ 3838305 h 6688809"/>
                <a:gd name="connsiteX4" fmla="*/ 28221 w 43883631"/>
                <a:gd name="connsiteY4" fmla="*/ 6688809 h 6688809"/>
                <a:gd name="connsiteX5" fmla="*/ 0 w 43883631"/>
                <a:gd name="connsiteY5" fmla="*/ 0 h 6688809"/>
                <a:gd name="connsiteX0" fmla="*/ 0 w 43876062"/>
                <a:gd name="connsiteY0" fmla="*/ 0 h 6688809"/>
                <a:gd name="connsiteX1" fmla="*/ 43876062 w 43876062"/>
                <a:gd name="connsiteY1" fmla="*/ 6936 h 6688809"/>
                <a:gd name="connsiteX2" fmla="*/ 43823938 w 43876062"/>
                <a:gd name="connsiteY2" fmla="*/ 6183672 h 6688809"/>
                <a:gd name="connsiteX3" fmla="*/ 21448200 w 43876062"/>
                <a:gd name="connsiteY3" fmla="*/ 3838305 h 6688809"/>
                <a:gd name="connsiteX4" fmla="*/ 28221 w 43876062"/>
                <a:gd name="connsiteY4" fmla="*/ 6688809 h 6688809"/>
                <a:gd name="connsiteX5" fmla="*/ 0 w 43876062"/>
                <a:gd name="connsiteY5" fmla="*/ 0 h 6688809"/>
                <a:gd name="connsiteX0" fmla="*/ 0 w 43883634"/>
                <a:gd name="connsiteY0" fmla="*/ 6936 h 6695745"/>
                <a:gd name="connsiteX1" fmla="*/ 43883634 w 43883634"/>
                <a:gd name="connsiteY1" fmla="*/ 0 h 6695745"/>
                <a:gd name="connsiteX2" fmla="*/ 43823938 w 43883634"/>
                <a:gd name="connsiteY2" fmla="*/ 6190608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6368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871047 w 43883634"/>
                <a:gd name="connsiteY3" fmla="*/ 3810016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2633 w 43883634"/>
                <a:gd name="connsiteY3" fmla="*/ 3782129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1837"/>
                <a:gd name="connsiteX1" fmla="*/ 43883634 w 43883634"/>
                <a:gd name="connsiteY1" fmla="*/ 0 h 6691837"/>
                <a:gd name="connsiteX2" fmla="*/ 43827740 w 43883634"/>
                <a:gd name="connsiteY2" fmla="*/ 6180150 h 6691837"/>
                <a:gd name="connsiteX3" fmla="*/ 21911623 w 43883634"/>
                <a:gd name="connsiteY3" fmla="*/ 3791425 h 6691837"/>
                <a:gd name="connsiteX4" fmla="*/ 66513 w 43883634"/>
                <a:gd name="connsiteY4" fmla="*/ 6691837 h 6691837"/>
                <a:gd name="connsiteX5" fmla="*/ 0 w 43883634"/>
                <a:gd name="connsiteY5" fmla="*/ 6936 h 6691837"/>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23933 w 43834140"/>
                <a:gd name="connsiteY0" fmla="*/ 15369 h 6695746"/>
                <a:gd name="connsiteX1" fmla="*/ 43834140 w 43834140"/>
                <a:gd name="connsiteY1" fmla="*/ 0 h 6695746"/>
                <a:gd name="connsiteX2" fmla="*/ 43778245 w 43834140"/>
                <a:gd name="connsiteY2" fmla="*/ 5777889 h 6695746"/>
                <a:gd name="connsiteX3" fmla="*/ 21862129 w 43834140"/>
                <a:gd name="connsiteY3" fmla="*/ 3791425 h 6695746"/>
                <a:gd name="connsiteX4" fmla="*/ 0 w 43834140"/>
                <a:gd name="connsiteY4" fmla="*/ 6695746 h 6695746"/>
                <a:gd name="connsiteX5" fmla="*/ 23933 w 43834140"/>
                <a:gd name="connsiteY5" fmla="*/ 15369 h 6695746"/>
                <a:gd name="connsiteX0" fmla="*/ 1414 w 43848334"/>
                <a:gd name="connsiteY0" fmla="*/ 15369 h 6695746"/>
                <a:gd name="connsiteX1" fmla="*/ 43848334 w 43848334"/>
                <a:gd name="connsiteY1" fmla="*/ 0 h 6695746"/>
                <a:gd name="connsiteX2" fmla="*/ 43792439 w 43848334"/>
                <a:gd name="connsiteY2" fmla="*/ 5777889 h 6695746"/>
                <a:gd name="connsiteX3" fmla="*/ 21876323 w 43848334"/>
                <a:gd name="connsiteY3" fmla="*/ 3791425 h 6695746"/>
                <a:gd name="connsiteX4" fmla="*/ 14194 w 43848334"/>
                <a:gd name="connsiteY4" fmla="*/ 6695746 h 6695746"/>
                <a:gd name="connsiteX5" fmla="*/ 1414 w 43848334"/>
                <a:gd name="connsiteY5" fmla="*/ 15369 h 6695746"/>
                <a:gd name="connsiteX0" fmla="*/ 1414 w 43792439"/>
                <a:gd name="connsiteY0" fmla="*/ 6936 h 6687313"/>
                <a:gd name="connsiteX1" fmla="*/ 43729019 w 43792439"/>
                <a:gd name="connsiteY1" fmla="*/ 0 h 6687313"/>
                <a:gd name="connsiteX2" fmla="*/ 43792439 w 43792439"/>
                <a:gd name="connsiteY2" fmla="*/ 5769456 h 6687313"/>
                <a:gd name="connsiteX3" fmla="*/ 21876323 w 43792439"/>
                <a:gd name="connsiteY3" fmla="*/ 3782992 h 6687313"/>
                <a:gd name="connsiteX4" fmla="*/ 14194 w 43792439"/>
                <a:gd name="connsiteY4" fmla="*/ 6687313 h 6687313"/>
                <a:gd name="connsiteX5" fmla="*/ 1414 w 43792439"/>
                <a:gd name="connsiteY5" fmla="*/ 6936 h 6687313"/>
                <a:gd name="connsiteX0" fmla="*/ 1414 w 43792439"/>
                <a:gd name="connsiteY0" fmla="*/ 0 h 6680377"/>
                <a:gd name="connsiteX1" fmla="*/ 43600524 w 43792439"/>
                <a:gd name="connsiteY1" fmla="*/ 77395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2439"/>
                <a:gd name="connsiteY0" fmla="*/ 0 h 6680377"/>
                <a:gd name="connsiteX1" fmla="*/ 43683128 w 43792439"/>
                <a:gd name="connsiteY1" fmla="*/ 119561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3267"/>
                <a:gd name="connsiteY0" fmla="*/ 0 h 6680377"/>
                <a:gd name="connsiteX1" fmla="*/ 43793267 w 43793267"/>
                <a:gd name="connsiteY1" fmla="*/ 1497 h 6680377"/>
                <a:gd name="connsiteX2" fmla="*/ 43792439 w 43793267"/>
                <a:gd name="connsiteY2" fmla="*/ 5762520 h 6680377"/>
                <a:gd name="connsiteX3" fmla="*/ 21876323 w 43793267"/>
                <a:gd name="connsiteY3" fmla="*/ 3776056 h 6680377"/>
                <a:gd name="connsiteX4" fmla="*/ 14194 w 43793267"/>
                <a:gd name="connsiteY4" fmla="*/ 6680377 h 6680377"/>
                <a:gd name="connsiteX5" fmla="*/ 1414 w 43793267"/>
                <a:gd name="connsiteY5" fmla="*/ 0 h 66803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793267" h="6680377">
                  <a:moveTo>
                    <a:pt x="1414" y="0"/>
                  </a:moveTo>
                  <a:lnTo>
                    <a:pt x="43793267" y="1497"/>
                  </a:lnTo>
                  <a:cubicBezTo>
                    <a:pt x="43793267" y="2343991"/>
                    <a:pt x="43792439" y="3420026"/>
                    <a:pt x="43792439" y="5762520"/>
                  </a:cubicBezTo>
                  <a:cubicBezTo>
                    <a:pt x="38990659" y="4549272"/>
                    <a:pt x="29172697" y="3623080"/>
                    <a:pt x="21876323" y="3776056"/>
                  </a:cubicBezTo>
                  <a:cubicBezTo>
                    <a:pt x="14579949" y="3929032"/>
                    <a:pt x="6467468" y="4159139"/>
                    <a:pt x="14194" y="6680377"/>
                  </a:cubicBezTo>
                  <a:cubicBezTo>
                    <a:pt x="22172" y="4453585"/>
                    <a:pt x="-6564" y="2226792"/>
                    <a:pt x="1414" y="0"/>
                  </a:cubicBezTo>
                  <a:close/>
                </a:path>
              </a:pathLst>
            </a:custGeom>
            <a:gradFill flip="none" rotWithShape="1">
              <a:gsLst>
                <a:gs pos="0">
                  <a:schemeClr val="accent6"/>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77" name="Rectangle 15"/>
            <p:cNvSpPr/>
            <p:nvPr userDrawn="1"/>
          </p:nvSpPr>
          <p:spPr>
            <a:xfrm>
              <a:off x="-14192" y="1382"/>
              <a:ext cx="27451941" cy="4570666"/>
            </a:xfrm>
            <a:custGeom>
              <a:avLst/>
              <a:gdLst>
                <a:gd name="connsiteX0" fmla="*/ 0 w 43891200"/>
                <a:gd name="connsiteY0" fmla="*/ 0 h 2171777"/>
                <a:gd name="connsiteX1" fmla="*/ 43891200 w 43891200"/>
                <a:gd name="connsiteY1" fmla="*/ 0 h 2171777"/>
                <a:gd name="connsiteX2" fmla="*/ 43891200 w 43891200"/>
                <a:gd name="connsiteY2" fmla="*/ 2171777 h 2171777"/>
                <a:gd name="connsiteX3" fmla="*/ 0 w 43891200"/>
                <a:gd name="connsiteY3" fmla="*/ 2171777 h 2171777"/>
                <a:gd name="connsiteX4" fmla="*/ 0 w 43891200"/>
                <a:gd name="connsiteY4" fmla="*/ 0 h 2171777"/>
                <a:gd name="connsiteX0" fmla="*/ 0 w 43891200"/>
                <a:gd name="connsiteY0" fmla="*/ 0 h 2171777"/>
                <a:gd name="connsiteX1" fmla="*/ 43891200 w 43891200"/>
                <a:gd name="connsiteY1" fmla="*/ 0 h 2171777"/>
                <a:gd name="connsiteX2" fmla="*/ 43891200 w 43891200"/>
                <a:gd name="connsiteY2" fmla="*/ 2171777 h 2171777"/>
                <a:gd name="connsiteX3" fmla="*/ 21843298 w 43891200"/>
                <a:gd name="connsiteY3" fmla="*/ 2143554 h 2171777"/>
                <a:gd name="connsiteX4" fmla="*/ 0 w 43891200"/>
                <a:gd name="connsiteY4" fmla="*/ 2171777 h 2171777"/>
                <a:gd name="connsiteX5" fmla="*/ 0 w 43891200"/>
                <a:gd name="connsiteY5" fmla="*/ 0 h 2171777"/>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691988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778314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83162"/>
                <a:gd name="connsiteX1" fmla="*/ 43891200 w 43891200"/>
                <a:gd name="connsiteY1" fmla="*/ 0 h 5383162"/>
                <a:gd name="connsiteX2" fmla="*/ 43891197 w 43891200"/>
                <a:gd name="connsiteY2" fmla="*/ 2143554 h 5383162"/>
                <a:gd name="connsiteX3" fmla="*/ 21843298 w 43891200"/>
                <a:gd name="connsiteY3" fmla="*/ 1381537 h 5383162"/>
                <a:gd name="connsiteX4" fmla="*/ 12981 w 43891200"/>
                <a:gd name="connsiteY4" fmla="*/ 5383162 h 5383162"/>
                <a:gd name="connsiteX5" fmla="*/ 0 w 43891200"/>
                <a:gd name="connsiteY5" fmla="*/ 0 h 5383162"/>
                <a:gd name="connsiteX0" fmla="*/ 0 w 43891200"/>
                <a:gd name="connsiteY0" fmla="*/ 0 h 5353553"/>
                <a:gd name="connsiteX1" fmla="*/ 43891200 w 43891200"/>
                <a:gd name="connsiteY1" fmla="*/ 0 h 5353553"/>
                <a:gd name="connsiteX2" fmla="*/ 43891197 w 43891200"/>
                <a:gd name="connsiteY2" fmla="*/ 2143554 h 5353553"/>
                <a:gd name="connsiteX3" fmla="*/ 21843298 w 43891200"/>
                <a:gd name="connsiteY3" fmla="*/ 1381537 h 5353553"/>
                <a:gd name="connsiteX4" fmla="*/ 12981 w 43891200"/>
                <a:gd name="connsiteY4" fmla="*/ 5353553 h 5353553"/>
                <a:gd name="connsiteX5" fmla="*/ 0 w 43891200"/>
                <a:gd name="connsiteY5" fmla="*/ 0 h 5353553"/>
                <a:gd name="connsiteX0" fmla="*/ 0 w 43891200"/>
                <a:gd name="connsiteY0" fmla="*/ 0 h 5375759"/>
                <a:gd name="connsiteX1" fmla="*/ 43891200 w 43891200"/>
                <a:gd name="connsiteY1" fmla="*/ 0 h 5375759"/>
                <a:gd name="connsiteX2" fmla="*/ 43891197 w 43891200"/>
                <a:gd name="connsiteY2" fmla="*/ 2143554 h 5375759"/>
                <a:gd name="connsiteX3" fmla="*/ 21843298 w 43891200"/>
                <a:gd name="connsiteY3" fmla="*/ 1381537 h 5375759"/>
                <a:gd name="connsiteX4" fmla="*/ 2821 w 43891200"/>
                <a:gd name="connsiteY4" fmla="*/ 5375759 h 5375759"/>
                <a:gd name="connsiteX5" fmla="*/ 0 w 43891200"/>
                <a:gd name="connsiteY5" fmla="*/ 0 h 5375759"/>
                <a:gd name="connsiteX0" fmla="*/ 0 w 43891200"/>
                <a:gd name="connsiteY0" fmla="*/ 0 h 5391472"/>
                <a:gd name="connsiteX1" fmla="*/ 43891200 w 43891200"/>
                <a:gd name="connsiteY1" fmla="*/ 0 h 5391472"/>
                <a:gd name="connsiteX2" fmla="*/ 43891197 w 43891200"/>
                <a:gd name="connsiteY2" fmla="*/ 2143554 h 5391472"/>
                <a:gd name="connsiteX3" fmla="*/ 21843298 w 43891200"/>
                <a:gd name="connsiteY3" fmla="*/ 1381537 h 5391472"/>
                <a:gd name="connsiteX4" fmla="*/ 24143 w 43891200"/>
                <a:gd name="connsiteY4" fmla="*/ 5391472 h 5391472"/>
                <a:gd name="connsiteX5" fmla="*/ 0 w 43891200"/>
                <a:gd name="connsiteY5" fmla="*/ 0 h 5391472"/>
                <a:gd name="connsiteX0" fmla="*/ 0 w 43891200"/>
                <a:gd name="connsiteY0" fmla="*/ 0 h 5388329"/>
                <a:gd name="connsiteX1" fmla="*/ 43891200 w 43891200"/>
                <a:gd name="connsiteY1" fmla="*/ 0 h 5388329"/>
                <a:gd name="connsiteX2" fmla="*/ 43891197 w 43891200"/>
                <a:gd name="connsiteY2" fmla="*/ 2143554 h 5388329"/>
                <a:gd name="connsiteX3" fmla="*/ 21843298 w 43891200"/>
                <a:gd name="connsiteY3" fmla="*/ 1381537 h 5388329"/>
                <a:gd name="connsiteX4" fmla="*/ 11350 w 43891200"/>
                <a:gd name="connsiteY4" fmla="*/ 5388329 h 5388329"/>
                <a:gd name="connsiteX5" fmla="*/ 0 w 43891200"/>
                <a:gd name="connsiteY5" fmla="*/ 0 h 5388329"/>
                <a:gd name="connsiteX0" fmla="*/ 0 w 43918796"/>
                <a:gd name="connsiteY0" fmla="*/ 0 h 5388329"/>
                <a:gd name="connsiteX1" fmla="*/ 43918796 w 43918796"/>
                <a:gd name="connsiteY1" fmla="*/ 0 h 5388329"/>
                <a:gd name="connsiteX2" fmla="*/ 43918793 w 43918796"/>
                <a:gd name="connsiteY2" fmla="*/ 2143554 h 5388329"/>
                <a:gd name="connsiteX3" fmla="*/ 21870894 w 43918796"/>
                <a:gd name="connsiteY3" fmla="*/ 1381537 h 5388329"/>
                <a:gd name="connsiteX4" fmla="*/ 38946 w 43918796"/>
                <a:gd name="connsiteY4" fmla="*/ 5388329 h 5388329"/>
                <a:gd name="connsiteX5" fmla="*/ 0 w 43918796"/>
                <a:gd name="connsiteY5" fmla="*/ 0 h 5388329"/>
                <a:gd name="connsiteX0" fmla="*/ 0 w 43882001"/>
                <a:gd name="connsiteY0" fmla="*/ 6780 h 5388329"/>
                <a:gd name="connsiteX1" fmla="*/ 43882001 w 43882001"/>
                <a:gd name="connsiteY1" fmla="*/ 0 h 5388329"/>
                <a:gd name="connsiteX2" fmla="*/ 43881998 w 43882001"/>
                <a:gd name="connsiteY2" fmla="*/ 2143554 h 5388329"/>
                <a:gd name="connsiteX3" fmla="*/ 21834099 w 43882001"/>
                <a:gd name="connsiteY3" fmla="*/ 1381537 h 5388329"/>
                <a:gd name="connsiteX4" fmla="*/ 2151 w 43882001"/>
                <a:gd name="connsiteY4" fmla="*/ 5388329 h 5388329"/>
                <a:gd name="connsiteX5" fmla="*/ 0 w 43882001"/>
                <a:gd name="connsiteY5" fmla="*/ 6780 h 5388329"/>
                <a:gd name="connsiteX0" fmla="*/ 0 w 43909597"/>
                <a:gd name="connsiteY0" fmla="*/ 6780 h 5388329"/>
                <a:gd name="connsiteX1" fmla="*/ 43909597 w 43909597"/>
                <a:gd name="connsiteY1" fmla="*/ 0 h 5388329"/>
                <a:gd name="connsiteX2" fmla="*/ 43909594 w 43909597"/>
                <a:gd name="connsiteY2" fmla="*/ 2143554 h 5388329"/>
                <a:gd name="connsiteX3" fmla="*/ 21861695 w 43909597"/>
                <a:gd name="connsiteY3" fmla="*/ 1381537 h 5388329"/>
                <a:gd name="connsiteX4" fmla="*/ 29747 w 43909597"/>
                <a:gd name="connsiteY4" fmla="*/ 5388329 h 5388329"/>
                <a:gd name="connsiteX5" fmla="*/ 0 w 43909597"/>
                <a:gd name="connsiteY5" fmla="*/ 6780 h 5388329"/>
                <a:gd name="connsiteX0" fmla="*/ 16283 w 43879886"/>
                <a:gd name="connsiteY0" fmla="*/ 13560 h 5388329"/>
                <a:gd name="connsiteX1" fmla="*/ 43879886 w 43879886"/>
                <a:gd name="connsiteY1" fmla="*/ 0 h 5388329"/>
                <a:gd name="connsiteX2" fmla="*/ 43879883 w 43879886"/>
                <a:gd name="connsiteY2" fmla="*/ 2143554 h 5388329"/>
                <a:gd name="connsiteX3" fmla="*/ 21831984 w 43879886"/>
                <a:gd name="connsiteY3" fmla="*/ 1381537 h 5388329"/>
                <a:gd name="connsiteX4" fmla="*/ 36 w 43879886"/>
                <a:gd name="connsiteY4" fmla="*/ 5388329 h 5388329"/>
                <a:gd name="connsiteX5" fmla="*/ 16283 w 43879886"/>
                <a:gd name="connsiteY5" fmla="*/ 13560 h 5388329"/>
                <a:gd name="connsiteX0" fmla="*/ 7118 w 43879920"/>
                <a:gd name="connsiteY0" fmla="*/ 6780 h 5388329"/>
                <a:gd name="connsiteX1" fmla="*/ 43879920 w 43879920"/>
                <a:gd name="connsiteY1" fmla="*/ 0 h 5388329"/>
                <a:gd name="connsiteX2" fmla="*/ 43879917 w 43879920"/>
                <a:gd name="connsiteY2" fmla="*/ 2143554 h 5388329"/>
                <a:gd name="connsiteX3" fmla="*/ 21832018 w 43879920"/>
                <a:gd name="connsiteY3" fmla="*/ 1381537 h 5388329"/>
                <a:gd name="connsiteX4" fmla="*/ 70 w 43879920"/>
                <a:gd name="connsiteY4" fmla="*/ 5388329 h 5388329"/>
                <a:gd name="connsiteX5" fmla="*/ 7118 w 43879920"/>
                <a:gd name="connsiteY5" fmla="*/ 6780 h 5388329"/>
                <a:gd name="connsiteX0" fmla="*/ 0 w 43900399"/>
                <a:gd name="connsiteY0" fmla="*/ 0 h 5388329"/>
                <a:gd name="connsiteX1" fmla="*/ 43900399 w 43900399"/>
                <a:gd name="connsiteY1" fmla="*/ 0 h 5388329"/>
                <a:gd name="connsiteX2" fmla="*/ 43900396 w 43900399"/>
                <a:gd name="connsiteY2" fmla="*/ 2143554 h 5388329"/>
                <a:gd name="connsiteX3" fmla="*/ 21852497 w 43900399"/>
                <a:gd name="connsiteY3" fmla="*/ 1381537 h 5388329"/>
                <a:gd name="connsiteX4" fmla="*/ 20549 w 43900399"/>
                <a:gd name="connsiteY4" fmla="*/ 5388329 h 5388329"/>
                <a:gd name="connsiteX5" fmla="*/ 0 w 43900399"/>
                <a:gd name="connsiteY5" fmla="*/ 0 h 5388329"/>
                <a:gd name="connsiteX0" fmla="*/ 0 w 43900396"/>
                <a:gd name="connsiteY0" fmla="*/ 0 h 5388329"/>
                <a:gd name="connsiteX1" fmla="*/ 43854405 w 43900396"/>
                <a:gd name="connsiteY1" fmla="*/ 27119 h 5388329"/>
                <a:gd name="connsiteX2" fmla="*/ 43900396 w 43900396"/>
                <a:gd name="connsiteY2" fmla="*/ 2143554 h 5388329"/>
                <a:gd name="connsiteX3" fmla="*/ 21852497 w 43900396"/>
                <a:gd name="connsiteY3" fmla="*/ 1381537 h 5388329"/>
                <a:gd name="connsiteX4" fmla="*/ 20549 w 43900396"/>
                <a:gd name="connsiteY4" fmla="*/ 5388329 h 5388329"/>
                <a:gd name="connsiteX5" fmla="*/ 0 w 43900396"/>
                <a:gd name="connsiteY5" fmla="*/ 0 h 5388329"/>
                <a:gd name="connsiteX0" fmla="*/ 0 w 43900398"/>
                <a:gd name="connsiteY0" fmla="*/ 0 h 5388329"/>
                <a:gd name="connsiteX1" fmla="*/ 43900398 w 43900398"/>
                <a:gd name="connsiteY1" fmla="*/ 6780 h 5388329"/>
                <a:gd name="connsiteX2" fmla="*/ 43900396 w 43900398"/>
                <a:gd name="connsiteY2" fmla="*/ 2143554 h 5388329"/>
                <a:gd name="connsiteX3" fmla="*/ 21852497 w 43900398"/>
                <a:gd name="connsiteY3" fmla="*/ 1381537 h 5388329"/>
                <a:gd name="connsiteX4" fmla="*/ 20549 w 43900398"/>
                <a:gd name="connsiteY4" fmla="*/ 5388329 h 5388329"/>
                <a:gd name="connsiteX5" fmla="*/ 0 w 43900398"/>
                <a:gd name="connsiteY5" fmla="*/ 0 h 5388329"/>
                <a:gd name="connsiteX0" fmla="*/ 0 w 43909598"/>
                <a:gd name="connsiteY0" fmla="*/ 0 h 5388329"/>
                <a:gd name="connsiteX1" fmla="*/ 43909598 w 43909598"/>
                <a:gd name="connsiteY1" fmla="*/ 6780 h 5388329"/>
                <a:gd name="connsiteX2" fmla="*/ 43900396 w 43909598"/>
                <a:gd name="connsiteY2" fmla="*/ 2143554 h 5388329"/>
                <a:gd name="connsiteX3" fmla="*/ 21852497 w 43909598"/>
                <a:gd name="connsiteY3" fmla="*/ 1381537 h 5388329"/>
                <a:gd name="connsiteX4" fmla="*/ 20549 w 43909598"/>
                <a:gd name="connsiteY4" fmla="*/ 5388329 h 5388329"/>
                <a:gd name="connsiteX5" fmla="*/ 0 w 43909598"/>
                <a:gd name="connsiteY5" fmla="*/ 0 h 53883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909598" h="5388329">
                  <a:moveTo>
                    <a:pt x="0" y="0"/>
                  </a:moveTo>
                  <a:lnTo>
                    <a:pt x="43909598" y="6780"/>
                  </a:lnTo>
                  <a:cubicBezTo>
                    <a:pt x="43909597" y="719038"/>
                    <a:pt x="43900397" y="1431296"/>
                    <a:pt x="43900396" y="2143554"/>
                  </a:cubicBezTo>
                  <a:cubicBezTo>
                    <a:pt x="37284373" y="1358490"/>
                    <a:pt x="29162993" y="845303"/>
                    <a:pt x="21852497" y="1381537"/>
                  </a:cubicBezTo>
                  <a:cubicBezTo>
                    <a:pt x="14542001" y="1917771"/>
                    <a:pt x="6144574" y="2782191"/>
                    <a:pt x="20549" y="5388329"/>
                  </a:cubicBezTo>
                  <a:cubicBezTo>
                    <a:pt x="19609" y="3596409"/>
                    <a:pt x="940" y="1791920"/>
                    <a:pt x="0" y="0"/>
                  </a:cubicBezTo>
                  <a:close/>
                </a:path>
              </a:pathLst>
            </a:custGeom>
            <a:gradFill flip="none" rotWithShape="1">
              <a:gsLst>
                <a:gs pos="0">
                  <a:schemeClr val="tx2"/>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dirty="0">
                <a:ln>
                  <a:noFill/>
                </a:ln>
                <a:solidFill>
                  <a:schemeClr val="accent1"/>
                </a:solidFill>
              </a:endParaRPr>
            </a:p>
          </p:txBody>
        </p:sp>
      </p:grpSp>
      <p:sp>
        <p:nvSpPr>
          <p:cNvPr id="73" name="Text Box 14"/>
          <p:cNvSpPr txBox="1">
            <a:spLocks noChangeArrowheads="1"/>
          </p:cNvSpPr>
          <p:nvPr userDrawn="1"/>
        </p:nvSpPr>
        <p:spPr bwMode="auto">
          <a:xfrm>
            <a:off x="1003118" y="32156325"/>
            <a:ext cx="3786383" cy="329308"/>
          </a:xfrm>
          <a:prstGeom prst="rect">
            <a:avLst/>
          </a:prstGeom>
          <a:noFill/>
          <a:ln w="9525">
            <a:noFill/>
            <a:miter lim="800000"/>
            <a:headEnd/>
            <a:tailEnd/>
          </a:ln>
          <a:effectLst/>
        </p:spPr>
        <p:txBody>
          <a:bodyPr wrap="square" lIns="78297" tIns="39141" rIns="78297" bIns="39141">
            <a:spAutoFit/>
          </a:bodyPr>
          <a:lstStyle/>
          <a:p>
            <a:pPr eaLnBrk="0" hangingPunct="0">
              <a:lnSpc>
                <a:spcPct val="65000"/>
              </a:lnSpc>
              <a:spcBef>
                <a:spcPct val="50000"/>
              </a:spcBef>
              <a:defRPr/>
            </a:pPr>
            <a:r>
              <a:rPr lang="en-US" sz="600" b="1" dirty="0">
                <a:solidFill>
                  <a:schemeClr val="bg1">
                    <a:lumMod val="75000"/>
                  </a:schemeClr>
                </a:solidFill>
                <a:latin typeface="Arial" charset="0"/>
              </a:rPr>
              <a:t>RESEARCH POSTER PRESENTATION DESIGN © 2019</a:t>
            </a:r>
          </a:p>
          <a:p>
            <a:pPr eaLnBrk="0" hangingPunct="0">
              <a:lnSpc>
                <a:spcPct val="65000"/>
              </a:lnSpc>
              <a:spcBef>
                <a:spcPct val="50000"/>
              </a:spcBef>
              <a:defRPr/>
            </a:pPr>
            <a:r>
              <a:rPr lang="en-US" sz="1050" b="1" dirty="0">
                <a:solidFill>
                  <a:schemeClr val="bg1">
                    <a:lumMod val="75000"/>
                  </a:schemeClr>
                </a:solidFill>
                <a:latin typeface="Arial" charset="0"/>
              </a:rPr>
              <a:t>www.PosterPresentations.com</a:t>
            </a:r>
          </a:p>
        </p:txBody>
      </p:sp>
      <p:graphicFrame>
        <p:nvGraphicFramePr>
          <p:cNvPr id="78" name="Table 77">
            <a:extLst>
              <a:ext uri="{FF2B5EF4-FFF2-40B4-BE49-F238E27FC236}">
                <a16:creationId xmlns:a16="http://schemas.microsoft.com/office/drawing/2014/main" id="{5373C3A2-708A-CA45-9DA9-BCEAB1E0E126}"/>
              </a:ext>
            </a:extLst>
          </p:cNvPr>
          <p:cNvGraphicFramePr>
            <a:graphicFrameLocks noGrp="1"/>
          </p:cNvGraphicFramePr>
          <p:nvPr userDrawn="1">
            <p:extLst>
              <p:ext uri="{D42A27DB-BD31-4B8C-83A1-F6EECF244321}">
                <p14:modId xmlns:p14="http://schemas.microsoft.com/office/powerpoint/2010/main" val="2677946538"/>
              </p:ext>
            </p:extLst>
          </p:nvPr>
        </p:nvGraphicFramePr>
        <p:xfrm>
          <a:off x="-10611120" y="14098"/>
          <a:ext cx="9776869" cy="32679220"/>
        </p:xfrm>
        <a:graphic>
          <a:graphicData uri="http://schemas.openxmlformats.org/drawingml/2006/table">
            <a:tbl>
              <a:tblPr firstRow="1" bandRow="1">
                <a:tableStyleId>{5C22544A-7EE6-4342-B048-85BDC9FD1C3A}</a:tableStyleId>
              </a:tblPr>
              <a:tblGrid>
                <a:gridCol w="4192245">
                  <a:extLst>
                    <a:ext uri="{9D8B030D-6E8A-4147-A177-3AD203B41FA5}">
                      <a16:colId xmlns:a16="http://schemas.microsoft.com/office/drawing/2014/main" val="20000"/>
                    </a:ext>
                  </a:extLst>
                </a:gridCol>
                <a:gridCol w="5584624">
                  <a:extLst>
                    <a:ext uri="{9D8B030D-6E8A-4147-A177-3AD203B41FA5}">
                      <a16:colId xmlns:a16="http://schemas.microsoft.com/office/drawing/2014/main" val="20001"/>
                    </a:ext>
                  </a:extLst>
                </a:gridCol>
              </a:tblGrid>
              <a:tr h="1329113">
                <a:tc gridSpan="2">
                  <a:txBody>
                    <a:bodyPr/>
                    <a:lstStyle/>
                    <a:p>
                      <a:pPr marL="0" marR="0" indent="0" algn="ctr" defTabSz="4388900" rtl="0" eaLnBrk="1" fontAlgn="auto" latinLnBrk="0" hangingPunct="1">
                        <a:lnSpc>
                          <a:spcPct val="100000"/>
                        </a:lnSpc>
                        <a:spcBef>
                          <a:spcPts val="0"/>
                        </a:spcBef>
                        <a:spcAft>
                          <a:spcPts val="0"/>
                        </a:spcAft>
                        <a:buClrTx/>
                        <a:buSzTx/>
                        <a:buFontTx/>
                        <a:buNone/>
                        <a:tabLst/>
                        <a:defRPr/>
                      </a:pPr>
                      <a:r>
                        <a:rPr lang="en-US" sz="3600" b="0" spc="600" dirty="0">
                          <a:solidFill>
                            <a:srgbClr val="1F3A4E"/>
                          </a:solidFill>
                          <a:latin typeface="Arial Black" panose="020B0A04020102020204" pitchFamily="34" charset="0"/>
                        </a:rPr>
                        <a:t>QUICK START GUIDE</a:t>
                      </a:r>
                      <a:br>
                        <a:rPr lang="en-US" sz="3600" b="0" spc="600" dirty="0">
                          <a:solidFill>
                            <a:srgbClr val="1F3A4E"/>
                          </a:solidFill>
                          <a:latin typeface="Arial Black" panose="020B0A04020102020204" pitchFamily="34" charset="0"/>
                        </a:rPr>
                      </a:br>
                      <a:r>
                        <a:rPr lang="en-US" sz="2800" b="1" spc="0" dirty="0">
                          <a:solidFill>
                            <a:srgbClr val="FF0000"/>
                          </a:solidFill>
                          <a:latin typeface="Trebuchet MS" pitchFamily="34" charset="0"/>
                        </a:rPr>
                        <a:t>(THIS SIDEBAR WILL NOT PRINT)</a:t>
                      </a:r>
                      <a:endParaRPr lang="en-US" sz="3600" b="1" spc="600" dirty="0">
                        <a:solidFill>
                          <a:schemeClr val="bg1"/>
                        </a:solidFill>
                        <a:latin typeface="Trebuchet MS" pitchFamily="34" charset="0"/>
                      </a:endParaRPr>
                    </a:p>
                  </a:txBody>
                  <a:tcPr marL="182880" marT="137160">
                    <a:solidFill>
                      <a:srgbClr val="FFC000"/>
                    </a:solidFill>
                  </a:tcPr>
                </a:tc>
                <a:tc hMerge="1">
                  <a:txBody>
                    <a:bodyPr/>
                    <a:lstStyle/>
                    <a:p>
                      <a:endParaRPr lang="en-US" dirty="0"/>
                    </a:p>
                  </a:txBody>
                  <a:tcPr/>
                </a:tc>
                <a:extLst>
                  <a:ext uri="{0D108BD9-81ED-4DB2-BD59-A6C34878D82A}">
                    <a16:rowId xmlns:a16="http://schemas.microsoft.com/office/drawing/2014/main" val="10000"/>
                  </a:ext>
                </a:extLst>
              </a:tr>
              <a:tr h="4206624">
                <a:tc gridSpan="2">
                  <a:txBody>
                    <a:bodyPr/>
                    <a:lstStyle/>
                    <a:p>
                      <a:pPr defTabSz="3765639"/>
                      <a:r>
                        <a:rPr lang="en-US" sz="2000" i="0" dirty="0">
                          <a:solidFill>
                            <a:srgbClr val="D9D9D9"/>
                          </a:solidFill>
                          <a:latin typeface="Arial"/>
                          <a:cs typeface="Arial"/>
                        </a:rPr>
                        <a:t>This PowerPoint template produces a </a:t>
                      </a:r>
                      <a:r>
                        <a:rPr lang="en-US" sz="2000" i="0" dirty="0">
                          <a:solidFill>
                            <a:srgbClr val="FFC000"/>
                          </a:solidFill>
                          <a:latin typeface="Arial"/>
                          <a:cs typeface="Arial"/>
                        </a:rPr>
                        <a:t>36"x48" </a:t>
                      </a:r>
                      <a:r>
                        <a:rPr lang="en-US" sz="2000" i="0" dirty="0">
                          <a:solidFill>
                            <a:srgbClr val="D9D9D9"/>
                          </a:solidFill>
                          <a:latin typeface="Arial"/>
                          <a:cs typeface="Arial"/>
                        </a:rPr>
                        <a:t>presentation poster. You can use it to create your research poster by placing your title, subtitle, text, tables, charts and photos. </a:t>
                      </a:r>
                    </a:p>
                    <a:p>
                      <a:pPr defTabSz="3765639"/>
                      <a:endParaRPr lang="en-US" sz="2000" i="0" dirty="0">
                        <a:solidFill>
                          <a:srgbClr val="D9D9D9"/>
                        </a:solidFill>
                        <a:latin typeface="Arial"/>
                        <a:cs typeface="Arial"/>
                      </a:endParaRPr>
                    </a:p>
                    <a:p>
                      <a:pPr defTabSz="3765639"/>
                      <a:r>
                        <a:rPr lang="en-US" sz="2000" i="0" dirty="0">
                          <a:solidFill>
                            <a:srgbClr val="D9D9D9"/>
                          </a:solidFill>
                          <a:latin typeface="Arial"/>
                          <a:cs typeface="Arial"/>
                        </a:rPr>
                        <a:t>We provide a series of online tutorials that will guide you through the poster design process and answer your poster production questions. For complete template tutorials, go online to </a:t>
                      </a:r>
                      <a:r>
                        <a:rPr lang="en-US" sz="2000" i="0" dirty="0" err="1">
                          <a:solidFill>
                            <a:srgbClr val="FFC000"/>
                          </a:solidFill>
                          <a:latin typeface="Arial"/>
                          <a:cs typeface="Arial"/>
                        </a:rPr>
                        <a:t>PosterPresentations.com</a:t>
                      </a:r>
                      <a:r>
                        <a:rPr lang="en-US" sz="2000" i="0" dirty="0">
                          <a:solidFill>
                            <a:srgbClr val="D9D9D9"/>
                          </a:solidFill>
                          <a:latin typeface="Arial"/>
                          <a:cs typeface="Arial"/>
                        </a:rPr>
                        <a:t> and click on the  </a:t>
                      </a:r>
                      <a:r>
                        <a:rPr lang="en-US" sz="2000" i="0" dirty="0">
                          <a:solidFill>
                            <a:srgbClr val="FFC000"/>
                          </a:solidFill>
                          <a:latin typeface="Arial"/>
                          <a:cs typeface="Arial"/>
                        </a:rPr>
                        <a:t>HELP DESK</a:t>
                      </a:r>
                      <a:r>
                        <a:rPr lang="en-US" sz="2000" i="0" baseline="0" dirty="0">
                          <a:solidFill>
                            <a:srgbClr val="D9D9D9"/>
                          </a:solidFill>
                          <a:latin typeface="Arial"/>
                          <a:cs typeface="Arial"/>
                        </a:rPr>
                        <a:t> </a:t>
                      </a:r>
                      <a:r>
                        <a:rPr lang="en-US" sz="2000" i="0" dirty="0">
                          <a:solidFill>
                            <a:srgbClr val="D9D9D9"/>
                          </a:solidFill>
                          <a:latin typeface="Arial"/>
                          <a:cs typeface="Arial"/>
                        </a:rPr>
                        <a:t>tab.</a:t>
                      </a:r>
                    </a:p>
                    <a:p>
                      <a:pPr defTabSz="3765639"/>
                      <a:endParaRPr lang="en-US" sz="2000" i="0" dirty="0">
                        <a:solidFill>
                          <a:srgbClr val="D9D9D9"/>
                        </a:solidFill>
                        <a:latin typeface="Arial"/>
                        <a:cs typeface="Arial"/>
                      </a:endParaRPr>
                    </a:p>
                    <a:p>
                      <a:pPr defTabSz="3765639"/>
                      <a:r>
                        <a:rPr lang="en-US" sz="2000" i="0" dirty="0">
                          <a:solidFill>
                            <a:srgbClr val="D9D9D9"/>
                          </a:solidFill>
                          <a:latin typeface="Arial"/>
                          <a:cs typeface="Arial"/>
                        </a:rPr>
                        <a:t>To print your poster using our same-day professional printing service, go online to </a:t>
                      </a:r>
                      <a:r>
                        <a:rPr lang="en-US" sz="2000" i="0" dirty="0" err="1">
                          <a:solidFill>
                            <a:srgbClr val="FFC000"/>
                          </a:solidFill>
                          <a:latin typeface="Arial"/>
                          <a:cs typeface="Arial"/>
                        </a:rPr>
                        <a:t>PosterPresentations.com</a:t>
                      </a:r>
                      <a:r>
                        <a:rPr lang="en-US" sz="2000" i="0" dirty="0">
                          <a:solidFill>
                            <a:srgbClr val="D9D9D9"/>
                          </a:solidFill>
                          <a:latin typeface="Arial"/>
                          <a:cs typeface="Arial"/>
                        </a:rPr>
                        <a:t> and click on "</a:t>
                      </a:r>
                      <a:r>
                        <a:rPr lang="en-US" sz="2000" i="0" dirty="0">
                          <a:solidFill>
                            <a:srgbClr val="FFC000"/>
                          </a:solidFill>
                          <a:latin typeface="Arial"/>
                          <a:cs typeface="Arial"/>
                        </a:rPr>
                        <a:t>Order your poster</a:t>
                      </a:r>
                      <a:r>
                        <a:rPr lang="en-US" sz="2000" i="0" dirty="0">
                          <a:solidFill>
                            <a:srgbClr val="D9D9D9"/>
                          </a:solidFill>
                          <a:latin typeface="Arial"/>
                          <a:cs typeface="Arial"/>
                        </a:rPr>
                        <a:t>".</a:t>
                      </a:r>
                      <a:endParaRPr lang="en-US" sz="2000" b="1" dirty="0">
                        <a:solidFill>
                          <a:srgbClr val="D9D9D9"/>
                        </a:solidFill>
                        <a:latin typeface="Arial"/>
                        <a:cs typeface="Arial"/>
                      </a:endParaRPr>
                    </a:p>
                  </a:txBody>
                  <a:tcPr marL="182880" marT="137160">
                    <a:solidFill>
                      <a:srgbClr val="010101"/>
                    </a:solidFill>
                  </a:tcPr>
                </a:tc>
                <a:tc hMerge="1">
                  <a:txBody>
                    <a:bodyPr/>
                    <a:lstStyle/>
                    <a:p>
                      <a:pPr marL="0" indent="0" algn="l" defTabSz="114300"/>
                      <a:endParaRPr lang="en-US" sz="2400" b="0" baseline="0" dirty="0">
                        <a:solidFill>
                          <a:srgbClr val="FFC000"/>
                        </a:solidFill>
                        <a:latin typeface="Arial" panose="020B0604020202020204" pitchFamily="34" charset="0"/>
                        <a:cs typeface="Arial" panose="020B0604020202020204" pitchFamily="34" charset="0"/>
                      </a:endParaRPr>
                    </a:p>
                  </a:txBody>
                  <a:tcPr>
                    <a:solidFill>
                      <a:schemeClr val="tx1">
                        <a:lumMod val="95000"/>
                        <a:lumOff val="5000"/>
                      </a:schemeClr>
                    </a:solidFill>
                  </a:tcPr>
                </a:tc>
                <a:extLst>
                  <a:ext uri="{0D108BD9-81ED-4DB2-BD59-A6C34878D82A}">
                    <a16:rowId xmlns:a16="http://schemas.microsoft.com/office/drawing/2014/main" val="677555919"/>
                  </a:ext>
                </a:extLst>
              </a:tr>
              <a:tr h="4572417">
                <a:tc>
                  <a:txBody>
                    <a:bodyPr/>
                    <a:lstStyle/>
                    <a:p>
                      <a:pPr algn="ctr"/>
                      <a:endParaRPr lang="en-US" sz="2000" dirty="0">
                        <a:solidFill>
                          <a:srgbClr val="1F3A4E"/>
                        </a:solidFill>
                      </a:endParaRPr>
                    </a:p>
                    <a:p>
                      <a:pPr algn="ctr"/>
                      <a:endParaRPr lang="en-US" sz="2000" dirty="0">
                        <a:solidFill>
                          <a:srgbClr val="1F3A4E"/>
                        </a:solidFill>
                      </a:endParaRPr>
                    </a:p>
                    <a:p>
                      <a:pPr algn="ctr"/>
                      <a:r>
                        <a:rPr lang="en-US" sz="2000" dirty="0">
                          <a:solidFill>
                            <a:schemeClr val="bg1"/>
                          </a:solidFill>
                          <a:latin typeface="Arial" panose="020B0604020202020204" pitchFamily="34" charset="0"/>
                          <a:cs typeface="Arial" panose="020B0604020202020204" pitchFamily="34" charset="0"/>
                        </a:rPr>
                        <a:t>This is a template for a </a:t>
                      </a:r>
                    </a:p>
                    <a:p>
                      <a:pPr algn="ctr"/>
                      <a:r>
                        <a:rPr lang="en-US" sz="2000" dirty="0">
                          <a:solidFill>
                            <a:schemeClr val="bg1"/>
                          </a:solidFill>
                          <a:latin typeface="Arial" panose="020B0604020202020204" pitchFamily="34" charset="0"/>
                          <a:cs typeface="Arial" panose="020B0604020202020204" pitchFamily="34" charset="0"/>
                        </a:rPr>
                        <a:t>presentation poster</a:t>
                      </a:r>
                      <a:br>
                        <a:rPr lang="en-US" sz="2000" dirty="0">
                          <a:solidFill>
                            <a:schemeClr val="bg1"/>
                          </a:solidFill>
                          <a:latin typeface="Arial" panose="020B0604020202020204" pitchFamily="34" charset="0"/>
                          <a:cs typeface="Arial" panose="020B0604020202020204" pitchFamily="34" charset="0"/>
                        </a:rPr>
                      </a:br>
                      <a:r>
                        <a:rPr lang="en-US" sz="3600" b="1" dirty="0">
                          <a:solidFill>
                            <a:srgbClr val="FFC000"/>
                          </a:solidFill>
                          <a:latin typeface="Arial" panose="020B0604020202020204" pitchFamily="34" charset="0"/>
                          <a:cs typeface="Arial" panose="020B0604020202020204" pitchFamily="34" charset="0"/>
                        </a:rPr>
                        <a:t>36 inches tall</a:t>
                      </a:r>
                      <a:br>
                        <a:rPr lang="en-US" sz="3600" b="1" dirty="0">
                          <a:solidFill>
                            <a:srgbClr val="FFC000"/>
                          </a:solidFill>
                          <a:latin typeface="Arial" panose="020B0604020202020204" pitchFamily="34" charset="0"/>
                          <a:cs typeface="Arial" panose="020B0604020202020204" pitchFamily="34" charset="0"/>
                        </a:rPr>
                      </a:br>
                      <a:r>
                        <a:rPr lang="en-US" sz="3600" b="1" dirty="0">
                          <a:solidFill>
                            <a:srgbClr val="FFC000"/>
                          </a:solidFill>
                          <a:latin typeface="Arial" panose="020B0604020202020204" pitchFamily="34" charset="0"/>
                          <a:cs typeface="Arial" panose="020B0604020202020204" pitchFamily="34" charset="0"/>
                        </a:rPr>
                        <a:t>by</a:t>
                      </a:r>
                      <a:br>
                        <a:rPr lang="en-US" sz="3600" b="1" dirty="0">
                          <a:solidFill>
                            <a:srgbClr val="FFC000"/>
                          </a:solidFill>
                          <a:latin typeface="Arial" panose="020B0604020202020204" pitchFamily="34" charset="0"/>
                          <a:cs typeface="Arial" panose="020B0604020202020204" pitchFamily="34" charset="0"/>
                        </a:rPr>
                      </a:br>
                      <a:r>
                        <a:rPr lang="en-US" sz="3600" b="1" dirty="0">
                          <a:solidFill>
                            <a:srgbClr val="FFC000"/>
                          </a:solidFill>
                          <a:latin typeface="Arial" panose="020B0604020202020204" pitchFamily="34" charset="0"/>
                          <a:cs typeface="Arial" panose="020B0604020202020204" pitchFamily="34" charset="0"/>
                        </a:rPr>
                        <a:t>48 inches wide</a:t>
                      </a:r>
                      <a:br>
                        <a:rPr lang="en-US" sz="2000" dirty="0">
                          <a:solidFill>
                            <a:schemeClr val="bg1"/>
                          </a:solidFill>
                          <a:latin typeface="Arial" panose="020B0604020202020204" pitchFamily="34" charset="0"/>
                          <a:cs typeface="Arial" panose="020B0604020202020204" pitchFamily="34" charset="0"/>
                        </a:rPr>
                      </a:br>
                      <a:endParaRPr lang="en-US" sz="2000" dirty="0">
                        <a:solidFill>
                          <a:srgbClr val="1F3A4E"/>
                        </a:solidFill>
                      </a:endParaRPr>
                    </a:p>
                  </a:txBody>
                  <a:tcPr>
                    <a:solidFill>
                      <a:srgbClr val="010101"/>
                    </a:solidFill>
                  </a:tcPr>
                </a:tc>
                <a:tc>
                  <a:txBody>
                    <a:bodyPr/>
                    <a:lstStyle/>
                    <a:p>
                      <a:pPr marL="0" marR="0" indent="0" algn="l" defTabSz="4388900" rtl="0" eaLnBrk="1" fontAlgn="auto" latinLnBrk="0" hangingPunct="1">
                        <a:lnSpc>
                          <a:spcPct val="100000"/>
                        </a:lnSpc>
                        <a:spcBef>
                          <a:spcPts val="0"/>
                        </a:spcBef>
                        <a:spcAft>
                          <a:spcPts val="0"/>
                        </a:spcAft>
                        <a:buClrTx/>
                        <a:buSzTx/>
                        <a:buFontTx/>
                        <a:buNone/>
                        <a:tabLst/>
                        <a:defRPr/>
                      </a:pPr>
                      <a:r>
                        <a:rPr lang="en-US" sz="2400" b="1" baseline="0" dirty="0">
                          <a:solidFill>
                            <a:srgbClr val="FFC000"/>
                          </a:solidFill>
                          <a:latin typeface="Arial" panose="020B0604020202020204" pitchFamily="34" charset="0"/>
                          <a:cs typeface="Arial" panose="020B0604020202020204" pitchFamily="34" charset="0"/>
                        </a:rPr>
                        <a:t>Important: Check the template size</a:t>
                      </a:r>
                      <a:br>
                        <a:rPr lang="en-US" sz="2000" b="0" baseline="0" dirty="0">
                          <a:solidFill>
                            <a:srgbClr val="FFC000"/>
                          </a:solidFill>
                          <a:latin typeface="Arial" panose="020B0604020202020204" pitchFamily="34" charset="0"/>
                          <a:cs typeface="Arial" panose="020B0604020202020204" pitchFamily="34" charset="0"/>
                        </a:rPr>
                      </a:br>
                      <a:r>
                        <a:rPr lang="en-US" sz="2000" b="0" baseline="0" dirty="0">
                          <a:solidFill>
                            <a:srgbClr val="D9D9D9"/>
                          </a:solidFill>
                          <a:latin typeface="Arial" panose="020B0604020202020204" pitchFamily="34" charset="0"/>
                          <a:cs typeface="Arial" panose="020B0604020202020204" pitchFamily="34" charset="0"/>
                        </a:rPr>
                        <a:t>Before you start working on your poster and to avoid printing problems check that you have downloaded and that you are using the correct size template for your poster presentation.</a:t>
                      </a:r>
                      <a:br>
                        <a:rPr lang="en-US" sz="2000" b="0" baseline="0" dirty="0">
                          <a:solidFill>
                            <a:srgbClr val="D9D9D9"/>
                          </a:solidFill>
                          <a:latin typeface="Arial" panose="020B0604020202020204" pitchFamily="34" charset="0"/>
                          <a:cs typeface="Arial" panose="020B0604020202020204" pitchFamily="34" charset="0"/>
                        </a:rPr>
                      </a:br>
                      <a:r>
                        <a:rPr lang="en-US" sz="2000" b="0" baseline="0" dirty="0">
                          <a:solidFill>
                            <a:srgbClr val="D9D9D9"/>
                          </a:solidFill>
                          <a:latin typeface="Arial" panose="020B0604020202020204" pitchFamily="34" charset="0"/>
                          <a:cs typeface="Arial" panose="020B0604020202020204" pitchFamily="34" charset="0"/>
                        </a:rPr>
                        <a:t>This template can also be printed at the following sizes without distortion and without any additional formatting:</a:t>
                      </a:r>
                      <a:br>
                        <a:rPr lang="en-US" sz="2000" b="0" baseline="0" dirty="0">
                          <a:solidFill>
                            <a:srgbClr val="D9D9D9"/>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30 tall x 40 wide</a:t>
                      </a:r>
                      <a:br>
                        <a:rPr lang="en-US" sz="2000" b="0" baseline="0" dirty="0">
                          <a:solidFill>
                            <a:srgbClr val="FFC000"/>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42 tall x 56 wide</a:t>
                      </a:r>
                      <a:br>
                        <a:rPr lang="en-US" sz="2000" b="0" baseline="0" dirty="0">
                          <a:solidFill>
                            <a:srgbClr val="FFC000"/>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48 tall x 64 wide</a:t>
                      </a:r>
                    </a:p>
                  </a:txBody>
                  <a:tcPr marL="182880" marT="137160">
                    <a:solidFill>
                      <a:srgbClr val="010101"/>
                    </a:solidFill>
                  </a:tcPr>
                </a:tc>
                <a:extLst>
                  <a:ext uri="{0D108BD9-81ED-4DB2-BD59-A6C34878D82A}">
                    <a16:rowId xmlns:a16="http://schemas.microsoft.com/office/drawing/2014/main" val="10008"/>
                  </a:ext>
                </a:extLst>
              </a:tr>
              <a:tr h="4288692">
                <a:tc>
                  <a:txBody>
                    <a:bodyPr/>
                    <a:lstStyle/>
                    <a:p>
                      <a:endParaRPr lang="en-US" sz="2000" dirty="0">
                        <a:solidFill>
                          <a:srgbClr val="1F3A4E"/>
                        </a:solidFill>
                      </a:endParaRPr>
                    </a:p>
                  </a:txBody>
                  <a:tcPr>
                    <a:blipFill rotWithShape="1">
                      <a:blip r:embed="rId3"/>
                      <a:stretch>
                        <a:fillRect/>
                      </a:stretch>
                    </a:blipFill>
                  </a:tcPr>
                </a:tc>
                <a:tc>
                  <a:txBody>
                    <a:bodyPr/>
                    <a:lstStyle/>
                    <a:p>
                      <a:pPr algn="l"/>
                      <a:r>
                        <a:rPr lang="en-US" sz="2400" b="1" baseline="0" dirty="0">
                          <a:solidFill>
                            <a:srgbClr val="FFC000"/>
                          </a:solidFill>
                          <a:latin typeface="Arial" panose="020B0604020202020204" pitchFamily="34" charset="0"/>
                          <a:cs typeface="Arial" panose="020B0604020202020204" pitchFamily="34" charset="0"/>
                        </a:rPr>
                        <a:t>How to </a:t>
                      </a:r>
                      <a:r>
                        <a:rPr lang="en-US" sz="4000" b="1" baseline="0" dirty="0">
                          <a:solidFill>
                            <a:srgbClr val="FFC000"/>
                          </a:solidFill>
                          <a:latin typeface="Arial" panose="020B0604020202020204" pitchFamily="34" charset="0"/>
                          <a:cs typeface="Arial" panose="020B0604020202020204" pitchFamily="34" charset="0"/>
                        </a:rPr>
                        <a:t>Zoom in </a:t>
                      </a:r>
                      <a:r>
                        <a:rPr lang="en-US" sz="2400" b="1" baseline="0" dirty="0">
                          <a:solidFill>
                            <a:srgbClr val="FFC000"/>
                          </a:solidFill>
                          <a:latin typeface="Arial" panose="020B0604020202020204" pitchFamily="34" charset="0"/>
                          <a:cs typeface="Arial" panose="020B0604020202020204" pitchFamily="34" charset="0"/>
                        </a:rPr>
                        <a:t>and </a:t>
                      </a:r>
                      <a:r>
                        <a:rPr lang="en-US" sz="1800" b="1" baseline="0" dirty="0">
                          <a:solidFill>
                            <a:srgbClr val="FFC000"/>
                          </a:solidFill>
                          <a:latin typeface="Arial" panose="020B0604020202020204" pitchFamily="34" charset="0"/>
                          <a:cs typeface="Arial" panose="020B0604020202020204" pitchFamily="34" charset="0"/>
                        </a:rPr>
                        <a:t>out</a:t>
                      </a:r>
                      <a:endParaRPr lang="en-US" sz="2400" b="1" baseline="0" dirty="0">
                        <a:solidFill>
                          <a:srgbClr val="FFC000"/>
                        </a:solidFill>
                        <a:latin typeface="Arial" panose="020B0604020202020204" pitchFamily="34" charset="0"/>
                        <a:cs typeface="Arial" panose="020B0604020202020204" pitchFamily="34" charset="0"/>
                      </a:endParaRPr>
                    </a:p>
                    <a:p>
                      <a:pPr algn="l"/>
                      <a:r>
                        <a:rPr lang="en-US" sz="2000" b="0" baseline="0" dirty="0">
                          <a:solidFill>
                            <a:srgbClr val="D9D9D9"/>
                          </a:solidFill>
                          <a:latin typeface="Arial" panose="020B0604020202020204" pitchFamily="34" charset="0"/>
                          <a:cs typeface="Arial" panose="020B0604020202020204" pitchFamily="34" charset="0"/>
                        </a:rPr>
                        <a:t>Use the PowerPoint zoom tool to adjust the screen magnification to view comfortably. PowerPoint provides 2 ways to zoom: </a:t>
                      </a:r>
                      <a:br>
                        <a:rPr lang="en-US" sz="2000" b="0" baseline="0" dirty="0">
                          <a:solidFill>
                            <a:srgbClr val="D9D9D9"/>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1. </a:t>
                      </a:r>
                      <a:r>
                        <a:rPr lang="en-US" sz="2000" b="0" baseline="0" dirty="0">
                          <a:solidFill>
                            <a:srgbClr val="D9D9D9"/>
                          </a:solidFill>
                          <a:latin typeface="Arial" panose="020B0604020202020204" pitchFamily="34" charset="0"/>
                          <a:cs typeface="Arial" panose="020B0604020202020204" pitchFamily="34" charset="0"/>
                        </a:rPr>
                        <a:t>On the top menu bar click on the VIEW tab and then click on ZOOM. Choose the zoom percentage that works best for you. </a:t>
                      </a:r>
                      <a:br>
                        <a:rPr lang="en-US" sz="2000" b="0" baseline="0" dirty="0">
                          <a:solidFill>
                            <a:srgbClr val="D9D9D9"/>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2. </a:t>
                      </a:r>
                      <a:r>
                        <a:rPr lang="en-US" sz="2000" b="0" baseline="0" dirty="0">
                          <a:solidFill>
                            <a:srgbClr val="D9D9D9"/>
                          </a:solidFill>
                          <a:latin typeface="Arial" panose="020B0604020202020204" pitchFamily="34" charset="0"/>
                          <a:cs typeface="Arial" panose="020B0604020202020204" pitchFamily="34" charset="0"/>
                        </a:rPr>
                        <a:t>For better zoom flexibility, use the zoom slider at the bottom right of the window.</a:t>
                      </a:r>
                    </a:p>
                  </a:txBody>
                  <a:tcPr marL="182880" marT="137160">
                    <a:solidFill>
                      <a:srgbClr val="010101"/>
                    </a:solidFill>
                  </a:tcPr>
                </a:tc>
                <a:extLst>
                  <a:ext uri="{0D108BD9-81ED-4DB2-BD59-A6C34878D82A}">
                    <a16:rowId xmlns:a16="http://schemas.microsoft.com/office/drawing/2014/main" val="10001"/>
                  </a:ext>
                </a:extLst>
              </a:tr>
              <a:tr h="1800526">
                <a:tc gridSpan="2">
                  <a:txBody>
                    <a:bodyPr/>
                    <a:lstStyle/>
                    <a:p>
                      <a:pPr marL="0" marR="0" lvl="0" indent="0" algn="l" defTabSz="4388900" rtl="0" eaLnBrk="1" fontAlgn="auto" latinLnBrk="0" hangingPunct="1">
                        <a:lnSpc>
                          <a:spcPct val="100000"/>
                        </a:lnSpc>
                        <a:spcBef>
                          <a:spcPts val="0"/>
                        </a:spcBef>
                        <a:spcAft>
                          <a:spcPts val="0"/>
                        </a:spcAft>
                        <a:buClrTx/>
                        <a:buSzTx/>
                        <a:buFontTx/>
                        <a:buNone/>
                        <a:tabLst/>
                        <a:defRPr/>
                      </a:pPr>
                      <a:r>
                        <a:rPr lang="en-US" sz="2400" b="1" baseline="0" dirty="0">
                          <a:solidFill>
                            <a:srgbClr val="FFC000"/>
                          </a:solidFill>
                          <a:latin typeface="Arial" panose="020B0604020202020204" pitchFamily="34" charset="0"/>
                          <a:cs typeface="Arial" panose="020B0604020202020204" pitchFamily="34" charset="0"/>
                        </a:rPr>
                        <a:t>Ruler and Guides</a:t>
                      </a:r>
                      <a:br>
                        <a:rPr lang="en-US" sz="2000" b="0" baseline="0" dirty="0">
                          <a:solidFill>
                            <a:srgbClr val="FFC000"/>
                          </a:solidFill>
                          <a:latin typeface="Arial" panose="020B0604020202020204" pitchFamily="34" charset="0"/>
                          <a:cs typeface="Arial" panose="020B0604020202020204" pitchFamily="34" charset="0"/>
                        </a:rPr>
                      </a:br>
                      <a:r>
                        <a:rPr lang="en-US" sz="2000" b="0" baseline="0" dirty="0">
                          <a:solidFill>
                            <a:srgbClr val="D9D9D9"/>
                          </a:solidFill>
                          <a:latin typeface="Arial" panose="020B0604020202020204" pitchFamily="34" charset="0"/>
                          <a:cs typeface="Arial" panose="020B0604020202020204" pitchFamily="34" charset="0"/>
                        </a:rPr>
                        <a:t>The dotted lines on his poster template are guides.  The horizontal and vertical guides will help you align your poster elements accurately. Text boxes and other elements will ”snap” to the guides and stay within the boundaries of the columns. To hide the guides go to VIEW and uncheck the Guides box.</a:t>
                      </a:r>
                    </a:p>
                  </a:txBody>
                  <a:tcPr>
                    <a:solidFill>
                      <a:srgbClr val="010101"/>
                    </a:solidFill>
                  </a:tcPr>
                </a:tc>
                <a:tc hMerge="1">
                  <a:txBody>
                    <a:bodyPr/>
                    <a:lstStyle/>
                    <a:p>
                      <a:endParaRPr lang="en-US" sz="2400" b="0" baseline="0" dirty="0">
                        <a:solidFill>
                          <a:schemeClr val="bg1"/>
                        </a:solidFill>
                        <a:latin typeface="Arial" panose="020B0604020202020204" pitchFamily="34" charset="0"/>
                        <a:cs typeface="Arial" panose="020B0604020202020204" pitchFamily="34" charset="0"/>
                      </a:endParaRPr>
                    </a:p>
                  </a:txBody>
                  <a:tcPr marL="182880" marT="137160">
                    <a:solidFill>
                      <a:schemeClr val="tx1">
                        <a:lumMod val="95000"/>
                        <a:lumOff val="5000"/>
                      </a:schemeClr>
                    </a:solidFill>
                  </a:tcPr>
                </a:tc>
                <a:extLst>
                  <a:ext uri="{0D108BD9-81ED-4DB2-BD59-A6C34878D82A}">
                    <a16:rowId xmlns:a16="http://schemas.microsoft.com/office/drawing/2014/main" val="10002"/>
                  </a:ext>
                </a:extLst>
              </a:tr>
              <a:tr h="3824339">
                <a:tc>
                  <a:txBody>
                    <a:bodyPr/>
                    <a:lstStyle/>
                    <a:p>
                      <a:endParaRPr lang="en-US" sz="2000" dirty="0">
                        <a:solidFill>
                          <a:srgbClr val="1F3A4E"/>
                        </a:solidFill>
                      </a:endParaRPr>
                    </a:p>
                  </a:txBody>
                  <a:tcPr>
                    <a:blipFill rotWithShape="1">
                      <a:blip r:embed="rId4"/>
                      <a:stretch>
                        <a:fillRect/>
                      </a:stretch>
                    </a:blipFill>
                  </a:tcPr>
                </a:tc>
                <a:tc>
                  <a:txBody>
                    <a:bodyPr/>
                    <a:lstStyle/>
                    <a:p>
                      <a:pPr marL="0" lvl="1" indent="0" algn="l" defTabSz="114300"/>
                      <a:r>
                        <a:rPr lang="en-US" sz="2400" b="1" baseline="0" dirty="0">
                          <a:solidFill>
                            <a:srgbClr val="FFC000"/>
                          </a:solidFill>
                          <a:latin typeface="Arial" panose="020B0604020202020204" pitchFamily="34" charset="0"/>
                          <a:cs typeface="Arial" panose="020B0604020202020204" pitchFamily="34" charset="0"/>
                        </a:rPr>
                        <a:t>Headers and text containers</a:t>
                      </a:r>
                      <a:br>
                        <a:rPr lang="en-US" sz="2000" b="0" baseline="0" dirty="0">
                          <a:solidFill>
                            <a:schemeClr val="bg1"/>
                          </a:solidFill>
                          <a:latin typeface="Arial" panose="020B0604020202020204" pitchFamily="34" charset="0"/>
                          <a:cs typeface="Arial" panose="020B0604020202020204" pitchFamily="34" charset="0"/>
                        </a:rPr>
                      </a:br>
                      <a:r>
                        <a:rPr lang="en-US" sz="2000" b="0" baseline="0" dirty="0">
                          <a:solidFill>
                            <a:srgbClr val="D9D9D9"/>
                          </a:solidFill>
                          <a:latin typeface="Arial" panose="020B0604020202020204" pitchFamily="34" charset="0"/>
                          <a:cs typeface="Arial" panose="020B0604020202020204" pitchFamily="34" charset="0"/>
                        </a:rPr>
                        <a:t>Included in this template are commonly used section headers such as Abstract, Objectives, Methods, Results, etc. </a:t>
                      </a:r>
                      <a:br>
                        <a:rPr lang="en-US" sz="2000" b="0" baseline="0" dirty="0">
                          <a:solidFill>
                            <a:schemeClr val="bg1"/>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a:t>
                      </a:r>
                      <a:r>
                        <a:rPr lang="en-US" sz="2000" b="0" baseline="0" dirty="0">
                          <a:solidFill>
                            <a:schemeClr val="bg1"/>
                          </a:solidFill>
                          <a:latin typeface="Arial" panose="020B0604020202020204" pitchFamily="34" charset="0"/>
                          <a:cs typeface="Arial" panose="020B0604020202020204" pitchFamily="34" charset="0"/>
                        </a:rPr>
                        <a:t> </a:t>
                      </a:r>
                      <a:r>
                        <a:rPr lang="en-US" sz="2000" b="0" baseline="0" dirty="0">
                          <a:solidFill>
                            <a:srgbClr val="D9D9D9"/>
                          </a:solidFill>
                          <a:latin typeface="Arial" panose="020B0604020202020204" pitchFamily="34" charset="0"/>
                          <a:cs typeface="Arial" panose="020B0604020202020204" pitchFamily="34" charset="0"/>
                        </a:rPr>
                        <a:t>Click inside a section header to add its text. </a:t>
                      </a:r>
                      <a:br>
                        <a:rPr lang="en-US" sz="2000" b="0" baseline="0" dirty="0">
                          <a:solidFill>
                            <a:schemeClr val="bg1"/>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a:t>
                      </a:r>
                      <a:r>
                        <a:rPr lang="en-US" sz="2000" b="0" baseline="0" dirty="0">
                          <a:solidFill>
                            <a:schemeClr val="bg1"/>
                          </a:solidFill>
                          <a:latin typeface="Arial" panose="020B0604020202020204" pitchFamily="34" charset="0"/>
                          <a:cs typeface="Arial" panose="020B0604020202020204" pitchFamily="34" charset="0"/>
                        </a:rPr>
                        <a:t> </a:t>
                      </a:r>
                      <a:r>
                        <a:rPr lang="en-US" sz="2000" b="0" baseline="0" dirty="0">
                          <a:solidFill>
                            <a:srgbClr val="D9D9D9"/>
                          </a:solidFill>
                          <a:latin typeface="Arial" panose="020B0604020202020204" pitchFamily="34" charset="0"/>
                          <a:cs typeface="Arial" panose="020B0604020202020204" pitchFamily="34" charset="0"/>
                        </a:rPr>
                        <a:t>To add another header, click on edge of the section box so that it is outlined. Copy and paste it. </a:t>
                      </a:r>
                      <a:br>
                        <a:rPr lang="en-US" sz="2000" b="0" baseline="0" dirty="0">
                          <a:solidFill>
                            <a:schemeClr val="bg1"/>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a:t>
                      </a:r>
                      <a:r>
                        <a:rPr lang="en-US" sz="2000" b="0" baseline="0" dirty="0">
                          <a:solidFill>
                            <a:schemeClr val="bg1"/>
                          </a:solidFill>
                          <a:latin typeface="Arial" panose="020B0604020202020204" pitchFamily="34" charset="0"/>
                          <a:cs typeface="Arial" panose="020B0604020202020204" pitchFamily="34" charset="0"/>
                        </a:rPr>
                        <a:t> </a:t>
                      </a:r>
                      <a:r>
                        <a:rPr lang="en-US" sz="2000" b="0" baseline="0" dirty="0">
                          <a:solidFill>
                            <a:srgbClr val="D9D9D9"/>
                          </a:solidFill>
                          <a:latin typeface="Arial" panose="020B0604020202020204" pitchFamily="34" charset="0"/>
                          <a:cs typeface="Arial" panose="020B0604020202020204" pitchFamily="34" charset="0"/>
                        </a:rPr>
                        <a:t>To increase its size, click on the white circles and expand to the the desired size.</a:t>
                      </a:r>
                    </a:p>
                  </a:txBody>
                  <a:tcPr marL="182880" marT="137160">
                    <a:solidFill>
                      <a:srgbClr val="010101"/>
                    </a:solidFill>
                  </a:tcPr>
                </a:tc>
                <a:extLst>
                  <a:ext uri="{0D108BD9-81ED-4DB2-BD59-A6C34878D82A}">
                    <a16:rowId xmlns:a16="http://schemas.microsoft.com/office/drawing/2014/main" val="10003"/>
                  </a:ext>
                </a:extLst>
              </a:tr>
              <a:tr h="3519135">
                <a:tc gridSpan="2">
                  <a:txBody>
                    <a:bodyPr/>
                    <a:lstStyle/>
                    <a:p>
                      <a:r>
                        <a:rPr lang="en-US" sz="2400" b="1" dirty="0">
                          <a:solidFill>
                            <a:srgbClr val="FFC000"/>
                          </a:solidFill>
                          <a:latin typeface="Arial" panose="020B0604020202020204" pitchFamily="34" charset="0"/>
                          <a:cs typeface="Arial" panose="020B0604020202020204" pitchFamily="34" charset="0"/>
                        </a:rPr>
                        <a:t>Adding content to the poster</a:t>
                      </a:r>
                    </a:p>
                    <a:p>
                      <a:r>
                        <a:rPr lang="en-US" sz="2000" baseline="0" dirty="0">
                          <a:solidFill>
                            <a:srgbClr val="D9D9D9"/>
                          </a:solidFill>
                          <a:latin typeface="Arial" panose="020B0604020202020204" pitchFamily="34" charset="0"/>
                          <a:cs typeface="Arial" panose="020B0604020202020204" pitchFamily="34" charset="0"/>
                        </a:rPr>
                        <a:t>Start by adding your text to each section without spending too much time with formatting. Use the default font size even if your text extends beyond the bottom of the poster. Continue until you have added all your content including text, graphics, photos, etc. Once you finish adding your content you can go back and format your text as needed.</a:t>
                      </a:r>
                    </a:p>
                    <a:p>
                      <a:pPr marL="342900" indent="-342900">
                        <a:buFontTx/>
                        <a:buChar char="-"/>
                      </a:pPr>
                      <a:r>
                        <a:rPr lang="en-US" sz="2000" baseline="0" dirty="0">
                          <a:solidFill>
                            <a:srgbClr val="D9D9D9"/>
                          </a:solidFill>
                          <a:latin typeface="Arial" panose="020B0604020202020204" pitchFamily="34" charset="0"/>
                          <a:cs typeface="Arial" panose="020B0604020202020204" pitchFamily="34" charset="0"/>
                        </a:rPr>
                        <a:t>If you run out of room, try to reduce the size of your fonts and/or the size of your graphics. If there is a lot of empty space try to increase your font sizes and the size of your graphics. The font used for references can be smaller.</a:t>
                      </a:r>
                      <a:endParaRPr lang="en-US" sz="2000" dirty="0">
                        <a:solidFill>
                          <a:srgbClr val="D9D9D9"/>
                        </a:solidFill>
                        <a:latin typeface="Arial" panose="020B0604020202020204" pitchFamily="34" charset="0"/>
                        <a:cs typeface="Arial" panose="020B0604020202020204" pitchFamily="34" charset="0"/>
                      </a:endParaRPr>
                    </a:p>
                  </a:txBody>
                  <a:tcPr>
                    <a:solidFill>
                      <a:srgbClr val="010101"/>
                    </a:solidFill>
                  </a:tcPr>
                </a:tc>
                <a:tc hMerge="1">
                  <a:txBody>
                    <a:bodyPr/>
                    <a:lstStyle/>
                    <a:p>
                      <a:endParaRPr lang="en-US" sz="2400" dirty="0">
                        <a:solidFill>
                          <a:schemeClr val="bg1"/>
                        </a:solidFill>
                        <a:latin typeface="Arial" panose="020B0604020202020204" pitchFamily="34" charset="0"/>
                        <a:cs typeface="Arial" panose="020B0604020202020204" pitchFamily="34" charset="0"/>
                      </a:endParaRPr>
                    </a:p>
                  </a:txBody>
                  <a:tcPr marL="182880" marT="137160">
                    <a:solidFill>
                      <a:srgbClr val="010101"/>
                    </a:solidFill>
                  </a:tcPr>
                </a:tc>
                <a:extLst>
                  <a:ext uri="{0D108BD9-81ED-4DB2-BD59-A6C34878D82A}">
                    <a16:rowId xmlns:a16="http://schemas.microsoft.com/office/drawing/2014/main" val="10004"/>
                  </a:ext>
                </a:extLst>
              </a:tr>
              <a:tr h="2377657">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2400" b="1" noProof="0" dirty="0">
                          <a:solidFill>
                            <a:srgbClr val="FFC000"/>
                          </a:solidFill>
                          <a:latin typeface="Arial" panose="020B0604020202020204" pitchFamily="34" charset="0"/>
                          <a:cs typeface="Arial" panose="020B0604020202020204" pitchFamily="34" charset="0"/>
                        </a:rPr>
                        <a:t>Photos</a:t>
                      </a:r>
                    </a:p>
                    <a:p>
                      <a:pPr marL="0" marR="0" lvl="0" indent="0" algn="l" defTabSz="9779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dirty="0">
                          <a:ln>
                            <a:noFill/>
                          </a:ln>
                          <a:solidFill>
                            <a:srgbClr val="D9D9D9"/>
                          </a:solidFill>
                          <a:effectLst/>
                          <a:uLnTx/>
                          <a:uFillTx/>
                          <a:latin typeface="Arial"/>
                          <a:ea typeface="+mn-ea"/>
                          <a:cs typeface="Arial"/>
                        </a:rPr>
                        <a:t>You can add photos by dragging and dropping from your desktop, copy and paste, or by going to INSERT &gt; PICTURES. Resize images proportionally by holding down the SHIFT key and dragging one of the white corner handles (dots). For a professional-looking poster, do not distort your images by stretching them disproportionally.</a:t>
                      </a:r>
                    </a:p>
                  </a:txBody>
                  <a:tcPr marL="182880" marT="137160">
                    <a:solidFill>
                      <a:srgbClr val="010101"/>
                    </a:solidFill>
                  </a:tcPr>
                </a:tc>
                <a:tc hMerge="1">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2200" noProof="0"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10005"/>
                  </a:ext>
                </a:extLst>
              </a:tr>
              <a:tr h="2293170">
                <a:tc gridSpan="2">
                  <a:txBody>
                    <a:bodyPr/>
                    <a:lstStyle/>
                    <a:p>
                      <a:endParaRPr lang="en-US" sz="2000" dirty="0">
                        <a:solidFill>
                          <a:schemeClr val="bg1"/>
                        </a:solidFill>
                        <a:latin typeface="Arial" panose="020B0604020202020204" pitchFamily="34" charset="0"/>
                        <a:cs typeface="Arial" panose="020B0604020202020204" pitchFamily="34" charset="0"/>
                      </a:endParaRPr>
                    </a:p>
                  </a:txBody>
                  <a:tcPr marL="182880" marT="137160">
                    <a:blipFill rotWithShape="1">
                      <a:blip r:embed="rId5"/>
                      <a:stretch>
                        <a:fillRect/>
                      </a:stretch>
                    </a:blipFill>
                  </a:tcPr>
                </a:tc>
                <a:tc hMerge="1">
                  <a:txBody>
                    <a:bodyPr/>
                    <a:lstStyle/>
                    <a:p>
                      <a:endParaRPr lang="en-US" sz="2400" dirty="0">
                        <a:solidFill>
                          <a:srgbClr val="1F3A4E"/>
                        </a:solidFill>
                      </a:endParaRPr>
                    </a:p>
                  </a:txBody>
                  <a:tcPr/>
                </a:tc>
                <a:extLst>
                  <a:ext uri="{0D108BD9-81ED-4DB2-BD59-A6C34878D82A}">
                    <a16:rowId xmlns:a16="http://schemas.microsoft.com/office/drawing/2014/main" val="10006"/>
                  </a:ext>
                </a:extLst>
              </a:tr>
              <a:tr h="1280277">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2400" b="1" noProof="0" dirty="0">
                          <a:solidFill>
                            <a:srgbClr val="FFC000"/>
                          </a:solidFill>
                          <a:latin typeface="Arial"/>
                          <a:cs typeface="Arial"/>
                        </a:rPr>
                        <a:t>Quality check your graphics</a:t>
                      </a:r>
                    </a:p>
                    <a:p>
                      <a:pPr marL="0" marR="0" lvl="0" indent="0" algn="l" defTabSz="1518341" rtl="0" eaLnBrk="1" fontAlgn="auto" latinLnBrk="0" hangingPunct="1">
                        <a:lnSpc>
                          <a:spcPct val="100000"/>
                        </a:lnSpc>
                        <a:spcBef>
                          <a:spcPts val="0"/>
                        </a:spcBef>
                        <a:spcAft>
                          <a:spcPts val="0"/>
                        </a:spcAft>
                        <a:buClrTx/>
                        <a:buSzTx/>
                        <a:buFontTx/>
                        <a:buNone/>
                        <a:tabLst/>
                        <a:defRPr/>
                      </a:pPr>
                      <a:r>
                        <a:rPr lang="en-US" sz="2000" noProof="0" dirty="0">
                          <a:solidFill>
                            <a:srgbClr val="D9D9D9"/>
                          </a:solidFill>
                          <a:latin typeface="Arial"/>
                          <a:cs typeface="Arial"/>
                        </a:rPr>
                        <a:t>Zoom in and look at your images at 100%-200% magnification. If they look clear, they will print well. </a:t>
                      </a:r>
                    </a:p>
                  </a:txBody>
                  <a:tcPr marL="182880" marT="137160">
                    <a:solidFill>
                      <a:srgbClr val="010101"/>
                    </a:solidFill>
                  </a:tcPr>
                </a:tc>
                <a:tc hMerge="1">
                  <a:txBody>
                    <a:bodyPr/>
                    <a:lstStyle/>
                    <a:p>
                      <a:endParaRPr lang="en-US" sz="2400" dirty="0">
                        <a:solidFill>
                          <a:srgbClr val="1F3A4E"/>
                        </a:solidFill>
                      </a:endParaRPr>
                    </a:p>
                  </a:txBody>
                  <a:tcPr>
                    <a:solidFill>
                      <a:schemeClr val="tx1">
                        <a:lumMod val="95000"/>
                        <a:lumOff val="5000"/>
                      </a:schemeClr>
                    </a:solidFill>
                  </a:tcPr>
                </a:tc>
                <a:extLst>
                  <a:ext uri="{0D108BD9-81ED-4DB2-BD59-A6C34878D82A}">
                    <a16:rowId xmlns:a16="http://schemas.microsoft.com/office/drawing/2014/main" val="10007"/>
                  </a:ext>
                </a:extLst>
              </a:tr>
              <a:tr h="3187270">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2000" noProof="0" dirty="0">
                        <a:solidFill>
                          <a:schemeClr val="bg1"/>
                        </a:solidFill>
                        <a:latin typeface="Arial"/>
                        <a:cs typeface="Arial"/>
                      </a:endParaRPr>
                    </a:p>
                  </a:txBody>
                  <a:tcPr marL="182880" marT="137160">
                    <a:blipFill rotWithShape="1">
                      <a:blip r:embed="rId6"/>
                      <a:stretch>
                        <a:fillRect/>
                      </a:stretch>
                    </a:blipFill>
                  </a:tcPr>
                </a:tc>
                <a:tc hMerge="1">
                  <a:txBody>
                    <a:bodyPr/>
                    <a:lstStyle/>
                    <a:p>
                      <a:endParaRPr lang="en-US"/>
                    </a:p>
                  </a:txBody>
                  <a:tcPr/>
                </a:tc>
                <a:extLst>
                  <a:ext uri="{0D108BD9-81ED-4DB2-BD59-A6C34878D82A}">
                    <a16:rowId xmlns:a16="http://schemas.microsoft.com/office/drawing/2014/main" val="10010"/>
                  </a:ext>
                </a:extLst>
              </a:tr>
            </a:tbl>
          </a:graphicData>
        </a:graphic>
      </p:graphicFrame>
      <p:graphicFrame>
        <p:nvGraphicFramePr>
          <p:cNvPr id="17" name="Table 16">
            <a:extLst>
              <a:ext uri="{FF2B5EF4-FFF2-40B4-BE49-F238E27FC236}">
                <a16:creationId xmlns:a16="http://schemas.microsoft.com/office/drawing/2014/main" id="{A4D0F77F-6F82-47F2-B14E-3B9B3E495843}"/>
              </a:ext>
            </a:extLst>
          </p:cNvPr>
          <p:cNvGraphicFramePr>
            <a:graphicFrameLocks noGrp="1"/>
          </p:cNvGraphicFramePr>
          <p:nvPr userDrawn="1">
            <p:extLst>
              <p:ext uri="{D42A27DB-BD31-4B8C-83A1-F6EECF244321}">
                <p14:modId xmlns:p14="http://schemas.microsoft.com/office/powerpoint/2010/main" val="3568378181"/>
              </p:ext>
            </p:extLst>
          </p:nvPr>
        </p:nvGraphicFramePr>
        <p:xfrm>
          <a:off x="44695229" y="-84749"/>
          <a:ext cx="9430188" cy="33075070"/>
        </p:xfrm>
        <a:graphic>
          <a:graphicData uri="http://schemas.openxmlformats.org/drawingml/2006/table">
            <a:tbl>
              <a:tblPr firstRow="1" bandRow="1">
                <a:tableStyleId>{5C22544A-7EE6-4342-B048-85BDC9FD1C3A}</a:tableStyleId>
              </a:tblPr>
              <a:tblGrid>
                <a:gridCol w="3343835">
                  <a:extLst>
                    <a:ext uri="{9D8B030D-6E8A-4147-A177-3AD203B41FA5}">
                      <a16:colId xmlns:a16="http://schemas.microsoft.com/office/drawing/2014/main" val="20000"/>
                    </a:ext>
                  </a:extLst>
                </a:gridCol>
                <a:gridCol w="1381559">
                  <a:extLst>
                    <a:ext uri="{9D8B030D-6E8A-4147-A177-3AD203B41FA5}">
                      <a16:colId xmlns:a16="http://schemas.microsoft.com/office/drawing/2014/main" val="997673227"/>
                    </a:ext>
                  </a:extLst>
                </a:gridCol>
                <a:gridCol w="4704794">
                  <a:extLst>
                    <a:ext uri="{9D8B030D-6E8A-4147-A177-3AD203B41FA5}">
                      <a16:colId xmlns:a16="http://schemas.microsoft.com/office/drawing/2014/main" val="4164475170"/>
                    </a:ext>
                  </a:extLst>
                </a:gridCol>
              </a:tblGrid>
              <a:tr h="1756432">
                <a:tc gridSpan="3">
                  <a:txBody>
                    <a:bodyPr/>
                    <a:lstStyle/>
                    <a:p>
                      <a:pPr marL="0" marR="0" indent="0" algn="ctr" defTabSz="4388900" rtl="0" eaLnBrk="1" fontAlgn="auto" latinLnBrk="0" hangingPunct="1">
                        <a:lnSpc>
                          <a:spcPct val="100000"/>
                        </a:lnSpc>
                        <a:spcBef>
                          <a:spcPts val="0"/>
                        </a:spcBef>
                        <a:spcAft>
                          <a:spcPts val="0"/>
                        </a:spcAft>
                        <a:buClrTx/>
                        <a:buSzTx/>
                        <a:buFontTx/>
                        <a:buNone/>
                        <a:tabLst/>
                        <a:defRPr/>
                      </a:pPr>
                      <a:r>
                        <a:rPr lang="en-US" sz="4000" b="0" spc="600" dirty="0">
                          <a:solidFill>
                            <a:srgbClr val="1F3A4E"/>
                          </a:solidFill>
                          <a:latin typeface="Arial Black" panose="020B0A04020102020204" pitchFamily="34" charset="0"/>
                        </a:rPr>
                        <a:t>QUICK START GUIDE</a:t>
                      </a:r>
                      <a:br>
                        <a:rPr lang="en-US" sz="4000" b="0" spc="600" dirty="0">
                          <a:solidFill>
                            <a:srgbClr val="1F3A4E"/>
                          </a:solidFill>
                          <a:latin typeface="Arial Black" panose="020B0A04020102020204" pitchFamily="34" charset="0"/>
                        </a:rPr>
                      </a:br>
                      <a:r>
                        <a:rPr lang="en-US" sz="3200" b="1" spc="0" dirty="0">
                          <a:solidFill>
                            <a:srgbClr val="FF0000"/>
                          </a:solidFill>
                          <a:latin typeface="Trebuchet MS" pitchFamily="34" charset="0"/>
                        </a:rPr>
                        <a:t>(THIS SIDEBAR WILL NOT PRINT)</a:t>
                      </a:r>
                      <a:endParaRPr lang="en-US" sz="4000" b="1" spc="600" dirty="0">
                        <a:solidFill>
                          <a:schemeClr val="bg1"/>
                        </a:solidFill>
                        <a:latin typeface="Trebuchet MS" pitchFamily="34" charset="0"/>
                      </a:endParaRPr>
                    </a:p>
                  </a:txBody>
                  <a:tcPr marL="182880" marT="137160">
                    <a:solidFill>
                      <a:srgbClr val="FFC000"/>
                    </a:solidFill>
                  </a:tcPr>
                </a:tc>
                <a:tc hMerge="1">
                  <a:txBody>
                    <a:bodyPr/>
                    <a:lstStyle/>
                    <a:p>
                      <a:endParaRPr lang="en-US"/>
                    </a:p>
                  </a:txBody>
                  <a:tcPr/>
                </a:tc>
                <a:tc hMerge="1">
                  <a:txBody>
                    <a:bodyPr/>
                    <a:lstStyle/>
                    <a:p>
                      <a:endParaRPr lang="en-US"/>
                    </a:p>
                  </a:txBody>
                  <a:tcPr/>
                </a:tc>
                <a:extLst>
                  <a:ext uri="{0D108BD9-81ED-4DB2-BD59-A6C34878D82A}">
                    <a16:rowId xmlns:a16="http://schemas.microsoft.com/office/drawing/2014/main" val="10000"/>
                  </a:ext>
                </a:extLst>
              </a:tr>
              <a:tr h="5563101">
                <a:tc gridSpan="3">
                  <a:txBody>
                    <a:bodyPr/>
                    <a:lstStyle/>
                    <a:p>
                      <a:pPr algn="l"/>
                      <a:r>
                        <a:rPr lang="en-US" sz="2800" b="1" baseline="0" dirty="0">
                          <a:solidFill>
                            <a:srgbClr val="FFC000"/>
                          </a:solidFill>
                          <a:latin typeface="Arial" panose="020B0604020202020204" pitchFamily="34" charset="0"/>
                          <a:cs typeface="Arial" panose="020B0604020202020204" pitchFamily="34" charset="0"/>
                        </a:rPr>
                        <a:t>How to change the template colors</a:t>
                      </a:r>
                    </a:p>
                    <a:p>
                      <a:pPr marL="0" indent="0" algn="l" defTabSz="114300"/>
                      <a:r>
                        <a:rPr lang="en-US" sz="2400" b="0" baseline="0" dirty="0">
                          <a:solidFill>
                            <a:srgbClr val="D9D9D9"/>
                          </a:solidFill>
                          <a:latin typeface="Arial" panose="020B0604020202020204" pitchFamily="34" charset="0"/>
                          <a:cs typeface="Arial" panose="020B0604020202020204" pitchFamily="34" charset="0"/>
                        </a:rPr>
                        <a:t>You can change the overall template color theme by clicking on the COLORS dropdown menu under the DESIGN tab. You can see a tutorial here: </a:t>
                      </a:r>
                      <a:r>
                        <a:rPr lang="en-US" sz="2400" dirty="0">
                          <a:solidFill>
                            <a:srgbClr val="FFC000"/>
                          </a:solidFill>
                          <a:hlinkClick r:id="rId7">
                            <a:extLst>
                              <a:ext uri="{A12FA001-AC4F-418D-AE19-62706E023703}">
                                <ahyp:hlinkClr xmlns:ahyp="http://schemas.microsoft.com/office/drawing/2018/hyperlinkcolor" val="tx"/>
                              </a:ext>
                            </a:extLst>
                          </a:hlinkClick>
                        </a:rPr>
                        <a:t>https://www.posterpresentations.com/how-to-change-the-research-poster-template-colors.html</a:t>
                      </a:r>
                      <a:endParaRPr lang="en-US" sz="2400" dirty="0">
                        <a:solidFill>
                          <a:srgbClr val="FFC000"/>
                        </a:solidFill>
                      </a:endParaRPr>
                    </a:p>
                    <a:p>
                      <a:pPr marL="0" indent="0" algn="l" defTabSz="114300"/>
                      <a:endParaRPr lang="en-US" sz="2400" b="0" baseline="0" dirty="0">
                        <a:solidFill>
                          <a:srgbClr val="D9D9D9"/>
                        </a:solidFill>
                        <a:latin typeface="Arial" panose="020B0604020202020204" pitchFamily="34" charset="0"/>
                        <a:cs typeface="Arial" panose="020B0604020202020204" pitchFamily="34" charset="0"/>
                      </a:endParaRPr>
                    </a:p>
                    <a:p>
                      <a:pPr marL="0" indent="0" algn="l" defTabSz="114300"/>
                      <a:r>
                        <a:rPr lang="en-US" sz="2400" b="0" baseline="0" dirty="0">
                          <a:solidFill>
                            <a:srgbClr val="D9D9D9"/>
                          </a:solidFill>
                          <a:latin typeface="Arial" panose="020B0604020202020204" pitchFamily="34" charset="0"/>
                          <a:cs typeface="Arial" panose="020B0604020202020204" pitchFamily="34" charset="0"/>
                        </a:rPr>
                        <a:t>You can also manually change the color of individual elements by going to VIEW &gt; SLIDE MASTER. On the left side of your screen select the background master where you can change the template background, column sizes, etc. </a:t>
                      </a:r>
                    </a:p>
                    <a:p>
                      <a:pPr marL="0" indent="0" algn="l" defTabSz="114300"/>
                      <a:endParaRPr lang="en-US" sz="2400" b="0" baseline="0" dirty="0">
                        <a:solidFill>
                          <a:srgbClr val="D9D9D9"/>
                        </a:solidFill>
                        <a:latin typeface="Arial" panose="020B0604020202020204" pitchFamily="34" charset="0"/>
                        <a:cs typeface="Arial" panose="020B0604020202020204" pitchFamily="34" charset="0"/>
                      </a:endParaRPr>
                    </a:p>
                    <a:p>
                      <a:pPr marL="0" indent="0" algn="l" defTabSz="114300"/>
                      <a:r>
                        <a:rPr lang="en-US" sz="2400" b="0" baseline="0" dirty="0">
                          <a:solidFill>
                            <a:srgbClr val="D9D9D9"/>
                          </a:solidFill>
                          <a:latin typeface="Arial" panose="020B0604020202020204" pitchFamily="34" charset="0"/>
                          <a:cs typeface="Arial" panose="020B0604020202020204" pitchFamily="34" charset="0"/>
                        </a:rPr>
                        <a:t>After you finish working on the SLIDE MASTER, it is important that you go to VIEW &gt; NORMAL to continue working on your poster. </a:t>
                      </a:r>
                    </a:p>
                  </a:txBody>
                  <a:tcPr marL="182880" marT="137160">
                    <a:solidFill>
                      <a:schemeClr val="tx1"/>
                    </a:solidFill>
                  </a:tcPr>
                </a:tc>
                <a:tc hMerge="1">
                  <a:txBody>
                    <a:bodyPr/>
                    <a:lstStyle/>
                    <a:p>
                      <a:endParaRPr lang="en-US" sz="2400" dirty="0">
                        <a:solidFill>
                          <a:srgbClr val="1F3A4E"/>
                        </a:solidFill>
                      </a:endParaRPr>
                    </a:p>
                  </a:txBody>
                  <a:tcPr marL="182880" marT="137160">
                    <a:blipFill rotWithShape="1">
                      <a:blip r:embed="rId8"/>
                      <a:stretch>
                        <a:fillRect/>
                      </a:stretch>
                    </a:blipFill>
                  </a:tcPr>
                </a:tc>
                <a:tc hMerge="1">
                  <a:txBody>
                    <a:bodyPr/>
                    <a:lstStyle/>
                    <a:p>
                      <a:endParaRPr lang="en-US"/>
                    </a:p>
                  </a:txBody>
                  <a:tcPr/>
                </a:tc>
                <a:extLst>
                  <a:ext uri="{0D108BD9-81ED-4DB2-BD59-A6C34878D82A}">
                    <a16:rowId xmlns:a16="http://schemas.microsoft.com/office/drawing/2014/main" val="10001"/>
                  </a:ext>
                </a:extLst>
              </a:tr>
              <a:tr h="3667719">
                <a:tc gridSpan="3">
                  <a:txBody>
                    <a:bodyPr/>
                    <a:lstStyle/>
                    <a:p>
                      <a:r>
                        <a:rPr lang="en-US" sz="2800" b="1" dirty="0">
                          <a:solidFill>
                            <a:srgbClr val="FFC000"/>
                          </a:solidFill>
                          <a:latin typeface="Arial" panose="020B0604020202020204" pitchFamily="34" charset="0"/>
                          <a:cs typeface="Arial" panose="020B0604020202020204" pitchFamily="34" charset="0"/>
                        </a:rPr>
                        <a:t>How to change the column layout configuration</a:t>
                      </a:r>
                    </a:p>
                    <a:p>
                      <a:r>
                        <a:rPr lang="en-US" sz="2400" dirty="0">
                          <a:solidFill>
                            <a:srgbClr val="D9D9D9"/>
                          </a:solidFill>
                          <a:latin typeface="Arial" panose="020B0604020202020204" pitchFamily="34" charset="0"/>
                          <a:cs typeface="Arial" panose="020B0604020202020204" pitchFamily="34" charset="0"/>
                        </a:rPr>
                        <a:t>You can manually change the configuration on the columns by going to VIEW &gt; SLIDE MASTER. You can delete columns, resize them or modify them as needed for your layout. </a:t>
                      </a:r>
                    </a:p>
                    <a:p>
                      <a:pPr marL="0" marR="0" indent="0" algn="l" defTabSz="3765366" rtl="0" eaLnBrk="1" fontAlgn="auto" latinLnBrk="0" hangingPunct="1">
                        <a:lnSpc>
                          <a:spcPct val="100000"/>
                        </a:lnSpc>
                        <a:spcBef>
                          <a:spcPts val="0"/>
                        </a:spcBef>
                        <a:spcAft>
                          <a:spcPts val="0"/>
                        </a:spcAft>
                        <a:buClrTx/>
                        <a:buSzTx/>
                        <a:buFontTx/>
                        <a:buNone/>
                        <a:tabLst/>
                        <a:defRPr/>
                      </a:pPr>
                      <a:r>
                        <a:rPr lang="en-US" sz="2400" dirty="0">
                          <a:solidFill>
                            <a:srgbClr val="D9D9D9"/>
                          </a:solidFill>
                          <a:latin typeface="Arial" panose="020B0604020202020204" pitchFamily="34" charset="0"/>
                          <a:cs typeface="Arial" panose="020B0604020202020204" pitchFamily="34" charset="0"/>
                        </a:rPr>
                        <a:t>You can see a tutorial here: </a:t>
                      </a:r>
                      <a:r>
                        <a:rPr lang="en-US" sz="2400" u="sng" dirty="0">
                          <a:solidFill>
                            <a:srgbClr val="FFC000"/>
                          </a:solidFill>
                          <a:latin typeface="Arial" panose="020B0604020202020204" pitchFamily="34" charset="0"/>
                          <a:cs typeface="Arial" panose="020B0604020202020204" pitchFamily="34" charset="0"/>
                        </a:rPr>
                        <a:t>https://</a:t>
                      </a:r>
                      <a:r>
                        <a:rPr lang="en-US" sz="2400" u="sng" dirty="0" err="1">
                          <a:solidFill>
                            <a:srgbClr val="FFC000"/>
                          </a:solidFill>
                          <a:latin typeface="Arial" panose="020B0604020202020204" pitchFamily="34" charset="0"/>
                          <a:cs typeface="Arial" panose="020B0604020202020204" pitchFamily="34" charset="0"/>
                        </a:rPr>
                        <a:t>www.posterpresentations.com</a:t>
                      </a:r>
                      <a:r>
                        <a:rPr lang="en-US" sz="2400" u="sng" dirty="0">
                          <a:solidFill>
                            <a:srgbClr val="FFC000"/>
                          </a:solidFill>
                          <a:latin typeface="Arial" panose="020B0604020202020204" pitchFamily="34" charset="0"/>
                          <a:cs typeface="Arial" panose="020B0604020202020204" pitchFamily="34" charset="0"/>
                        </a:rPr>
                        <a:t>/how-to-change-the-column-</a:t>
                      </a:r>
                      <a:r>
                        <a:rPr lang="en-US" sz="2400" u="sng" dirty="0" err="1">
                          <a:solidFill>
                            <a:srgbClr val="FFC000"/>
                          </a:solidFill>
                          <a:latin typeface="Arial" panose="020B0604020202020204" pitchFamily="34" charset="0"/>
                          <a:cs typeface="Arial" panose="020B0604020202020204" pitchFamily="34" charset="0"/>
                        </a:rPr>
                        <a:t>configuration.html</a:t>
                      </a:r>
                      <a:endParaRPr lang="en-US" u="sng" dirty="0">
                        <a:solidFill>
                          <a:srgbClr val="FFC000"/>
                        </a:solidFill>
                      </a:endParaRPr>
                    </a:p>
                  </a:txBody>
                  <a:tcPr marL="182880" marT="137160">
                    <a:solidFill>
                      <a:schemeClr val="tx1"/>
                    </a:solidFill>
                  </a:tcPr>
                </a:tc>
                <a:tc hMerge="1">
                  <a:txBody>
                    <a:bodyPr/>
                    <a:lstStyle/>
                    <a:p>
                      <a:endParaRPr lang="en-US" sz="2400" dirty="0">
                        <a:solidFill>
                          <a:srgbClr val="1F3A4E"/>
                        </a:solidFill>
                      </a:endParaRPr>
                    </a:p>
                  </a:txBody>
                  <a:tcPr marL="182880" marT="137160">
                    <a:blipFill rotWithShape="1">
                      <a:blip r:embed="rId9"/>
                      <a:stretch>
                        <a:fillRect/>
                      </a:stretch>
                    </a:blipFill>
                  </a:tcPr>
                </a:tc>
                <a:tc hMerge="1">
                  <a:txBody>
                    <a:bodyPr/>
                    <a:lstStyle/>
                    <a:p>
                      <a:endParaRPr lang="en-US" dirty="0"/>
                    </a:p>
                  </a:txBody>
                  <a:tcPr marL="182880" marT="137160">
                    <a:solidFill>
                      <a:srgbClr val="010101"/>
                    </a:solidFill>
                  </a:tcPr>
                </a:tc>
                <a:extLst>
                  <a:ext uri="{0D108BD9-81ED-4DB2-BD59-A6C34878D82A}">
                    <a16:rowId xmlns:a16="http://schemas.microsoft.com/office/drawing/2014/main" val="10004"/>
                  </a:ext>
                </a:extLst>
              </a:tr>
              <a:tr h="5177074">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2400" noProof="0" dirty="0">
                        <a:solidFill>
                          <a:srgbClr val="D9D9D9"/>
                        </a:solidFill>
                        <a:latin typeface="Arial" panose="020B0604020202020204" pitchFamily="34" charset="0"/>
                        <a:cs typeface="Arial" panose="020B0604020202020204" pitchFamily="34" charset="0"/>
                      </a:endParaRPr>
                    </a:p>
                  </a:txBody>
                  <a:tcPr marL="182880" marT="137160">
                    <a:blipFill dpi="0" rotWithShape="1">
                      <a:blip r:embed="rId10">
                        <a:extLst>
                          <a:ext uri="{28A0092B-C50C-407E-A947-70E740481C1C}">
                            <a14:useLocalDpi xmlns:a14="http://schemas.microsoft.com/office/drawing/2010/main" val="0"/>
                          </a:ext>
                        </a:extLst>
                      </a:blip>
                      <a:srcRect/>
                      <a:stretch>
                        <a:fillRect/>
                      </a:stretch>
                    </a:blipFill>
                  </a:tcPr>
                </a:tc>
                <a:tc hMerge="1">
                  <a:txBody>
                    <a:bodyPr/>
                    <a:lstStyle/>
                    <a:p>
                      <a:endParaRPr lang="en-US"/>
                    </a:p>
                  </a:txBody>
                  <a:tcPr/>
                </a:tc>
                <a:tc row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2800" b="1" noProof="0" dirty="0">
                          <a:solidFill>
                            <a:srgbClr val="FFC000"/>
                          </a:solidFill>
                          <a:latin typeface="Arial" panose="020B0604020202020204" pitchFamily="34" charset="0"/>
                          <a:cs typeface="Arial" panose="020B0604020202020204" pitchFamily="34" charset="0"/>
                        </a:rPr>
                        <a:t>How to hide the QUICK START GUIDE bars from the sides of the template</a:t>
                      </a: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noProof="0" dirty="0">
                          <a:solidFill>
                            <a:srgbClr val="D9D9D9"/>
                          </a:solidFill>
                          <a:latin typeface="Arial" panose="020B0604020202020204" pitchFamily="34" charset="0"/>
                          <a:cs typeface="Arial" panose="020B0604020202020204" pitchFamily="34" charset="0"/>
                        </a:rPr>
                        <a:t>The Quick Start</a:t>
                      </a:r>
                      <a:r>
                        <a:rPr lang="en-US" sz="2400" baseline="0" noProof="0" dirty="0">
                          <a:solidFill>
                            <a:srgbClr val="D9D9D9"/>
                          </a:solidFill>
                          <a:latin typeface="Arial" panose="020B0604020202020204" pitchFamily="34" charset="0"/>
                          <a:cs typeface="Arial" panose="020B0604020202020204" pitchFamily="34" charset="0"/>
                        </a:rPr>
                        <a:t> Guides</a:t>
                      </a:r>
                      <a:r>
                        <a:rPr lang="en-US" sz="2400" noProof="0" dirty="0">
                          <a:solidFill>
                            <a:srgbClr val="D9D9D9"/>
                          </a:solidFill>
                          <a:latin typeface="Arial" panose="020B0604020202020204" pitchFamily="34" charset="0"/>
                          <a:cs typeface="Arial" panose="020B0604020202020204" pitchFamily="34" charset="0"/>
                        </a:rPr>
                        <a:t> </a:t>
                      </a:r>
                      <a:r>
                        <a:rPr lang="en-US" sz="2400" u="sng" noProof="0" dirty="0">
                          <a:solidFill>
                            <a:srgbClr val="D9D9D9"/>
                          </a:solidFill>
                          <a:latin typeface="Arial" panose="020B0604020202020204" pitchFamily="34" charset="0"/>
                          <a:cs typeface="Arial" panose="020B0604020202020204" pitchFamily="34" charset="0"/>
                        </a:rPr>
                        <a:t>are outside the template’s printable area</a:t>
                      </a:r>
                      <a:r>
                        <a:rPr lang="en-US" sz="2400" noProof="0" dirty="0">
                          <a:solidFill>
                            <a:srgbClr val="D9D9D9"/>
                          </a:solidFill>
                          <a:latin typeface="Arial" panose="020B0604020202020204" pitchFamily="34" charset="0"/>
                          <a:cs typeface="Arial" panose="020B0604020202020204" pitchFamily="34" charset="0"/>
                        </a:rPr>
                        <a:t> and they will not be on the printed poster</a:t>
                      </a:r>
                      <a:r>
                        <a:rPr lang="en-US" sz="2400" baseline="0" noProof="0" dirty="0">
                          <a:solidFill>
                            <a:srgbClr val="D9D9D9"/>
                          </a:solidFill>
                          <a:latin typeface="Arial" panose="020B0604020202020204" pitchFamily="34" charset="0"/>
                          <a:cs typeface="Arial" panose="020B0604020202020204" pitchFamily="34" charset="0"/>
                        </a:rPr>
                        <a:t>. </a:t>
                      </a:r>
                    </a:p>
                    <a:p>
                      <a:pPr marL="0" marR="0" lvl="0" indent="0" algn="l" defTabSz="114300" rtl="0" eaLnBrk="1" fontAlgn="auto" latinLnBrk="0" hangingPunct="1">
                        <a:lnSpc>
                          <a:spcPct val="100000"/>
                        </a:lnSpc>
                        <a:spcBef>
                          <a:spcPts val="0"/>
                        </a:spcBef>
                        <a:spcAft>
                          <a:spcPts val="0"/>
                        </a:spcAft>
                        <a:buClrTx/>
                        <a:buSzTx/>
                        <a:buFontTx/>
                        <a:buNone/>
                        <a:tabLst/>
                        <a:defRPr/>
                      </a:pPr>
                      <a:endParaRPr lang="en-US" sz="2400" baseline="0" noProof="0" dirty="0">
                        <a:solidFill>
                          <a:srgbClr val="D9D9D9"/>
                        </a:solidFill>
                        <a:latin typeface="Arial" panose="020B0604020202020204" pitchFamily="34" charset="0"/>
                        <a:cs typeface="Arial" panose="020B0604020202020204" pitchFamily="34" charset="0"/>
                      </a:endParaRP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baseline="0" noProof="0" dirty="0">
                          <a:solidFill>
                            <a:srgbClr val="D9D9D9"/>
                          </a:solidFill>
                          <a:latin typeface="Arial" panose="020B0604020202020204" pitchFamily="34" charset="0"/>
                          <a:cs typeface="Arial" panose="020B0604020202020204" pitchFamily="34" charset="0"/>
                        </a:rPr>
                        <a:t>If you create a PDF file from your template, the guides will not be included.</a:t>
                      </a:r>
                    </a:p>
                    <a:p>
                      <a:pPr marL="0" marR="0" lvl="0" indent="0" algn="l" defTabSz="114300" rtl="0" eaLnBrk="1" fontAlgn="auto" latinLnBrk="0" hangingPunct="1">
                        <a:lnSpc>
                          <a:spcPct val="100000"/>
                        </a:lnSpc>
                        <a:spcBef>
                          <a:spcPts val="0"/>
                        </a:spcBef>
                        <a:spcAft>
                          <a:spcPts val="0"/>
                        </a:spcAft>
                        <a:buClrTx/>
                        <a:buSzTx/>
                        <a:buFontTx/>
                        <a:buNone/>
                        <a:tabLst/>
                        <a:defRPr/>
                      </a:pPr>
                      <a:endParaRPr lang="en-US" sz="2400" baseline="0" noProof="0" dirty="0">
                        <a:solidFill>
                          <a:srgbClr val="D9D9D9"/>
                        </a:solidFill>
                        <a:latin typeface="Arial" panose="020B0604020202020204" pitchFamily="34" charset="0"/>
                        <a:cs typeface="Arial" panose="020B0604020202020204" pitchFamily="34" charset="0"/>
                      </a:endParaRP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baseline="0" noProof="0" dirty="0">
                          <a:solidFill>
                            <a:srgbClr val="D9D9D9"/>
                          </a:solidFill>
                          <a:latin typeface="Arial" panose="020B0604020202020204" pitchFamily="34" charset="0"/>
                          <a:cs typeface="Arial" panose="020B0604020202020204" pitchFamily="34" charset="0"/>
                        </a:rPr>
                        <a:t>To hide the guides click on the </a:t>
                      </a:r>
                      <a:r>
                        <a:rPr lang="en-US" sz="2400" b="1" baseline="0" noProof="0" dirty="0">
                          <a:solidFill>
                            <a:srgbClr val="D9D9D9"/>
                          </a:solidFill>
                          <a:latin typeface="Arial" panose="020B0604020202020204" pitchFamily="34" charset="0"/>
                          <a:cs typeface="Arial" panose="020B0604020202020204" pitchFamily="34" charset="0"/>
                        </a:rPr>
                        <a:t>Home</a:t>
                      </a:r>
                      <a:r>
                        <a:rPr lang="en-US" sz="2400" baseline="0" noProof="0" dirty="0">
                          <a:solidFill>
                            <a:srgbClr val="D9D9D9"/>
                          </a:solidFill>
                          <a:latin typeface="Arial" panose="020B0604020202020204" pitchFamily="34" charset="0"/>
                          <a:cs typeface="Arial" panose="020B0604020202020204" pitchFamily="34" charset="0"/>
                        </a:rPr>
                        <a:t> tab (top of the screen) and then click on the </a:t>
                      </a:r>
                      <a:r>
                        <a:rPr lang="en-US" sz="2400" b="1" baseline="0" noProof="0" dirty="0">
                          <a:solidFill>
                            <a:srgbClr val="D9D9D9"/>
                          </a:solidFill>
                          <a:latin typeface="Arial" panose="020B0604020202020204" pitchFamily="34" charset="0"/>
                          <a:cs typeface="Arial" panose="020B0604020202020204" pitchFamily="34" charset="0"/>
                        </a:rPr>
                        <a:t>Layout</a:t>
                      </a:r>
                      <a:r>
                        <a:rPr lang="en-US" sz="2400" baseline="0" noProof="0" dirty="0">
                          <a:solidFill>
                            <a:srgbClr val="D9D9D9"/>
                          </a:solidFill>
                          <a:latin typeface="Arial" panose="020B0604020202020204" pitchFamily="34" charset="0"/>
                          <a:cs typeface="Arial" panose="020B0604020202020204" pitchFamily="34" charset="0"/>
                        </a:rPr>
                        <a:t> button below to see the available layouts. Choose the </a:t>
                      </a:r>
                      <a:r>
                        <a:rPr lang="en-US" sz="2400" b="1" baseline="0" noProof="0" dirty="0">
                          <a:solidFill>
                            <a:srgbClr val="D9D9D9"/>
                          </a:solidFill>
                          <a:latin typeface="Arial" panose="020B0604020202020204" pitchFamily="34" charset="0"/>
                          <a:cs typeface="Arial" panose="020B0604020202020204" pitchFamily="34" charset="0"/>
                        </a:rPr>
                        <a:t>Without Guides </a:t>
                      </a:r>
                      <a:r>
                        <a:rPr lang="en-US" sz="2400" b="0" baseline="0" noProof="0" dirty="0">
                          <a:solidFill>
                            <a:srgbClr val="D9D9D9"/>
                          </a:solidFill>
                          <a:latin typeface="Arial" panose="020B0604020202020204" pitchFamily="34" charset="0"/>
                          <a:cs typeface="Arial" panose="020B0604020202020204" pitchFamily="34" charset="0"/>
                        </a:rPr>
                        <a:t>layout</a:t>
                      </a:r>
                      <a:r>
                        <a:rPr lang="en-US" sz="2400" baseline="0" noProof="0" dirty="0">
                          <a:solidFill>
                            <a:srgbClr val="D9D9D9"/>
                          </a:solidFill>
                          <a:latin typeface="Arial" panose="020B0604020202020204" pitchFamily="34" charset="0"/>
                          <a:cs typeface="Arial" panose="020B0604020202020204" pitchFamily="34" charset="0"/>
                        </a:rPr>
                        <a:t>.</a:t>
                      </a:r>
                      <a:endParaRPr lang="en-US" sz="2400" noProof="0" dirty="0">
                        <a:solidFill>
                          <a:srgbClr val="D9D9D9"/>
                        </a:solidFill>
                        <a:latin typeface="Arial" panose="020B0604020202020204" pitchFamily="34" charset="0"/>
                        <a:cs typeface="Arial" panose="020B0604020202020204" pitchFamily="34" charset="0"/>
                      </a:endParaRPr>
                    </a:p>
                    <a:p>
                      <a:pPr marL="0" marR="0" lvl="0" indent="0" algn="l" defTabSz="114300" rtl="0" eaLnBrk="1" fontAlgn="auto" latinLnBrk="0" hangingPunct="1">
                        <a:lnSpc>
                          <a:spcPct val="100000"/>
                        </a:lnSpc>
                        <a:spcBef>
                          <a:spcPts val="0"/>
                        </a:spcBef>
                        <a:spcAft>
                          <a:spcPts val="0"/>
                        </a:spcAft>
                        <a:buClrTx/>
                        <a:buSzTx/>
                        <a:buFontTx/>
                        <a:buNone/>
                        <a:tabLst/>
                        <a:defRPr/>
                      </a:pPr>
                      <a:endParaRPr lang="en-US" sz="2400" noProof="0" dirty="0">
                        <a:solidFill>
                          <a:srgbClr val="D9D9D9"/>
                        </a:solidFill>
                        <a:latin typeface="Arial" panose="020B0604020202020204" pitchFamily="34" charset="0"/>
                        <a:cs typeface="Arial" panose="020B0604020202020204" pitchFamily="34" charset="0"/>
                      </a:endParaRPr>
                    </a:p>
                  </a:txBody>
                  <a:tcPr marL="182880" marT="137160">
                    <a:solidFill>
                      <a:srgbClr val="010101"/>
                    </a:solidFill>
                  </a:tcPr>
                </a:tc>
                <a:extLst>
                  <a:ext uri="{0D108BD9-81ED-4DB2-BD59-A6C34878D82A}">
                    <a16:rowId xmlns:a16="http://schemas.microsoft.com/office/drawing/2014/main" val="10005"/>
                  </a:ext>
                </a:extLst>
              </a:tr>
              <a:tr h="2888327">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2400" noProof="0" dirty="0">
                        <a:solidFill>
                          <a:srgbClr val="D9D9D9"/>
                        </a:solidFill>
                        <a:latin typeface="Arial" panose="020B0604020202020204" pitchFamily="34" charset="0"/>
                        <a:cs typeface="Arial" panose="020B0604020202020204" pitchFamily="34" charset="0"/>
                      </a:endParaRPr>
                    </a:p>
                  </a:txBody>
                  <a:tcPr marL="182880" marT="137160">
                    <a:solidFill>
                      <a:srgbClr val="010101"/>
                    </a:solidFill>
                  </a:tcPr>
                </a:tc>
                <a:tc hMerge="1">
                  <a:txBody>
                    <a:bodyPr/>
                    <a:lstStyle/>
                    <a:p>
                      <a:endParaRPr lang="en-US"/>
                    </a:p>
                  </a:txBody>
                  <a:tcPr/>
                </a:tc>
                <a:tc vMerge="1">
                  <a:txBody>
                    <a:bodyPr/>
                    <a:lstStyle/>
                    <a:p>
                      <a:endParaRPr lang="en-US"/>
                    </a:p>
                  </a:txBody>
                  <a:tcPr/>
                </a:tc>
                <a:extLst>
                  <a:ext uri="{0D108BD9-81ED-4DB2-BD59-A6C34878D82A}">
                    <a16:rowId xmlns:a16="http://schemas.microsoft.com/office/drawing/2014/main" val="1766341567"/>
                  </a:ext>
                </a:extLst>
              </a:tr>
              <a:tr h="3781426">
                <a:tc gridSpan="2">
                  <a:txBody>
                    <a:bodyPr/>
                    <a:lstStyle/>
                    <a:p>
                      <a:r>
                        <a:rPr lang="en-US" sz="2800" b="1" dirty="0">
                          <a:solidFill>
                            <a:srgbClr val="FFC000"/>
                          </a:solidFill>
                          <a:latin typeface="Arial" panose="020B0604020202020204" pitchFamily="34" charset="0"/>
                          <a:cs typeface="Arial" panose="020B0604020202020204" pitchFamily="34" charset="0"/>
                        </a:rPr>
                        <a:t>How to</a:t>
                      </a:r>
                      <a:r>
                        <a:rPr lang="en-US" sz="2800" b="1" baseline="0" dirty="0">
                          <a:solidFill>
                            <a:srgbClr val="FFC000"/>
                          </a:solidFill>
                          <a:latin typeface="Arial" panose="020B0604020202020204" pitchFamily="34" charset="0"/>
                          <a:cs typeface="Arial" panose="020B0604020202020204" pitchFamily="34" charset="0"/>
                        </a:rPr>
                        <a:t> preview your poster prior to printing</a:t>
                      </a:r>
                      <a:endParaRPr lang="en-US" sz="2800" b="1" dirty="0">
                        <a:solidFill>
                          <a:srgbClr val="FFC000"/>
                        </a:solidFill>
                        <a:latin typeface="Arial" panose="020B0604020202020204" pitchFamily="34" charset="0"/>
                        <a:cs typeface="Arial" panose="020B0604020202020204" pitchFamily="34" charset="0"/>
                      </a:endParaRPr>
                    </a:p>
                    <a:p>
                      <a:r>
                        <a:rPr lang="en-US" sz="2400" dirty="0">
                          <a:solidFill>
                            <a:srgbClr val="D9D9D9"/>
                          </a:solidFill>
                          <a:latin typeface="Arial" panose="020B0604020202020204" pitchFamily="34" charset="0"/>
                          <a:cs typeface="Arial" panose="020B0604020202020204" pitchFamily="34" charset="0"/>
                        </a:rPr>
                        <a:t>You can preview your poster at any time by pressing the </a:t>
                      </a:r>
                      <a:r>
                        <a:rPr lang="en-US" sz="2400" dirty="0">
                          <a:solidFill>
                            <a:srgbClr val="FFC000"/>
                          </a:solidFill>
                          <a:latin typeface="Arial" panose="020B0604020202020204" pitchFamily="34" charset="0"/>
                          <a:cs typeface="Arial" panose="020B0604020202020204" pitchFamily="34" charset="0"/>
                        </a:rPr>
                        <a:t>F5 key</a:t>
                      </a:r>
                      <a:r>
                        <a:rPr lang="en-US" sz="2400" dirty="0">
                          <a:solidFill>
                            <a:srgbClr val="D9D9D9"/>
                          </a:solidFill>
                          <a:latin typeface="Arial" panose="020B0604020202020204" pitchFamily="34" charset="0"/>
                          <a:cs typeface="Arial" panose="020B0604020202020204" pitchFamily="34" charset="0"/>
                        </a:rPr>
                        <a:t> on your keyboard. You will see on the screen what's on your poster and how it should look when printed. Press the </a:t>
                      </a:r>
                      <a:r>
                        <a:rPr lang="en-US" sz="2400" dirty="0">
                          <a:solidFill>
                            <a:srgbClr val="FFC000"/>
                          </a:solidFill>
                          <a:latin typeface="Arial" panose="020B0604020202020204" pitchFamily="34" charset="0"/>
                          <a:cs typeface="Arial" panose="020B0604020202020204" pitchFamily="34" charset="0"/>
                        </a:rPr>
                        <a:t>ESC key </a:t>
                      </a:r>
                      <a:r>
                        <a:rPr lang="en-US" sz="2400" dirty="0">
                          <a:solidFill>
                            <a:srgbClr val="D9D9D9"/>
                          </a:solidFill>
                          <a:latin typeface="Arial" panose="020B0604020202020204" pitchFamily="34" charset="0"/>
                          <a:cs typeface="Arial" panose="020B0604020202020204" pitchFamily="34" charset="0"/>
                        </a:rPr>
                        <a:t>to exit Preview.</a:t>
                      </a:r>
                    </a:p>
                  </a:txBody>
                  <a:tcPr marL="182880" marT="137160">
                    <a:solidFill>
                      <a:srgbClr val="010101"/>
                    </a:solidFill>
                  </a:tcPr>
                </a:tc>
                <a:tc hMerge="1">
                  <a:txBody>
                    <a:bodyPr/>
                    <a:lstStyle/>
                    <a:p>
                      <a:endParaRPr lang="en-US"/>
                    </a:p>
                  </a:txBody>
                  <a:tcPr/>
                </a:tc>
                <a:tc>
                  <a:txBody>
                    <a:bodyPr/>
                    <a:lstStyle/>
                    <a:p>
                      <a:pPr algn="ctr"/>
                      <a:r>
                        <a:rPr lang="en-US" sz="11500" b="1" dirty="0">
                          <a:solidFill>
                            <a:srgbClr val="D9D9D9"/>
                          </a:solidFill>
                          <a:latin typeface="Arial" panose="020B0604020202020204" pitchFamily="34" charset="0"/>
                          <a:cs typeface="Arial" panose="020B0604020202020204" pitchFamily="34" charset="0"/>
                        </a:rPr>
                        <a:t>F5</a:t>
                      </a:r>
                      <a:r>
                        <a:rPr lang="en-US" sz="2400" baseline="0" dirty="0">
                          <a:solidFill>
                            <a:srgbClr val="D9D9D9"/>
                          </a:solidFill>
                          <a:latin typeface="Arial" panose="020B0604020202020204" pitchFamily="34" charset="0"/>
                          <a:cs typeface="Arial" panose="020B0604020202020204" pitchFamily="34" charset="0"/>
                        </a:rPr>
                        <a:t> </a:t>
                      </a:r>
                      <a:endParaRPr lang="en-US" dirty="0"/>
                    </a:p>
                  </a:txBody>
                  <a:tcPr marL="182880" marT="137160" anchor="ctr">
                    <a:solidFill>
                      <a:schemeClr val="tx1">
                        <a:lumMod val="95000"/>
                        <a:lumOff val="5000"/>
                      </a:schemeClr>
                    </a:solidFill>
                  </a:tcPr>
                </a:tc>
                <a:extLst>
                  <a:ext uri="{0D108BD9-81ED-4DB2-BD59-A6C34878D82A}">
                    <a16:rowId xmlns:a16="http://schemas.microsoft.com/office/drawing/2014/main" val="10006"/>
                  </a:ext>
                </a:extLst>
              </a:tr>
              <a:tr h="5674009">
                <a:tc gridSpan="3">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2800" b="1" noProof="0" dirty="0">
                          <a:solidFill>
                            <a:srgbClr val="FFC000"/>
                          </a:solidFill>
                          <a:latin typeface="Arial"/>
                          <a:cs typeface="Arial"/>
                        </a:rPr>
                        <a:t>How to print your poster</a:t>
                      </a: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noProof="0" dirty="0">
                          <a:solidFill>
                            <a:srgbClr val="D9D9D9"/>
                          </a:solidFill>
                          <a:latin typeface="Arial"/>
                          <a:cs typeface="Arial"/>
                        </a:rPr>
                        <a:t>When you are ready to have your poster printed go online to </a:t>
                      </a:r>
                      <a:r>
                        <a:rPr lang="en-US" sz="2400" noProof="0" dirty="0" err="1">
                          <a:solidFill>
                            <a:srgbClr val="FFC000"/>
                          </a:solidFill>
                          <a:latin typeface="Arial"/>
                          <a:cs typeface="Arial"/>
                        </a:rPr>
                        <a:t>PosterPresentations.com</a:t>
                      </a:r>
                      <a:r>
                        <a:rPr lang="en-US" sz="2400" noProof="0" dirty="0">
                          <a:solidFill>
                            <a:srgbClr val="D9D9D9"/>
                          </a:solidFill>
                          <a:latin typeface="Arial"/>
                          <a:cs typeface="Arial"/>
                        </a:rPr>
                        <a:t> and click on the "</a:t>
                      </a:r>
                      <a:r>
                        <a:rPr lang="en-US" sz="2400" noProof="0" dirty="0">
                          <a:solidFill>
                            <a:srgbClr val="FFC000"/>
                          </a:solidFill>
                          <a:latin typeface="Arial"/>
                          <a:cs typeface="Arial"/>
                        </a:rPr>
                        <a:t>Order Your Poster</a:t>
                      </a:r>
                      <a:r>
                        <a:rPr lang="en-US" sz="2400" noProof="0" dirty="0">
                          <a:solidFill>
                            <a:srgbClr val="D9D9D9"/>
                          </a:solidFill>
                          <a:latin typeface="Arial"/>
                          <a:cs typeface="Arial"/>
                        </a:rPr>
                        <a:t>" button. You can have your poster printed on professional papers, fabric for easy traveling and a variety of other materials. </a:t>
                      </a: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noProof="0" dirty="0">
                          <a:solidFill>
                            <a:srgbClr val="D9D9D9"/>
                          </a:solidFill>
                          <a:latin typeface="Arial"/>
                          <a:cs typeface="Arial"/>
                        </a:rPr>
                        <a:t>If you submit a PowerPoint document, you will be receiving a PDF proof for your approval prior to printing. If your order is placed and paid for before noon (Pacific time) Monday-Friday, your order will ship out that same day. FedEx Next day, Second day, Third day, and Free Ground services are offered. </a:t>
                      </a:r>
                    </a:p>
                    <a:p>
                      <a:pPr marL="0" marR="0" lvl="0" indent="0" algn="l" defTabSz="114300" rtl="0" eaLnBrk="1" fontAlgn="auto" latinLnBrk="0" hangingPunct="1">
                        <a:lnSpc>
                          <a:spcPct val="100000"/>
                        </a:lnSpc>
                        <a:spcBef>
                          <a:spcPts val="0"/>
                        </a:spcBef>
                        <a:spcAft>
                          <a:spcPts val="0"/>
                        </a:spcAft>
                        <a:buClrTx/>
                        <a:buSzTx/>
                        <a:buFontTx/>
                        <a:buNone/>
                        <a:tabLst/>
                        <a:defRPr/>
                      </a:pPr>
                      <a:br>
                        <a:rPr lang="en-US" sz="2400" noProof="0" dirty="0">
                          <a:solidFill>
                            <a:srgbClr val="D9D9D9"/>
                          </a:solidFill>
                          <a:latin typeface="Arial"/>
                          <a:cs typeface="Arial"/>
                        </a:rPr>
                      </a:br>
                      <a:r>
                        <a:rPr lang="en-US" sz="2400" noProof="0" dirty="0">
                          <a:solidFill>
                            <a:srgbClr val="D9D9D9"/>
                          </a:solidFill>
                          <a:latin typeface="Arial"/>
                          <a:cs typeface="Arial"/>
                        </a:rPr>
                        <a:t>Go to </a:t>
                      </a:r>
                      <a:r>
                        <a:rPr lang="en-US" sz="2400" noProof="0" dirty="0" err="1">
                          <a:solidFill>
                            <a:srgbClr val="FFC000"/>
                          </a:solidFill>
                          <a:latin typeface="Arial"/>
                          <a:cs typeface="Arial"/>
                        </a:rPr>
                        <a:t>PosterPresentations.com</a:t>
                      </a:r>
                      <a:r>
                        <a:rPr lang="en-US" sz="2400" noProof="0" dirty="0">
                          <a:solidFill>
                            <a:srgbClr val="D9D9D9"/>
                          </a:solidFill>
                          <a:latin typeface="Arial"/>
                          <a:cs typeface="Arial"/>
                        </a:rPr>
                        <a:t> for more information.</a:t>
                      </a:r>
                    </a:p>
                  </a:txBody>
                  <a:tcPr marL="182880" marT="137160">
                    <a:solidFill>
                      <a:srgbClr val="010101"/>
                    </a:solidFill>
                  </a:tcPr>
                </a:tc>
                <a:tc hMerge="1">
                  <a:txBody>
                    <a:bodyPr/>
                    <a:lstStyle/>
                    <a:p>
                      <a:endParaRPr lang="en-US"/>
                    </a:p>
                  </a:txBody>
                  <a:tcPr/>
                </a:tc>
                <a:tc hMerge="1">
                  <a:txBody>
                    <a:bodyPr/>
                    <a:lstStyle/>
                    <a:p>
                      <a:endParaRPr lang="en-US"/>
                    </a:p>
                  </a:txBody>
                  <a:tcPr/>
                </a:tc>
                <a:extLst>
                  <a:ext uri="{0D108BD9-81ED-4DB2-BD59-A6C34878D82A}">
                    <a16:rowId xmlns:a16="http://schemas.microsoft.com/office/drawing/2014/main" val="10007"/>
                  </a:ext>
                </a:extLst>
              </a:tr>
              <a:tr h="1354778">
                <a:tc gridSpan="3">
                  <a:txBody>
                    <a:bodyPr/>
                    <a:lstStyle/>
                    <a:p>
                      <a:endParaRPr lang="en-US" sz="2400" dirty="0">
                        <a:solidFill>
                          <a:srgbClr val="1F3A4E"/>
                        </a:solidFill>
                      </a:endParaRPr>
                    </a:p>
                  </a:txBody>
                  <a:tcPr marL="182880" marT="137160">
                    <a:blipFill dpi="0" rotWithShape="1">
                      <a:blip r:embed="rId11">
                        <a:extLst>
                          <a:ext uri="{28A0092B-C50C-407E-A947-70E740481C1C}">
                            <a14:useLocalDpi xmlns:a14="http://schemas.microsoft.com/office/drawing/2010/main" val="0"/>
                          </a:ext>
                        </a:extLst>
                      </a:blip>
                      <a:srcRect/>
                      <a:stretch>
                        <a:fillRect/>
                      </a:stretch>
                    </a:blipFill>
                  </a:tcPr>
                </a:tc>
                <a:tc hMerge="1">
                  <a:txBody>
                    <a:bodyPr/>
                    <a:lstStyle/>
                    <a:p>
                      <a:endParaRPr lang="en-US"/>
                    </a:p>
                  </a:txBody>
                  <a:tcPr/>
                </a:tc>
                <a:tc hMerge="1">
                  <a:txBody>
                    <a:bodyPr/>
                    <a:lstStyle/>
                    <a:p>
                      <a:endParaRPr lang="en-US"/>
                    </a:p>
                  </a:txBody>
                  <a:tcPr/>
                </a:tc>
                <a:extLst>
                  <a:ext uri="{0D108BD9-81ED-4DB2-BD59-A6C34878D82A}">
                    <a16:rowId xmlns:a16="http://schemas.microsoft.com/office/drawing/2014/main" val="10008"/>
                  </a:ext>
                </a:extLst>
              </a:tr>
              <a:tr h="3212204">
                <a:tc>
                  <a:txBody>
                    <a:bodyPr/>
                    <a:lstStyle/>
                    <a:p>
                      <a:pPr>
                        <a:lnSpc>
                          <a:spcPts val="2600"/>
                        </a:lnSpc>
                      </a:pPr>
                      <a:r>
                        <a:rPr lang="en-US" sz="2000" dirty="0">
                          <a:solidFill>
                            <a:schemeClr val="bg1">
                              <a:lumMod val="85000"/>
                            </a:schemeClr>
                          </a:solidFill>
                          <a:latin typeface="Arial"/>
                          <a:cs typeface="Arial"/>
                        </a:rPr>
                        <a:t>© 2019</a:t>
                      </a:r>
                      <a:r>
                        <a:rPr lang="en-US" sz="2000" baseline="0" dirty="0">
                          <a:solidFill>
                            <a:schemeClr val="bg1">
                              <a:lumMod val="85000"/>
                            </a:schemeClr>
                          </a:solidFill>
                          <a:latin typeface="Arial"/>
                          <a:cs typeface="Arial"/>
                        </a:rPr>
                        <a:t> </a:t>
                      </a:r>
                      <a:r>
                        <a:rPr lang="en-US" sz="2000" dirty="0" err="1">
                          <a:solidFill>
                            <a:schemeClr val="bg1">
                              <a:lumMod val="85000"/>
                            </a:schemeClr>
                          </a:solidFill>
                          <a:latin typeface="Arial"/>
                          <a:cs typeface="Arial"/>
                        </a:rPr>
                        <a:t>PosterPresentations.com</a:t>
                      </a:r>
                      <a:br>
                        <a:rPr lang="en-US" sz="2000" dirty="0">
                          <a:solidFill>
                            <a:schemeClr val="bg1">
                              <a:lumMod val="85000"/>
                            </a:schemeClr>
                          </a:solidFill>
                          <a:latin typeface="Arial"/>
                          <a:cs typeface="Arial"/>
                        </a:rPr>
                      </a:br>
                      <a:r>
                        <a:rPr lang="en-US" sz="2000" dirty="0">
                          <a:solidFill>
                            <a:schemeClr val="bg1">
                              <a:lumMod val="85000"/>
                            </a:schemeClr>
                          </a:solidFill>
                          <a:latin typeface="Arial"/>
                          <a:cs typeface="Arial"/>
                        </a:rPr>
                        <a:t>2117 Fourth Street ,</a:t>
                      </a:r>
                      <a:r>
                        <a:rPr lang="en-US" sz="2000" baseline="0" dirty="0">
                          <a:solidFill>
                            <a:schemeClr val="bg1">
                              <a:lumMod val="85000"/>
                            </a:schemeClr>
                          </a:solidFill>
                          <a:latin typeface="Arial"/>
                          <a:cs typeface="Arial"/>
                        </a:rPr>
                        <a:t> STE C        </a:t>
                      </a:r>
                    </a:p>
                    <a:p>
                      <a:pPr>
                        <a:lnSpc>
                          <a:spcPts val="2600"/>
                        </a:lnSpc>
                      </a:pPr>
                      <a:r>
                        <a:rPr lang="en-US" sz="2000" baseline="0" dirty="0">
                          <a:solidFill>
                            <a:schemeClr val="bg1">
                              <a:lumMod val="85000"/>
                            </a:schemeClr>
                          </a:solidFill>
                          <a:latin typeface="Arial"/>
                          <a:cs typeface="Arial"/>
                        </a:rPr>
                        <a:t>Berkeley CA 94710 USA</a:t>
                      </a:r>
                      <a:endParaRPr lang="en-US" sz="2000" dirty="0">
                        <a:solidFill>
                          <a:schemeClr val="bg1">
                            <a:lumMod val="85000"/>
                          </a:schemeClr>
                        </a:solidFill>
                        <a:latin typeface="Arial"/>
                        <a:cs typeface="Arial"/>
                      </a:endParaRPr>
                    </a:p>
                  </a:txBody>
                  <a:tcPr marL="182880" marT="137160">
                    <a:solidFill>
                      <a:srgbClr val="010101"/>
                    </a:solidFill>
                  </a:tcPr>
                </a:tc>
                <a:tc gridSpan="2">
                  <a:txBody>
                    <a:bodyPr/>
                    <a:lstStyle/>
                    <a:p>
                      <a:pPr marL="0" marR="0" indent="0" algn="l" defTabSz="4388900" rtl="0" eaLnBrk="1" fontAlgn="auto" latinLnBrk="0" hangingPunct="1">
                        <a:lnSpc>
                          <a:spcPct val="100000"/>
                        </a:lnSpc>
                        <a:spcBef>
                          <a:spcPts val="0"/>
                        </a:spcBef>
                        <a:spcAft>
                          <a:spcPts val="0"/>
                        </a:spcAft>
                        <a:buClrTx/>
                        <a:buSzTx/>
                        <a:buFontTx/>
                        <a:buNone/>
                        <a:tabLst/>
                        <a:defRPr/>
                      </a:pPr>
                      <a:r>
                        <a:rPr lang="en-US" sz="2400" b="1" dirty="0">
                          <a:solidFill>
                            <a:srgbClr val="D0D0D0"/>
                          </a:solidFill>
                          <a:latin typeface="Arial"/>
                          <a:cs typeface="Arial"/>
                        </a:rPr>
                        <a:t>For complete tutorials</a:t>
                      </a:r>
                      <a:r>
                        <a:rPr lang="en-US" sz="2400" b="1" baseline="0" dirty="0">
                          <a:solidFill>
                            <a:srgbClr val="D0D0D0"/>
                          </a:solidFill>
                          <a:latin typeface="Arial"/>
                          <a:cs typeface="Arial"/>
                        </a:rPr>
                        <a:t> visit:</a:t>
                      </a:r>
                    </a:p>
                    <a:p>
                      <a:pPr marL="0" marR="0" indent="0" algn="l" defTabSz="4388900" rtl="0" eaLnBrk="1" fontAlgn="auto" latinLnBrk="0" hangingPunct="1">
                        <a:lnSpc>
                          <a:spcPct val="100000"/>
                        </a:lnSpc>
                        <a:spcBef>
                          <a:spcPts val="0"/>
                        </a:spcBef>
                        <a:spcAft>
                          <a:spcPts val="0"/>
                        </a:spcAft>
                        <a:buClrTx/>
                        <a:buSzTx/>
                        <a:buFontTx/>
                        <a:buNone/>
                        <a:tabLst/>
                        <a:defRPr/>
                      </a:pPr>
                      <a:r>
                        <a:rPr lang="en-US" sz="1800" b="1" dirty="0">
                          <a:solidFill>
                            <a:srgbClr val="FFC000"/>
                          </a:solidFill>
                          <a:latin typeface="Arial"/>
                          <a:cs typeface="Arial"/>
                        </a:rPr>
                        <a:t>https://</a:t>
                      </a:r>
                      <a:r>
                        <a:rPr lang="en-US" sz="1800" b="1" dirty="0" err="1">
                          <a:solidFill>
                            <a:srgbClr val="FFC000"/>
                          </a:solidFill>
                          <a:latin typeface="Arial"/>
                          <a:cs typeface="Arial"/>
                        </a:rPr>
                        <a:t>www.posterpresentations.com</a:t>
                      </a:r>
                      <a:r>
                        <a:rPr lang="en-US" sz="1800" b="1" dirty="0">
                          <a:solidFill>
                            <a:srgbClr val="FFC000"/>
                          </a:solidFill>
                          <a:latin typeface="Arial"/>
                          <a:cs typeface="Arial"/>
                        </a:rPr>
                        <a:t>/</a:t>
                      </a:r>
                      <a:r>
                        <a:rPr lang="en-US" sz="1800" b="1" dirty="0" err="1">
                          <a:solidFill>
                            <a:srgbClr val="FFC000"/>
                          </a:solidFill>
                          <a:latin typeface="Arial"/>
                          <a:cs typeface="Arial"/>
                        </a:rPr>
                        <a:t>helpdesk.html</a:t>
                      </a:r>
                      <a:endParaRPr lang="en-US" sz="1800" dirty="0">
                        <a:solidFill>
                          <a:schemeClr val="bg1">
                            <a:lumMod val="85000"/>
                          </a:schemeClr>
                        </a:solidFill>
                        <a:latin typeface="Arial"/>
                        <a:cs typeface="Arial"/>
                      </a:endParaRPr>
                    </a:p>
                  </a:txBody>
                  <a:tcPr marL="182880" marT="137160">
                    <a:solidFill>
                      <a:srgbClr val="010101"/>
                    </a:solidFill>
                  </a:tcPr>
                </a:tc>
                <a:tc hMerge="1">
                  <a:txBody>
                    <a:bodyPr/>
                    <a:lstStyle/>
                    <a:p>
                      <a:endParaRPr lang="en-US"/>
                    </a:p>
                  </a:txBody>
                  <a:tcPr/>
                </a:tc>
                <a:extLst>
                  <a:ext uri="{0D108BD9-81ED-4DB2-BD59-A6C34878D82A}">
                    <a16:rowId xmlns:a16="http://schemas.microsoft.com/office/drawing/2014/main" val="10009"/>
                  </a:ext>
                </a:extLst>
              </a:tr>
            </a:tbl>
          </a:graphicData>
        </a:graphic>
      </p:graphicFrame>
      <p:grpSp>
        <p:nvGrpSpPr>
          <p:cNvPr id="24" name="Group 23">
            <a:extLst>
              <a:ext uri="{FF2B5EF4-FFF2-40B4-BE49-F238E27FC236}">
                <a16:creationId xmlns:a16="http://schemas.microsoft.com/office/drawing/2014/main" id="{B1E7C499-DC71-C947-A6B6-EB19BA774C6A}"/>
              </a:ext>
            </a:extLst>
          </p:cNvPr>
          <p:cNvGrpSpPr/>
          <p:nvPr userDrawn="1"/>
        </p:nvGrpSpPr>
        <p:grpSpPr>
          <a:xfrm>
            <a:off x="-43304" y="11286"/>
            <a:ext cx="43905392" cy="4120075"/>
            <a:chOff x="-43304" y="11286"/>
            <a:chExt cx="43905392" cy="4120075"/>
          </a:xfrm>
        </p:grpSpPr>
        <p:sp>
          <p:nvSpPr>
            <p:cNvPr id="25" name="Rectangle 24">
              <a:extLst>
                <a:ext uri="{FF2B5EF4-FFF2-40B4-BE49-F238E27FC236}">
                  <a16:creationId xmlns:a16="http://schemas.microsoft.com/office/drawing/2014/main" id="{6943A4C9-462C-4248-AA91-7B6B4581B716}"/>
                </a:ext>
              </a:extLst>
            </p:cNvPr>
            <p:cNvSpPr/>
            <p:nvPr userDrawn="1"/>
          </p:nvSpPr>
          <p:spPr>
            <a:xfrm>
              <a:off x="-1" y="1106328"/>
              <a:ext cx="43854834" cy="3025033"/>
            </a:xfrm>
            <a:prstGeom prst="rect">
              <a:avLst/>
            </a:prstGeom>
            <a:gradFill flip="none" rotWithShape="1">
              <a:gsLst>
                <a:gs pos="0">
                  <a:schemeClr val="accent6"/>
                </a:gs>
                <a:gs pos="100000">
                  <a:schemeClr val="accent1"/>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6" name="Group 25">
              <a:extLst>
                <a:ext uri="{FF2B5EF4-FFF2-40B4-BE49-F238E27FC236}">
                  <a16:creationId xmlns:a16="http://schemas.microsoft.com/office/drawing/2014/main" id="{765D9DA6-06BB-E34C-908B-960C1E52E1C3}"/>
                </a:ext>
              </a:extLst>
            </p:cNvPr>
            <p:cNvGrpSpPr/>
            <p:nvPr userDrawn="1"/>
          </p:nvGrpSpPr>
          <p:grpSpPr>
            <a:xfrm>
              <a:off x="-43304" y="11286"/>
              <a:ext cx="43905392" cy="4036528"/>
              <a:chOff x="-14192" y="1382"/>
              <a:chExt cx="27451941" cy="4572641"/>
            </a:xfrm>
          </p:grpSpPr>
          <p:sp>
            <p:nvSpPr>
              <p:cNvPr id="27" name="Rectangle 16">
                <a:extLst>
                  <a:ext uri="{FF2B5EF4-FFF2-40B4-BE49-F238E27FC236}">
                    <a16:creationId xmlns:a16="http://schemas.microsoft.com/office/drawing/2014/main" id="{EC8A9FF7-CCDD-0F43-A972-ADC3A60A8878}"/>
                  </a:ext>
                </a:extLst>
              </p:cNvPr>
              <p:cNvSpPr/>
              <p:nvPr userDrawn="1"/>
            </p:nvSpPr>
            <p:spPr>
              <a:xfrm>
                <a:off x="4001" y="707797"/>
                <a:ext cx="27429212" cy="3866226"/>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32864 w 43891200"/>
                  <a:gd name="connsiteY3" fmla="*/ 3330294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272584"/>
                  <a:gd name="connsiteX1" fmla="*/ 43891200 w 43891200"/>
                  <a:gd name="connsiteY1" fmla="*/ 0 h 7272584"/>
                  <a:gd name="connsiteX2" fmla="*/ 43891200 w 43891200"/>
                  <a:gd name="connsiteY2" fmla="*/ 7027483 h 7272584"/>
                  <a:gd name="connsiteX3" fmla="*/ 37534349 w 43891200"/>
                  <a:gd name="connsiteY3" fmla="*/ 5432466 h 7272584"/>
                  <a:gd name="connsiteX4" fmla="*/ 21589306 w 43891200"/>
                  <a:gd name="connsiteY4" fmla="*/ 3104512 h 7272584"/>
                  <a:gd name="connsiteX5" fmla="*/ 84664 w 43891200"/>
                  <a:gd name="connsiteY5" fmla="*/ 5531673 h 7272584"/>
                  <a:gd name="connsiteX6" fmla="*/ 0 w 43891200"/>
                  <a:gd name="connsiteY6" fmla="*/ 0 h 7272584"/>
                  <a:gd name="connsiteX0" fmla="*/ 0 w 43891200"/>
                  <a:gd name="connsiteY0" fmla="*/ 0 h 7027483"/>
                  <a:gd name="connsiteX1" fmla="*/ 43891200 w 43891200"/>
                  <a:gd name="connsiteY1" fmla="*/ 0 h 7027483"/>
                  <a:gd name="connsiteX2" fmla="*/ 43891200 w 43891200"/>
                  <a:gd name="connsiteY2" fmla="*/ 7027483 h 7027483"/>
                  <a:gd name="connsiteX3" fmla="*/ 37534349 w 43891200"/>
                  <a:gd name="connsiteY3" fmla="*/ 5432466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423313 w 43891200"/>
                  <a:gd name="connsiteY4" fmla="*/ 3012175 h 7027483"/>
                  <a:gd name="connsiteX5" fmla="*/ 84664 w 43891200"/>
                  <a:gd name="connsiteY5" fmla="*/ 5531673 h 7027483"/>
                  <a:gd name="connsiteX6" fmla="*/ 0 w 43891200"/>
                  <a:gd name="connsiteY6" fmla="*/ 0 h 7027483"/>
                  <a:gd name="connsiteX0" fmla="*/ 0 w 43891200"/>
                  <a:gd name="connsiteY0" fmla="*/ 0 h 6029592"/>
                  <a:gd name="connsiteX1" fmla="*/ 43891200 w 43891200"/>
                  <a:gd name="connsiteY1" fmla="*/ 0 h 6029592"/>
                  <a:gd name="connsiteX2" fmla="*/ 43852760 w 43891200"/>
                  <a:gd name="connsiteY2" fmla="*/ 6029592 h 6029592"/>
                  <a:gd name="connsiteX3" fmla="*/ 37534347 w 43891200"/>
                  <a:gd name="connsiteY3" fmla="*/ 517930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36342689 w 43891200"/>
                  <a:gd name="connsiteY3" fmla="*/ 446652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79664"/>
                  <a:gd name="connsiteX1" fmla="*/ 43891200 w 43891200"/>
                  <a:gd name="connsiteY1" fmla="*/ 0 h 6079664"/>
                  <a:gd name="connsiteX2" fmla="*/ 43852760 w 43891200"/>
                  <a:gd name="connsiteY2" fmla="*/ 6029592 h 6079664"/>
                  <a:gd name="connsiteX3" fmla="*/ 21423313 w 43891200"/>
                  <a:gd name="connsiteY3" fmla="*/ 3012175 h 6079664"/>
                  <a:gd name="connsiteX4" fmla="*/ 84664 w 43891200"/>
                  <a:gd name="connsiteY4" fmla="*/ 5531673 h 6079664"/>
                  <a:gd name="connsiteX5" fmla="*/ 0 w 43891200"/>
                  <a:gd name="connsiteY5" fmla="*/ 0 h 6079664"/>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5887037"/>
                  <a:gd name="connsiteX1" fmla="*/ 43891200 w 43891200"/>
                  <a:gd name="connsiteY1" fmla="*/ 0 h 5887037"/>
                  <a:gd name="connsiteX2" fmla="*/ 43814321 w 43891200"/>
                  <a:gd name="connsiteY2" fmla="*/ 5887037 h 5887037"/>
                  <a:gd name="connsiteX3" fmla="*/ 21423313 w 43891200"/>
                  <a:gd name="connsiteY3" fmla="*/ 3012175 h 5887037"/>
                  <a:gd name="connsiteX4" fmla="*/ 84664 w 43891200"/>
                  <a:gd name="connsiteY4" fmla="*/ 5531673 h 5887037"/>
                  <a:gd name="connsiteX5" fmla="*/ 0 w 43891200"/>
                  <a:gd name="connsiteY5" fmla="*/ 0 h 5887037"/>
                  <a:gd name="connsiteX0" fmla="*/ 0 w 43891200"/>
                  <a:gd name="connsiteY0" fmla="*/ 0 h 5745966"/>
                  <a:gd name="connsiteX1" fmla="*/ 43891200 w 43891200"/>
                  <a:gd name="connsiteY1" fmla="*/ 0 h 5745966"/>
                  <a:gd name="connsiteX2" fmla="*/ 43814319 w 43891200"/>
                  <a:gd name="connsiteY2" fmla="*/ 5745966 h 5745966"/>
                  <a:gd name="connsiteX3" fmla="*/ 21423313 w 43891200"/>
                  <a:gd name="connsiteY3" fmla="*/ 3012175 h 5745966"/>
                  <a:gd name="connsiteX4" fmla="*/ 84664 w 43891200"/>
                  <a:gd name="connsiteY4" fmla="*/ 5531673 h 5745966"/>
                  <a:gd name="connsiteX5" fmla="*/ 0 w 43891200"/>
                  <a:gd name="connsiteY5" fmla="*/ 0 h 5745966"/>
                  <a:gd name="connsiteX0" fmla="*/ 0 w 43891200"/>
                  <a:gd name="connsiteY0" fmla="*/ 0 h 5774180"/>
                  <a:gd name="connsiteX1" fmla="*/ 43891200 w 43891200"/>
                  <a:gd name="connsiteY1" fmla="*/ 0 h 5774180"/>
                  <a:gd name="connsiteX2" fmla="*/ 43814319 w 43891200"/>
                  <a:gd name="connsiteY2" fmla="*/ 5774180 h 5774180"/>
                  <a:gd name="connsiteX3" fmla="*/ 21423313 w 43891200"/>
                  <a:gd name="connsiteY3" fmla="*/ 3012175 h 5774180"/>
                  <a:gd name="connsiteX4" fmla="*/ 84664 w 43891200"/>
                  <a:gd name="connsiteY4" fmla="*/ 5531673 h 5774180"/>
                  <a:gd name="connsiteX5" fmla="*/ 0 w 43891200"/>
                  <a:gd name="connsiteY5" fmla="*/ 0 h 5774180"/>
                  <a:gd name="connsiteX0" fmla="*/ 6633 w 43897833"/>
                  <a:gd name="connsiteY0" fmla="*/ 0 h 5774180"/>
                  <a:gd name="connsiteX1" fmla="*/ 43897833 w 43897833"/>
                  <a:gd name="connsiteY1" fmla="*/ 0 h 5774180"/>
                  <a:gd name="connsiteX2" fmla="*/ 43820952 w 43897833"/>
                  <a:gd name="connsiteY2" fmla="*/ 5774180 h 5774180"/>
                  <a:gd name="connsiteX3" fmla="*/ 21429946 w 43897833"/>
                  <a:gd name="connsiteY3" fmla="*/ 3012175 h 5774180"/>
                  <a:gd name="connsiteX4" fmla="*/ 0 w 43897833"/>
                  <a:gd name="connsiteY4" fmla="*/ 5757386 h 5774180"/>
                  <a:gd name="connsiteX5" fmla="*/ 6633 w 43897833"/>
                  <a:gd name="connsiteY5" fmla="*/ 0 h 5774180"/>
                  <a:gd name="connsiteX0" fmla="*/ 6633 w 43897833"/>
                  <a:gd name="connsiteY0" fmla="*/ 0 h 5785600"/>
                  <a:gd name="connsiteX1" fmla="*/ 43897833 w 43897833"/>
                  <a:gd name="connsiteY1" fmla="*/ 0 h 5785600"/>
                  <a:gd name="connsiteX2" fmla="*/ 43820952 w 43897833"/>
                  <a:gd name="connsiteY2" fmla="*/ 5774180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97833"/>
                  <a:gd name="connsiteY0" fmla="*/ 0 h 5785600"/>
                  <a:gd name="connsiteX1" fmla="*/ 43897833 w 43897833"/>
                  <a:gd name="connsiteY1" fmla="*/ 0 h 5785600"/>
                  <a:gd name="connsiteX2" fmla="*/ 43829914 w 43897833"/>
                  <a:gd name="connsiteY2" fmla="*/ 5757562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84390"/>
                  <a:gd name="connsiteY0" fmla="*/ 4153 h 5789753"/>
                  <a:gd name="connsiteX1" fmla="*/ 43884390 w 43884390"/>
                  <a:gd name="connsiteY1" fmla="*/ 0 h 5789753"/>
                  <a:gd name="connsiteX2" fmla="*/ 43829914 w 43884390"/>
                  <a:gd name="connsiteY2" fmla="*/ 5761715 h 5789753"/>
                  <a:gd name="connsiteX3" fmla="*/ 21429946 w 43884390"/>
                  <a:gd name="connsiteY3" fmla="*/ 3016328 h 5789753"/>
                  <a:gd name="connsiteX4" fmla="*/ 0 w 43884390"/>
                  <a:gd name="connsiteY4" fmla="*/ 5789753 h 5789753"/>
                  <a:gd name="connsiteX5" fmla="*/ 6633 w 43884390"/>
                  <a:gd name="connsiteY5" fmla="*/ 4153 h 5789753"/>
                  <a:gd name="connsiteX0" fmla="*/ 6633 w 43884392"/>
                  <a:gd name="connsiteY0" fmla="*/ 0 h 5785600"/>
                  <a:gd name="connsiteX1" fmla="*/ 43884392 w 43884392"/>
                  <a:gd name="connsiteY1" fmla="*/ 1 h 5785600"/>
                  <a:gd name="connsiteX2" fmla="*/ 43829914 w 43884392"/>
                  <a:gd name="connsiteY2" fmla="*/ 5757562 h 5785600"/>
                  <a:gd name="connsiteX3" fmla="*/ 21429946 w 43884392"/>
                  <a:gd name="connsiteY3" fmla="*/ 3012175 h 5785600"/>
                  <a:gd name="connsiteX4" fmla="*/ 0 w 43884392"/>
                  <a:gd name="connsiteY4" fmla="*/ 5785600 h 5785600"/>
                  <a:gd name="connsiteX5" fmla="*/ 6633 w 43884392"/>
                  <a:gd name="connsiteY5" fmla="*/ 0 h 5785600"/>
                  <a:gd name="connsiteX0" fmla="*/ 6633 w 43876785"/>
                  <a:gd name="connsiteY0" fmla="*/ 7053 h 5792653"/>
                  <a:gd name="connsiteX1" fmla="*/ 43876785 w 43876785"/>
                  <a:gd name="connsiteY1" fmla="*/ 0 h 5792653"/>
                  <a:gd name="connsiteX2" fmla="*/ 43829914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64377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44088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801199"/>
                  <a:gd name="connsiteX1" fmla="*/ 43876785 w 43876785"/>
                  <a:gd name="connsiteY1" fmla="*/ 0 h 5801199"/>
                  <a:gd name="connsiteX2" fmla="*/ 43831664 w 43876785"/>
                  <a:gd name="connsiteY2" fmla="*/ 5801199 h 5801199"/>
                  <a:gd name="connsiteX3" fmla="*/ 21923799 w 43876785"/>
                  <a:gd name="connsiteY3" fmla="*/ 3009824 h 5801199"/>
                  <a:gd name="connsiteX4" fmla="*/ 0 w 43876785"/>
                  <a:gd name="connsiteY4" fmla="*/ 5792653 h 5801199"/>
                  <a:gd name="connsiteX5" fmla="*/ 6633 w 43876785"/>
                  <a:gd name="connsiteY5" fmla="*/ 7053 h 5801199"/>
                  <a:gd name="connsiteX0" fmla="*/ 6633 w 43876785"/>
                  <a:gd name="connsiteY0" fmla="*/ 7053 h 5811651"/>
                  <a:gd name="connsiteX1" fmla="*/ 43876785 w 43876785"/>
                  <a:gd name="connsiteY1" fmla="*/ 0 h 5811651"/>
                  <a:gd name="connsiteX2" fmla="*/ 43826110 w 43876785"/>
                  <a:gd name="connsiteY2" fmla="*/ 5811651 h 5811651"/>
                  <a:gd name="connsiteX3" fmla="*/ 21923799 w 43876785"/>
                  <a:gd name="connsiteY3" fmla="*/ 3009824 h 5811651"/>
                  <a:gd name="connsiteX4" fmla="*/ 0 w 43876785"/>
                  <a:gd name="connsiteY4" fmla="*/ 5792653 h 5811651"/>
                  <a:gd name="connsiteX5" fmla="*/ 6633 w 43876785"/>
                  <a:gd name="connsiteY5" fmla="*/ 7053 h 5811651"/>
                  <a:gd name="connsiteX0" fmla="*/ -1 w 43870151"/>
                  <a:gd name="connsiteY0" fmla="*/ 7053 h 5818785"/>
                  <a:gd name="connsiteX1" fmla="*/ 43870151 w 43870151"/>
                  <a:gd name="connsiteY1" fmla="*/ 0 h 5818785"/>
                  <a:gd name="connsiteX2" fmla="*/ 43819476 w 43870151"/>
                  <a:gd name="connsiteY2" fmla="*/ 5811651 h 5818785"/>
                  <a:gd name="connsiteX3" fmla="*/ 21917165 w 43870151"/>
                  <a:gd name="connsiteY3" fmla="*/ 3009824 h 5818785"/>
                  <a:gd name="connsiteX4" fmla="*/ 4477 w 43870151"/>
                  <a:gd name="connsiteY4" fmla="*/ 5818785 h 5818785"/>
                  <a:gd name="connsiteX5" fmla="*/ -1 w 43870151"/>
                  <a:gd name="connsiteY5" fmla="*/ 7053 h 5818785"/>
                  <a:gd name="connsiteX0" fmla="*/ 239 w 43870391"/>
                  <a:gd name="connsiteY0" fmla="*/ 7053 h 5814778"/>
                  <a:gd name="connsiteX1" fmla="*/ 43870391 w 43870391"/>
                  <a:gd name="connsiteY1" fmla="*/ 0 h 5814778"/>
                  <a:gd name="connsiteX2" fmla="*/ 43819716 w 43870391"/>
                  <a:gd name="connsiteY2" fmla="*/ 5811651 h 5814778"/>
                  <a:gd name="connsiteX3" fmla="*/ 21917405 w 43870391"/>
                  <a:gd name="connsiteY3" fmla="*/ 3009824 h 5814778"/>
                  <a:gd name="connsiteX4" fmla="*/ 457 w 43870391"/>
                  <a:gd name="connsiteY4" fmla="*/ 5814778 h 5814778"/>
                  <a:gd name="connsiteX5" fmla="*/ 239 w 43870391"/>
                  <a:gd name="connsiteY5" fmla="*/ 7053 h 5814778"/>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806763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42825"/>
                  <a:gd name="connsiteY0" fmla="*/ 7053 h 5811651"/>
                  <a:gd name="connsiteX1" fmla="*/ 43842825 w 43842825"/>
                  <a:gd name="connsiteY1" fmla="*/ 0 h 5811651"/>
                  <a:gd name="connsiteX2" fmla="*/ 43819716 w 43842825"/>
                  <a:gd name="connsiteY2" fmla="*/ 5811651 h 5811651"/>
                  <a:gd name="connsiteX3" fmla="*/ 21917405 w 43842825"/>
                  <a:gd name="connsiteY3" fmla="*/ 3009824 h 5811651"/>
                  <a:gd name="connsiteX4" fmla="*/ 457 w 43842825"/>
                  <a:gd name="connsiteY4" fmla="*/ 5798748 h 5811651"/>
                  <a:gd name="connsiteX5" fmla="*/ 239 w 43842825"/>
                  <a:gd name="connsiteY5" fmla="*/ 7053 h 5811651"/>
                  <a:gd name="connsiteX0" fmla="*/ 239 w 43824446"/>
                  <a:gd name="connsiteY0" fmla="*/ 7053 h 5811651"/>
                  <a:gd name="connsiteX1" fmla="*/ 43824446 w 43824446"/>
                  <a:gd name="connsiteY1" fmla="*/ 0 h 5811651"/>
                  <a:gd name="connsiteX2" fmla="*/ 43819716 w 43824446"/>
                  <a:gd name="connsiteY2" fmla="*/ 5811651 h 5811651"/>
                  <a:gd name="connsiteX3" fmla="*/ 21917405 w 43824446"/>
                  <a:gd name="connsiteY3" fmla="*/ 3009824 h 5811651"/>
                  <a:gd name="connsiteX4" fmla="*/ 457 w 43824446"/>
                  <a:gd name="connsiteY4" fmla="*/ 5798748 h 5811651"/>
                  <a:gd name="connsiteX5" fmla="*/ 239 w 43824446"/>
                  <a:gd name="connsiteY5" fmla="*/ 7053 h 58116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824446" h="5811651">
                    <a:moveTo>
                      <a:pt x="239" y="7053"/>
                    </a:moveTo>
                    <a:lnTo>
                      <a:pt x="43824446" y="0"/>
                    </a:lnTo>
                    <a:cubicBezTo>
                      <a:pt x="43822869" y="1937217"/>
                      <a:pt x="43821293" y="3874434"/>
                      <a:pt x="43819716" y="5811651"/>
                    </a:cubicBezTo>
                    <a:cubicBezTo>
                      <a:pt x="38268362" y="4032785"/>
                      <a:pt x="30438085" y="2966157"/>
                      <a:pt x="21917405" y="3009824"/>
                    </a:cubicBezTo>
                    <a:cubicBezTo>
                      <a:pt x="14614291" y="3047251"/>
                      <a:pt x="6453731" y="3277510"/>
                      <a:pt x="457" y="5798748"/>
                    </a:cubicBezTo>
                    <a:cubicBezTo>
                      <a:pt x="-1036" y="3861504"/>
                      <a:pt x="1732" y="1944297"/>
                      <a:pt x="239" y="7053"/>
                    </a:cubicBezTo>
                    <a:close/>
                  </a:path>
                </a:pathLst>
              </a:custGeom>
              <a:gradFill flip="none" rotWithShape="1">
                <a:gsLst>
                  <a:gs pos="0">
                    <a:schemeClr val="accent6"/>
                  </a:gs>
                  <a:gs pos="100000">
                    <a:schemeClr val="accent4"/>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28" name="Rectangle 16">
                <a:extLst>
                  <a:ext uri="{FF2B5EF4-FFF2-40B4-BE49-F238E27FC236}">
                    <a16:creationId xmlns:a16="http://schemas.microsoft.com/office/drawing/2014/main" id="{2B58685C-5C24-BB42-BBEC-9D0F1A445A14}"/>
                  </a:ext>
                </a:extLst>
              </p:cNvPr>
              <p:cNvSpPr/>
              <p:nvPr userDrawn="1"/>
            </p:nvSpPr>
            <p:spPr>
              <a:xfrm>
                <a:off x="-4323" y="5744"/>
                <a:ext cx="27440229" cy="4555641"/>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968081"/>
                  <a:gd name="connsiteY0" fmla="*/ 0 h 6688809"/>
                  <a:gd name="connsiteX1" fmla="*/ 43891200 w 43968081"/>
                  <a:gd name="connsiteY1" fmla="*/ 0 h 6688809"/>
                  <a:gd name="connsiteX2" fmla="*/ 43968081 w 43968081"/>
                  <a:gd name="connsiteY2" fmla="*/ 6358199 h 6688809"/>
                  <a:gd name="connsiteX3" fmla="*/ 21448200 w 43968081"/>
                  <a:gd name="connsiteY3" fmla="*/ 3838305 h 6688809"/>
                  <a:gd name="connsiteX4" fmla="*/ 28221 w 43968081"/>
                  <a:gd name="connsiteY4" fmla="*/ 6688809 h 6688809"/>
                  <a:gd name="connsiteX5" fmla="*/ 0 w 43968081"/>
                  <a:gd name="connsiteY5" fmla="*/ 0 h 6688809"/>
                  <a:gd name="connsiteX0" fmla="*/ 0 w 43891200"/>
                  <a:gd name="connsiteY0" fmla="*/ 0 h 6688809"/>
                  <a:gd name="connsiteX1" fmla="*/ 43891200 w 43891200"/>
                  <a:gd name="connsiteY1" fmla="*/ 0 h 6688809"/>
                  <a:gd name="connsiteX2" fmla="*/ 43793664 w 43891200"/>
                  <a:gd name="connsiteY2" fmla="*/ 6218350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91200"/>
                  <a:gd name="connsiteY0" fmla="*/ 0 h 6688809"/>
                  <a:gd name="connsiteX1" fmla="*/ 43891200 w 43891200"/>
                  <a:gd name="connsiteY1" fmla="*/ 0 h 6688809"/>
                  <a:gd name="connsiteX2" fmla="*/ 43823938 w 43891200"/>
                  <a:gd name="connsiteY2" fmla="*/ 6183672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23938"/>
                  <a:gd name="connsiteY0" fmla="*/ 0 h 6688809"/>
                  <a:gd name="connsiteX1" fmla="*/ 43800376 w 43823938"/>
                  <a:gd name="connsiteY1" fmla="*/ 0 h 6688809"/>
                  <a:gd name="connsiteX2" fmla="*/ 43823938 w 43823938"/>
                  <a:gd name="connsiteY2" fmla="*/ 6183672 h 6688809"/>
                  <a:gd name="connsiteX3" fmla="*/ 21448200 w 43823938"/>
                  <a:gd name="connsiteY3" fmla="*/ 3838305 h 6688809"/>
                  <a:gd name="connsiteX4" fmla="*/ 28221 w 43823938"/>
                  <a:gd name="connsiteY4" fmla="*/ 6688809 h 6688809"/>
                  <a:gd name="connsiteX5" fmla="*/ 0 w 43823938"/>
                  <a:gd name="connsiteY5" fmla="*/ 0 h 6688809"/>
                  <a:gd name="connsiteX0" fmla="*/ 0 w 43883631"/>
                  <a:gd name="connsiteY0" fmla="*/ 0 h 6688809"/>
                  <a:gd name="connsiteX1" fmla="*/ 43883631 w 43883631"/>
                  <a:gd name="connsiteY1" fmla="*/ 41614 h 6688809"/>
                  <a:gd name="connsiteX2" fmla="*/ 43823938 w 43883631"/>
                  <a:gd name="connsiteY2" fmla="*/ 6183672 h 6688809"/>
                  <a:gd name="connsiteX3" fmla="*/ 21448200 w 43883631"/>
                  <a:gd name="connsiteY3" fmla="*/ 3838305 h 6688809"/>
                  <a:gd name="connsiteX4" fmla="*/ 28221 w 43883631"/>
                  <a:gd name="connsiteY4" fmla="*/ 6688809 h 6688809"/>
                  <a:gd name="connsiteX5" fmla="*/ 0 w 43883631"/>
                  <a:gd name="connsiteY5" fmla="*/ 0 h 6688809"/>
                  <a:gd name="connsiteX0" fmla="*/ 0 w 43876062"/>
                  <a:gd name="connsiteY0" fmla="*/ 0 h 6688809"/>
                  <a:gd name="connsiteX1" fmla="*/ 43876062 w 43876062"/>
                  <a:gd name="connsiteY1" fmla="*/ 6936 h 6688809"/>
                  <a:gd name="connsiteX2" fmla="*/ 43823938 w 43876062"/>
                  <a:gd name="connsiteY2" fmla="*/ 6183672 h 6688809"/>
                  <a:gd name="connsiteX3" fmla="*/ 21448200 w 43876062"/>
                  <a:gd name="connsiteY3" fmla="*/ 3838305 h 6688809"/>
                  <a:gd name="connsiteX4" fmla="*/ 28221 w 43876062"/>
                  <a:gd name="connsiteY4" fmla="*/ 6688809 h 6688809"/>
                  <a:gd name="connsiteX5" fmla="*/ 0 w 43876062"/>
                  <a:gd name="connsiteY5" fmla="*/ 0 h 6688809"/>
                  <a:gd name="connsiteX0" fmla="*/ 0 w 43883634"/>
                  <a:gd name="connsiteY0" fmla="*/ 6936 h 6695745"/>
                  <a:gd name="connsiteX1" fmla="*/ 43883634 w 43883634"/>
                  <a:gd name="connsiteY1" fmla="*/ 0 h 6695745"/>
                  <a:gd name="connsiteX2" fmla="*/ 43823938 w 43883634"/>
                  <a:gd name="connsiteY2" fmla="*/ 6190608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6368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871047 w 43883634"/>
                  <a:gd name="connsiteY3" fmla="*/ 3810016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2633 w 43883634"/>
                  <a:gd name="connsiteY3" fmla="*/ 3782129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1837"/>
                  <a:gd name="connsiteX1" fmla="*/ 43883634 w 43883634"/>
                  <a:gd name="connsiteY1" fmla="*/ 0 h 6691837"/>
                  <a:gd name="connsiteX2" fmla="*/ 43827740 w 43883634"/>
                  <a:gd name="connsiteY2" fmla="*/ 6180150 h 6691837"/>
                  <a:gd name="connsiteX3" fmla="*/ 21911623 w 43883634"/>
                  <a:gd name="connsiteY3" fmla="*/ 3791425 h 6691837"/>
                  <a:gd name="connsiteX4" fmla="*/ 66513 w 43883634"/>
                  <a:gd name="connsiteY4" fmla="*/ 6691837 h 6691837"/>
                  <a:gd name="connsiteX5" fmla="*/ 0 w 43883634"/>
                  <a:gd name="connsiteY5" fmla="*/ 6936 h 6691837"/>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23933 w 43834140"/>
                  <a:gd name="connsiteY0" fmla="*/ 15369 h 6695746"/>
                  <a:gd name="connsiteX1" fmla="*/ 43834140 w 43834140"/>
                  <a:gd name="connsiteY1" fmla="*/ 0 h 6695746"/>
                  <a:gd name="connsiteX2" fmla="*/ 43778245 w 43834140"/>
                  <a:gd name="connsiteY2" fmla="*/ 5777889 h 6695746"/>
                  <a:gd name="connsiteX3" fmla="*/ 21862129 w 43834140"/>
                  <a:gd name="connsiteY3" fmla="*/ 3791425 h 6695746"/>
                  <a:gd name="connsiteX4" fmla="*/ 0 w 43834140"/>
                  <a:gd name="connsiteY4" fmla="*/ 6695746 h 6695746"/>
                  <a:gd name="connsiteX5" fmla="*/ 23933 w 43834140"/>
                  <a:gd name="connsiteY5" fmla="*/ 15369 h 6695746"/>
                  <a:gd name="connsiteX0" fmla="*/ 1414 w 43848334"/>
                  <a:gd name="connsiteY0" fmla="*/ 15369 h 6695746"/>
                  <a:gd name="connsiteX1" fmla="*/ 43848334 w 43848334"/>
                  <a:gd name="connsiteY1" fmla="*/ 0 h 6695746"/>
                  <a:gd name="connsiteX2" fmla="*/ 43792439 w 43848334"/>
                  <a:gd name="connsiteY2" fmla="*/ 5777889 h 6695746"/>
                  <a:gd name="connsiteX3" fmla="*/ 21876323 w 43848334"/>
                  <a:gd name="connsiteY3" fmla="*/ 3791425 h 6695746"/>
                  <a:gd name="connsiteX4" fmla="*/ 14194 w 43848334"/>
                  <a:gd name="connsiteY4" fmla="*/ 6695746 h 6695746"/>
                  <a:gd name="connsiteX5" fmla="*/ 1414 w 43848334"/>
                  <a:gd name="connsiteY5" fmla="*/ 15369 h 6695746"/>
                  <a:gd name="connsiteX0" fmla="*/ 1414 w 43792439"/>
                  <a:gd name="connsiteY0" fmla="*/ 6936 h 6687313"/>
                  <a:gd name="connsiteX1" fmla="*/ 43729019 w 43792439"/>
                  <a:gd name="connsiteY1" fmla="*/ 0 h 6687313"/>
                  <a:gd name="connsiteX2" fmla="*/ 43792439 w 43792439"/>
                  <a:gd name="connsiteY2" fmla="*/ 5769456 h 6687313"/>
                  <a:gd name="connsiteX3" fmla="*/ 21876323 w 43792439"/>
                  <a:gd name="connsiteY3" fmla="*/ 3782992 h 6687313"/>
                  <a:gd name="connsiteX4" fmla="*/ 14194 w 43792439"/>
                  <a:gd name="connsiteY4" fmla="*/ 6687313 h 6687313"/>
                  <a:gd name="connsiteX5" fmla="*/ 1414 w 43792439"/>
                  <a:gd name="connsiteY5" fmla="*/ 6936 h 6687313"/>
                  <a:gd name="connsiteX0" fmla="*/ 1414 w 43792439"/>
                  <a:gd name="connsiteY0" fmla="*/ 0 h 6680377"/>
                  <a:gd name="connsiteX1" fmla="*/ 43600524 w 43792439"/>
                  <a:gd name="connsiteY1" fmla="*/ 77395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2439"/>
                  <a:gd name="connsiteY0" fmla="*/ 0 h 6680377"/>
                  <a:gd name="connsiteX1" fmla="*/ 43683128 w 43792439"/>
                  <a:gd name="connsiteY1" fmla="*/ 119561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3267"/>
                  <a:gd name="connsiteY0" fmla="*/ 0 h 6680377"/>
                  <a:gd name="connsiteX1" fmla="*/ 43793267 w 43793267"/>
                  <a:gd name="connsiteY1" fmla="*/ 1497 h 6680377"/>
                  <a:gd name="connsiteX2" fmla="*/ 43792439 w 43793267"/>
                  <a:gd name="connsiteY2" fmla="*/ 5762520 h 6680377"/>
                  <a:gd name="connsiteX3" fmla="*/ 21876323 w 43793267"/>
                  <a:gd name="connsiteY3" fmla="*/ 3776056 h 6680377"/>
                  <a:gd name="connsiteX4" fmla="*/ 14194 w 43793267"/>
                  <a:gd name="connsiteY4" fmla="*/ 6680377 h 6680377"/>
                  <a:gd name="connsiteX5" fmla="*/ 1414 w 43793267"/>
                  <a:gd name="connsiteY5" fmla="*/ 0 h 66803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793267" h="6680377">
                    <a:moveTo>
                      <a:pt x="1414" y="0"/>
                    </a:moveTo>
                    <a:lnTo>
                      <a:pt x="43793267" y="1497"/>
                    </a:lnTo>
                    <a:cubicBezTo>
                      <a:pt x="43793267" y="2343991"/>
                      <a:pt x="43792439" y="3420026"/>
                      <a:pt x="43792439" y="5762520"/>
                    </a:cubicBezTo>
                    <a:cubicBezTo>
                      <a:pt x="38990659" y="4549272"/>
                      <a:pt x="29172697" y="3623080"/>
                      <a:pt x="21876323" y="3776056"/>
                    </a:cubicBezTo>
                    <a:cubicBezTo>
                      <a:pt x="14579949" y="3929032"/>
                      <a:pt x="6467468" y="4159139"/>
                      <a:pt x="14194" y="6680377"/>
                    </a:cubicBezTo>
                    <a:cubicBezTo>
                      <a:pt x="22172" y="4453585"/>
                      <a:pt x="-6564" y="2226792"/>
                      <a:pt x="1414" y="0"/>
                    </a:cubicBezTo>
                    <a:close/>
                  </a:path>
                </a:pathLst>
              </a:custGeom>
              <a:gradFill flip="none" rotWithShape="1">
                <a:gsLst>
                  <a:gs pos="0">
                    <a:schemeClr val="accent6"/>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29" name="Rectangle 15">
                <a:extLst>
                  <a:ext uri="{FF2B5EF4-FFF2-40B4-BE49-F238E27FC236}">
                    <a16:creationId xmlns:a16="http://schemas.microsoft.com/office/drawing/2014/main" id="{DDBC536C-5EEE-AF48-B458-69E40A47597E}"/>
                  </a:ext>
                </a:extLst>
              </p:cNvPr>
              <p:cNvSpPr/>
              <p:nvPr userDrawn="1"/>
            </p:nvSpPr>
            <p:spPr>
              <a:xfrm>
                <a:off x="-14192" y="1382"/>
                <a:ext cx="27451941" cy="4570665"/>
              </a:xfrm>
              <a:custGeom>
                <a:avLst/>
                <a:gdLst>
                  <a:gd name="connsiteX0" fmla="*/ 0 w 43891200"/>
                  <a:gd name="connsiteY0" fmla="*/ 0 h 2171777"/>
                  <a:gd name="connsiteX1" fmla="*/ 43891200 w 43891200"/>
                  <a:gd name="connsiteY1" fmla="*/ 0 h 2171777"/>
                  <a:gd name="connsiteX2" fmla="*/ 43891200 w 43891200"/>
                  <a:gd name="connsiteY2" fmla="*/ 2171777 h 2171777"/>
                  <a:gd name="connsiteX3" fmla="*/ 0 w 43891200"/>
                  <a:gd name="connsiteY3" fmla="*/ 2171777 h 2171777"/>
                  <a:gd name="connsiteX4" fmla="*/ 0 w 43891200"/>
                  <a:gd name="connsiteY4" fmla="*/ 0 h 2171777"/>
                  <a:gd name="connsiteX0" fmla="*/ 0 w 43891200"/>
                  <a:gd name="connsiteY0" fmla="*/ 0 h 2171777"/>
                  <a:gd name="connsiteX1" fmla="*/ 43891200 w 43891200"/>
                  <a:gd name="connsiteY1" fmla="*/ 0 h 2171777"/>
                  <a:gd name="connsiteX2" fmla="*/ 43891200 w 43891200"/>
                  <a:gd name="connsiteY2" fmla="*/ 2171777 h 2171777"/>
                  <a:gd name="connsiteX3" fmla="*/ 21843298 w 43891200"/>
                  <a:gd name="connsiteY3" fmla="*/ 2143554 h 2171777"/>
                  <a:gd name="connsiteX4" fmla="*/ 0 w 43891200"/>
                  <a:gd name="connsiteY4" fmla="*/ 2171777 h 2171777"/>
                  <a:gd name="connsiteX5" fmla="*/ 0 w 43891200"/>
                  <a:gd name="connsiteY5" fmla="*/ 0 h 2171777"/>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691988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778314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83162"/>
                  <a:gd name="connsiteX1" fmla="*/ 43891200 w 43891200"/>
                  <a:gd name="connsiteY1" fmla="*/ 0 h 5383162"/>
                  <a:gd name="connsiteX2" fmla="*/ 43891197 w 43891200"/>
                  <a:gd name="connsiteY2" fmla="*/ 2143554 h 5383162"/>
                  <a:gd name="connsiteX3" fmla="*/ 21843298 w 43891200"/>
                  <a:gd name="connsiteY3" fmla="*/ 1381537 h 5383162"/>
                  <a:gd name="connsiteX4" fmla="*/ 12981 w 43891200"/>
                  <a:gd name="connsiteY4" fmla="*/ 5383162 h 5383162"/>
                  <a:gd name="connsiteX5" fmla="*/ 0 w 43891200"/>
                  <a:gd name="connsiteY5" fmla="*/ 0 h 5383162"/>
                  <a:gd name="connsiteX0" fmla="*/ 0 w 43891200"/>
                  <a:gd name="connsiteY0" fmla="*/ 0 h 5353553"/>
                  <a:gd name="connsiteX1" fmla="*/ 43891200 w 43891200"/>
                  <a:gd name="connsiteY1" fmla="*/ 0 h 5353553"/>
                  <a:gd name="connsiteX2" fmla="*/ 43891197 w 43891200"/>
                  <a:gd name="connsiteY2" fmla="*/ 2143554 h 5353553"/>
                  <a:gd name="connsiteX3" fmla="*/ 21843298 w 43891200"/>
                  <a:gd name="connsiteY3" fmla="*/ 1381537 h 5353553"/>
                  <a:gd name="connsiteX4" fmla="*/ 12981 w 43891200"/>
                  <a:gd name="connsiteY4" fmla="*/ 5353553 h 5353553"/>
                  <a:gd name="connsiteX5" fmla="*/ 0 w 43891200"/>
                  <a:gd name="connsiteY5" fmla="*/ 0 h 5353553"/>
                  <a:gd name="connsiteX0" fmla="*/ 0 w 43891200"/>
                  <a:gd name="connsiteY0" fmla="*/ 0 h 5375759"/>
                  <a:gd name="connsiteX1" fmla="*/ 43891200 w 43891200"/>
                  <a:gd name="connsiteY1" fmla="*/ 0 h 5375759"/>
                  <a:gd name="connsiteX2" fmla="*/ 43891197 w 43891200"/>
                  <a:gd name="connsiteY2" fmla="*/ 2143554 h 5375759"/>
                  <a:gd name="connsiteX3" fmla="*/ 21843298 w 43891200"/>
                  <a:gd name="connsiteY3" fmla="*/ 1381537 h 5375759"/>
                  <a:gd name="connsiteX4" fmla="*/ 2821 w 43891200"/>
                  <a:gd name="connsiteY4" fmla="*/ 5375759 h 5375759"/>
                  <a:gd name="connsiteX5" fmla="*/ 0 w 43891200"/>
                  <a:gd name="connsiteY5" fmla="*/ 0 h 5375759"/>
                  <a:gd name="connsiteX0" fmla="*/ 0 w 43891200"/>
                  <a:gd name="connsiteY0" fmla="*/ 0 h 5391472"/>
                  <a:gd name="connsiteX1" fmla="*/ 43891200 w 43891200"/>
                  <a:gd name="connsiteY1" fmla="*/ 0 h 5391472"/>
                  <a:gd name="connsiteX2" fmla="*/ 43891197 w 43891200"/>
                  <a:gd name="connsiteY2" fmla="*/ 2143554 h 5391472"/>
                  <a:gd name="connsiteX3" fmla="*/ 21843298 w 43891200"/>
                  <a:gd name="connsiteY3" fmla="*/ 1381537 h 5391472"/>
                  <a:gd name="connsiteX4" fmla="*/ 24143 w 43891200"/>
                  <a:gd name="connsiteY4" fmla="*/ 5391472 h 5391472"/>
                  <a:gd name="connsiteX5" fmla="*/ 0 w 43891200"/>
                  <a:gd name="connsiteY5" fmla="*/ 0 h 5391472"/>
                  <a:gd name="connsiteX0" fmla="*/ 0 w 43891200"/>
                  <a:gd name="connsiteY0" fmla="*/ 0 h 5388329"/>
                  <a:gd name="connsiteX1" fmla="*/ 43891200 w 43891200"/>
                  <a:gd name="connsiteY1" fmla="*/ 0 h 5388329"/>
                  <a:gd name="connsiteX2" fmla="*/ 43891197 w 43891200"/>
                  <a:gd name="connsiteY2" fmla="*/ 2143554 h 5388329"/>
                  <a:gd name="connsiteX3" fmla="*/ 21843298 w 43891200"/>
                  <a:gd name="connsiteY3" fmla="*/ 1381537 h 5388329"/>
                  <a:gd name="connsiteX4" fmla="*/ 11350 w 43891200"/>
                  <a:gd name="connsiteY4" fmla="*/ 5388329 h 5388329"/>
                  <a:gd name="connsiteX5" fmla="*/ 0 w 43891200"/>
                  <a:gd name="connsiteY5" fmla="*/ 0 h 5388329"/>
                  <a:gd name="connsiteX0" fmla="*/ 0 w 43918796"/>
                  <a:gd name="connsiteY0" fmla="*/ 0 h 5388329"/>
                  <a:gd name="connsiteX1" fmla="*/ 43918796 w 43918796"/>
                  <a:gd name="connsiteY1" fmla="*/ 0 h 5388329"/>
                  <a:gd name="connsiteX2" fmla="*/ 43918793 w 43918796"/>
                  <a:gd name="connsiteY2" fmla="*/ 2143554 h 5388329"/>
                  <a:gd name="connsiteX3" fmla="*/ 21870894 w 43918796"/>
                  <a:gd name="connsiteY3" fmla="*/ 1381537 h 5388329"/>
                  <a:gd name="connsiteX4" fmla="*/ 38946 w 43918796"/>
                  <a:gd name="connsiteY4" fmla="*/ 5388329 h 5388329"/>
                  <a:gd name="connsiteX5" fmla="*/ 0 w 43918796"/>
                  <a:gd name="connsiteY5" fmla="*/ 0 h 5388329"/>
                  <a:gd name="connsiteX0" fmla="*/ 0 w 43882001"/>
                  <a:gd name="connsiteY0" fmla="*/ 6780 h 5388329"/>
                  <a:gd name="connsiteX1" fmla="*/ 43882001 w 43882001"/>
                  <a:gd name="connsiteY1" fmla="*/ 0 h 5388329"/>
                  <a:gd name="connsiteX2" fmla="*/ 43881998 w 43882001"/>
                  <a:gd name="connsiteY2" fmla="*/ 2143554 h 5388329"/>
                  <a:gd name="connsiteX3" fmla="*/ 21834099 w 43882001"/>
                  <a:gd name="connsiteY3" fmla="*/ 1381537 h 5388329"/>
                  <a:gd name="connsiteX4" fmla="*/ 2151 w 43882001"/>
                  <a:gd name="connsiteY4" fmla="*/ 5388329 h 5388329"/>
                  <a:gd name="connsiteX5" fmla="*/ 0 w 43882001"/>
                  <a:gd name="connsiteY5" fmla="*/ 6780 h 5388329"/>
                  <a:gd name="connsiteX0" fmla="*/ 0 w 43909597"/>
                  <a:gd name="connsiteY0" fmla="*/ 6780 h 5388329"/>
                  <a:gd name="connsiteX1" fmla="*/ 43909597 w 43909597"/>
                  <a:gd name="connsiteY1" fmla="*/ 0 h 5388329"/>
                  <a:gd name="connsiteX2" fmla="*/ 43909594 w 43909597"/>
                  <a:gd name="connsiteY2" fmla="*/ 2143554 h 5388329"/>
                  <a:gd name="connsiteX3" fmla="*/ 21861695 w 43909597"/>
                  <a:gd name="connsiteY3" fmla="*/ 1381537 h 5388329"/>
                  <a:gd name="connsiteX4" fmla="*/ 29747 w 43909597"/>
                  <a:gd name="connsiteY4" fmla="*/ 5388329 h 5388329"/>
                  <a:gd name="connsiteX5" fmla="*/ 0 w 43909597"/>
                  <a:gd name="connsiteY5" fmla="*/ 6780 h 5388329"/>
                  <a:gd name="connsiteX0" fmla="*/ 16283 w 43879886"/>
                  <a:gd name="connsiteY0" fmla="*/ 13560 h 5388329"/>
                  <a:gd name="connsiteX1" fmla="*/ 43879886 w 43879886"/>
                  <a:gd name="connsiteY1" fmla="*/ 0 h 5388329"/>
                  <a:gd name="connsiteX2" fmla="*/ 43879883 w 43879886"/>
                  <a:gd name="connsiteY2" fmla="*/ 2143554 h 5388329"/>
                  <a:gd name="connsiteX3" fmla="*/ 21831984 w 43879886"/>
                  <a:gd name="connsiteY3" fmla="*/ 1381537 h 5388329"/>
                  <a:gd name="connsiteX4" fmla="*/ 36 w 43879886"/>
                  <a:gd name="connsiteY4" fmla="*/ 5388329 h 5388329"/>
                  <a:gd name="connsiteX5" fmla="*/ 16283 w 43879886"/>
                  <a:gd name="connsiteY5" fmla="*/ 13560 h 5388329"/>
                  <a:gd name="connsiteX0" fmla="*/ 7118 w 43879920"/>
                  <a:gd name="connsiteY0" fmla="*/ 6780 h 5388329"/>
                  <a:gd name="connsiteX1" fmla="*/ 43879920 w 43879920"/>
                  <a:gd name="connsiteY1" fmla="*/ 0 h 5388329"/>
                  <a:gd name="connsiteX2" fmla="*/ 43879917 w 43879920"/>
                  <a:gd name="connsiteY2" fmla="*/ 2143554 h 5388329"/>
                  <a:gd name="connsiteX3" fmla="*/ 21832018 w 43879920"/>
                  <a:gd name="connsiteY3" fmla="*/ 1381537 h 5388329"/>
                  <a:gd name="connsiteX4" fmla="*/ 70 w 43879920"/>
                  <a:gd name="connsiteY4" fmla="*/ 5388329 h 5388329"/>
                  <a:gd name="connsiteX5" fmla="*/ 7118 w 43879920"/>
                  <a:gd name="connsiteY5" fmla="*/ 6780 h 5388329"/>
                  <a:gd name="connsiteX0" fmla="*/ 0 w 43900399"/>
                  <a:gd name="connsiteY0" fmla="*/ 0 h 5388329"/>
                  <a:gd name="connsiteX1" fmla="*/ 43900399 w 43900399"/>
                  <a:gd name="connsiteY1" fmla="*/ 0 h 5388329"/>
                  <a:gd name="connsiteX2" fmla="*/ 43900396 w 43900399"/>
                  <a:gd name="connsiteY2" fmla="*/ 2143554 h 5388329"/>
                  <a:gd name="connsiteX3" fmla="*/ 21852497 w 43900399"/>
                  <a:gd name="connsiteY3" fmla="*/ 1381537 h 5388329"/>
                  <a:gd name="connsiteX4" fmla="*/ 20549 w 43900399"/>
                  <a:gd name="connsiteY4" fmla="*/ 5388329 h 5388329"/>
                  <a:gd name="connsiteX5" fmla="*/ 0 w 43900399"/>
                  <a:gd name="connsiteY5" fmla="*/ 0 h 5388329"/>
                  <a:gd name="connsiteX0" fmla="*/ 0 w 43900396"/>
                  <a:gd name="connsiteY0" fmla="*/ 0 h 5388329"/>
                  <a:gd name="connsiteX1" fmla="*/ 43854405 w 43900396"/>
                  <a:gd name="connsiteY1" fmla="*/ 27119 h 5388329"/>
                  <a:gd name="connsiteX2" fmla="*/ 43900396 w 43900396"/>
                  <a:gd name="connsiteY2" fmla="*/ 2143554 h 5388329"/>
                  <a:gd name="connsiteX3" fmla="*/ 21852497 w 43900396"/>
                  <a:gd name="connsiteY3" fmla="*/ 1381537 h 5388329"/>
                  <a:gd name="connsiteX4" fmla="*/ 20549 w 43900396"/>
                  <a:gd name="connsiteY4" fmla="*/ 5388329 h 5388329"/>
                  <a:gd name="connsiteX5" fmla="*/ 0 w 43900396"/>
                  <a:gd name="connsiteY5" fmla="*/ 0 h 5388329"/>
                  <a:gd name="connsiteX0" fmla="*/ 0 w 43900398"/>
                  <a:gd name="connsiteY0" fmla="*/ 0 h 5388329"/>
                  <a:gd name="connsiteX1" fmla="*/ 43900398 w 43900398"/>
                  <a:gd name="connsiteY1" fmla="*/ 6780 h 5388329"/>
                  <a:gd name="connsiteX2" fmla="*/ 43900396 w 43900398"/>
                  <a:gd name="connsiteY2" fmla="*/ 2143554 h 5388329"/>
                  <a:gd name="connsiteX3" fmla="*/ 21852497 w 43900398"/>
                  <a:gd name="connsiteY3" fmla="*/ 1381537 h 5388329"/>
                  <a:gd name="connsiteX4" fmla="*/ 20549 w 43900398"/>
                  <a:gd name="connsiteY4" fmla="*/ 5388329 h 5388329"/>
                  <a:gd name="connsiteX5" fmla="*/ 0 w 43900398"/>
                  <a:gd name="connsiteY5" fmla="*/ 0 h 5388329"/>
                  <a:gd name="connsiteX0" fmla="*/ 0 w 43909598"/>
                  <a:gd name="connsiteY0" fmla="*/ 0 h 5388329"/>
                  <a:gd name="connsiteX1" fmla="*/ 43909598 w 43909598"/>
                  <a:gd name="connsiteY1" fmla="*/ 6780 h 5388329"/>
                  <a:gd name="connsiteX2" fmla="*/ 43900396 w 43909598"/>
                  <a:gd name="connsiteY2" fmla="*/ 2143554 h 5388329"/>
                  <a:gd name="connsiteX3" fmla="*/ 21852497 w 43909598"/>
                  <a:gd name="connsiteY3" fmla="*/ 1381537 h 5388329"/>
                  <a:gd name="connsiteX4" fmla="*/ 20549 w 43909598"/>
                  <a:gd name="connsiteY4" fmla="*/ 5388329 h 5388329"/>
                  <a:gd name="connsiteX5" fmla="*/ 0 w 43909598"/>
                  <a:gd name="connsiteY5" fmla="*/ 0 h 53883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909598" h="5388329">
                    <a:moveTo>
                      <a:pt x="0" y="0"/>
                    </a:moveTo>
                    <a:lnTo>
                      <a:pt x="43909598" y="6780"/>
                    </a:lnTo>
                    <a:cubicBezTo>
                      <a:pt x="43909597" y="719038"/>
                      <a:pt x="43900397" y="1431296"/>
                      <a:pt x="43900396" y="2143554"/>
                    </a:cubicBezTo>
                    <a:cubicBezTo>
                      <a:pt x="37284373" y="1358490"/>
                      <a:pt x="29162993" y="845303"/>
                      <a:pt x="21852497" y="1381537"/>
                    </a:cubicBezTo>
                    <a:cubicBezTo>
                      <a:pt x="14542001" y="1917771"/>
                      <a:pt x="6144574" y="2782191"/>
                      <a:pt x="20549" y="5388329"/>
                    </a:cubicBezTo>
                    <a:cubicBezTo>
                      <a:pt x="19609" y="3596409"/>
                      <a:pt x="940" y="1791920"/>
                      <a:pt x="0" y="0"/>
                    </a:cubicBezTo>
                    <a:close/>
                  </a:path>
                </a:pathLst>
              </a:custGeom>
              <a:gradFill flip="none" rotWithShape="1">
                <a:gsLst>
                  <a:gs pos="0">
                    <a:schemeClr val="tx2"/>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dirty="0">
                  <a:ln>
                    <a:noFill/>
                  </a:ln>
                  <a:solidFill>
                    <a:schemeClr val="accent1"/>
                  </a:solidFill>
                </a:endParaRPr>
              </a:p>
            </p:txBody>
          </p:sp>
        </p:grpSp>
      </p:grpSp>
    </p:spTree>
  </p:cSld>
  <p:clrMap bg1="lt1" tx1="dk1" bg2="lt2" tx2="dk2" accent1="accent1" accent2="accent2" accent3="accent3" accent4="accent4" accent5="accent5" accent6="accent6" hlink="hlink" folHlink="folHlink"/>
  <p:sldLayoutIdLst>
    <p:sldLayoutId id="2147483658" r:id="rId1"/>
  </p:sldLayoutIdLst>
  <p:txStyles>
    <p:titleStyle>
      <a:lvl1pPr algn="ctr" defTabSz="4388900" rtl="0" eaLnBrk="1" latinLnBrk="0" hangingPunct="1">
        <a:spcBef>
          <a:spcPct val="0"/>
        </a:spcBef>
        <a:buNone/>
        <a:defRPr sz="8800" kern="1200">
          <a:solidFill>
            <a:schemeClr val="bg1"/>
          </a:solidFill>
          <a:latin typeface="Trebuchet MS" pitchFamily="34" charset="0"/>
          <a:ea typeface="+mj-ea"/>
          <a:cs typeface="+mj-cs"/>
        </a:defRPr>
      </a:lvl1pPr>
    </p:titleStyle>
    <p:bodyStyle>
      <a:lvl1pPr marL="1645838" indent="-1645838" algn="l" defTabSz="4388900" rtl="0" eaLnBrk="1" latinLnBrk="0" hangingPunct="1">
        <a:spcBef>
          <a:spcPct val="20000"/>
        </a:spcBef>
        <a:buFont typeface="Arial" pitchFamily="34" charset="0"/>
        <a:buChar char="•"/>
        <a:defRPr sz="15400" kern="1200">
          <a:solidFill>
            <a:schemeClr val="tx1"/>
          </a:solidFill>
          <a:latin typeface="+mn-lt"/>
          <a:ea typeface="+mn-ea"/>
          <a:cs typeface="+mn-cs"/>
        </a:defRPr>
      </a:lvl1pPr>
      <a:lvl2pPr marL="3565982" indent="-1371531" algn="l" defTabSz="4388900" rtl="0" eaLnBrk="1" latinLnBrk="0" hangingPunct="1">
        <a:spcBef>
          <a:spcPct val="20000"/>
        </a:spcBef>
        <a:buFont typeface="Arial" pitchFamily="34" charset="0"/>
        <a:buChar char="–"/>
        <a:defRPr sz="13500" kern="1200">
          <a:solidFill>
            <a:schemeClr val="tx1"/>
          </a:solidFill>
          <a:latin typeface="+mn-lt"/>
          <a:ea typeface="+mn-ea"/>
          <a:cs typeface="+mn-cs"/>
        </a:defRPr>
      </a:lvl2pPr>
      <a:lvl3pPr marL="5486126" indent="-1097226" algn="l" defTabSz="4388900" rtl="0" eaLnBrk="1" latinLnBrk="0" hangingPunct="1">
        <a:spcBef>
          <a:spcPct val="20000"/>
        </a:spcBef>
        <a:buFont typeface="Arial" pitchFamily="34" charset="0"/>
        <a:buChar char="•"/>
        <a:defRPr sz="11600" kern="1200">
          <a:solidFill>
            <a:schemeClr val="tx1"/>
          </a:solidFill>
          <a:latin typeface="+mn-lt"/>
          <a:ea typeface="+mn-ea"/>
          <a:cs typeface="+mn-cs"/>
        </a:defRPr>
      </a:lvl3pPr>
      <a:lvl4pPr marL="76805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4pPr>
      <a:lvl5pPr marL="9875026"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5pPr>
      <a:lvl6pPr marL="120694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6pPr>
      <a:lvl7pPr marL="14263926"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7pPr>
      <a:lvl8pPr marL="164583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8pPr>
      <a:lvl9pPr marL="1865282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9pPr>
    </p:bodyStyle>
    <p:otherStyle>
      <a:defPPr>
        <a:defRPr lang="en-US"/>
      </a:defPPr>
      <a:lvl1pPr marL="0" algn="l" defTabSz="4388900" rtl="0" eaLnBrk="1" latinLnBrk="0" hangingPunct="1">
        <a:defRPr sz="8600" kern="1200">
          <a:solidFill>
            <a:schemeClr val="tx1"/>
          </a:solidFill>
          <a:latin typeface="+mn-lt"/>
          <a:ea typeface="+mn-ea"/>
          <a:cs typeface="+mn-cs"/>
        </a:defRPr>
      </a:lvl1pPr>
      <a:lvl2pPr marL="2194451" algn="l" defTabSz="4388900" rtl="0" eaLnBrk="1" latinLnBrk="0" hangingPunct="1">
        <a:defRPr sz="8600" kern="1200">
          <a:solidFill>
            <a:schemeClr val="tx1"/>
          </a:solidFill>
          <a:latin typeface="+mn-lt"/>
          <a:ea typeface="+mn-ea"/>
          <a:cs typeface="+mn-cs"/>
        </a:defRPr>
      </a:lvl2pPr>
      <a:lvl3pPr marL="4388900" algn="l" defTabSz="4388900" rtl="0" eaLnBrk="1" latinLnBrk="0" hangingPunct="1">
        <a:defRPr sz="8600" kern="1200">
          <a:solidFill>
            <a:schemeClr val="tx1"/>
          </a:solidFill>
          <a:latin typeface="+mn-lt"/>
          <a:ea typeface="+mn-ea"/>
          <a:cs typeface="+mn-cs"/>
        </a:defRPr>
      </a:lvl3pPr>
      <a:lvl4pPr marL="6583351" algn="l" defTabSz="4388900" rtl="0" eaLnBrk="1" latinLnBrk="0" hangingPunct="1">
        <a:defRPr sz="8600" kern="1200">
          <a:solidFill>
            <a:schemeClr val="tx1"/>
          </a:solidFill>
          <a:latin typeface="+mn-lt"/>
          <a:ea typeface="+mn-ea"/>
          <a:cs typeface="+mn-cs"/>
        </a:defRPr>
      </a:lvl4pPr>
      <a:lvl5pPr marL="8777801" algn="l" defTabSz="4388900" rtl="0" eaLnBrk="1" latinLnBrk="0" hangingPunct="1">
        <a:defRPr sz="8600" kern="1200">
          <a:solidFill>
            <a:schemeClr val="tx1"/>
          </a:solidFill>
          <a:latin typeface="+mn-lt"/>
          <a:ea typeface="+mn-ea"/>
          <a:cs typeface="+mn-cs"/>
        </a:defRPr>
      </a:lvl5pPr>
      <a:lvl6pPr marL="10972252" algn="l" defTabSz="4388900" rtl="0" eaLnBrk="1" latinLnBrk="0" hangingPunct="1">
        <a:defRPr sz="8600" kern="1200">
          <a:solidFill>
            <a:schemeClr val="tx1"/>
          </a:solidFill>
          <a:latin typeface="+mn-lt"/>
          <a:ea typeface="+mn-ea"/>
          <a:cs typeface="+mn-cs"/>
        </a:defRPr>
      </a:lvl6pPr>
      <a:lvl7pPr marL="13166703" algn="l" defTabSz="4388900" rtl="0" eaLnBrk="1" latinLnBrk="0" hangingPunct="1">
        <a:defRPr sz="8600" kern="1200">
          <a:solidFill>
            <a:schemeClr val="tx1"/>
          </a:solidFill>
          <a:latin typeface="+mn-lt"/>
          <a:ea typeface="+mn-ea"/>
          <a:cs typeface="+mn-cs"/>
        </a:defRPr>
      </a:lvl7pPr>
      <a:lvl8pPr marL="15361152" algn="l" defTabSz="4388900" rtl="0" eaLnBrk="1" latinLnBrk="0" hangingPunct="1">
        <a:defRPr sz="8600" kern="1200">
          <a:solidFill>
            <a:schemeClr val="tx1"/>
          </a:solidFill>
          <a:latin typeface="+mn-lt"/>
          <a:ea typeface="+mn-ea"/>
          <a:cs typeface="+mn-cs"/>
        </a:defRPr>
      </a:lvl8pPr>
      <a:lvl9pPr marL="17555603" algn="l" defTabSz="4388900" rtl="0" eaLnBrk="1" latinLnBrk="0" hangingPunct="1">
        <a:defRPr sz="86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2904" userDrawn="1">
          <p15:clr>
            <a:srgbClr val="F26B43"/>
          </p15:clr>
        </p15:guide>
      </p15:sldGuideLst>
    </p:ext>
  </p:extLst>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sp>
        <p:nvSpPr>
          <p:cNvPr id="37" name="Rounded Rectangle 36"/>
          <p:cNvSpPr/>
          <p:nvPr userDrawn="1"/>
        </p:nvSpPr>
        <p:spPr>
          <a:xfrm>
            <a:off x="483426" y="4691266"/>
            <a:ext cx="10058400" cy="26518273"/>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8" name="Rounded Rectangle 37"/>
          <p:cNvSpPr/>
          <p:nvPr userDrawn="1"/>
        </p:nvSpPr>
        <p:spPr>
          <a:xfrm>
            <a:off x="33320262" y="4691266"/>
            <a:ext cx="10058400" cy="26518273"/>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9" name="Rounded Rectangle 38"/>
          <p:cNvSpPr/>
          <p:nvPr userDrawn="1"/>
        </p:nvSpPr>
        <p:spPr>
          <a:xfrm>
            <a:off x="11442847" y="4691266"/>
            <a:ext cx="20978625" cy="26518273"/>
          </a:xfrm>
          <a:prstGeom prst="roundRect">
            <a:avLst>
              <a:gd name="adj" fmla="val 957"/>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74" name="Group 73"/>
          <p:cNvGrpSpPr/>
          <p:nvPr userDrawn="1"/>
        </p:nvGrpSpPr>
        <p:grpSpPr>
          <a:xfrm rot="10800000">
            <a:off x="-36600" y="31404884"/>
            <a:ext cx="43927800" cy="1502229"/>
            <a:chOff x="-14192" y="1382"/>
            <a:chExt cx="27451941" cy="4572641"/>
          </a:xfrm>
        </p:grpSpPr>
        <p:sp>
          <p:nvSpPr>
            <p:cNvPr id="75" name="Rectangle 16"/>
            <p:cNvSpPr/>
            <p:nvPr userDrawn="1"/>
          </p:nvSpPr>
          <p:spPr>
            <a:xfrm>
              <a:off x="4001" y="707796"/>
              <a:ext cx="27429212" cy="3866227"/>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32864 w 43891200"/>
                <a:gd name="connsiteY3" fmla="*/ 3330294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272584"/>
                <a:gd name="connsiteX1" fmla="*/ 43891200 w 43891200"/>
                <a:gd name="connsiteY1" fmla="*/ 0 h 7272584"/>
                <a:gd name="connsiteX2" fmla="*/ 43891200 w 43891200"/>
                <a:gd name="connsiteY2" fmla="*/ 7027483 h 7272584"/>
                <a:gd name="connsiteX3" fmla="*/ 37534349 w 43891200"/>
                <a:gd name="connsiteY3" fmla="*/ 5432466 h 7272584"/>
                <a:gd name="connsiteX4" fmla="*/ 21589306 w 43891200"/>
                <a:gd name="connsiteY4" fmla="*/ 3104512 h 7272584"/>
                <a:gd name="connsiteX5" fmla="*/ 84664 w 43891200"/>
                <a:gd name="connsiteY5" fmla="*/ 5531673 h 7272584"/>
                <a:gd name="connsiteX6" fmla="*/ 0 w 43891200"/>
                <a:gd name="connsiteY6" fmla="*/ 0 h 7272584"/>
                <a:gd name="connsiteX0" fmla="*/ 0 w 43891200"/>
                <a:gd name="connsiteY0" fmla="*/ 0 h 7027483"/>
                <a:gd name="connsiteX1" fmla="*/ 43891200 w 43891200"/>
                <a:gd name="connsiteY1" fmla="*/ 0 h 7027483"/>
                <a:gd name="connsiteX2" fmla="*/ 43891200 w 43891200"/>
                <a:gd name="connsiteY2" fmla="*/ 7027483 h 7027483"/>
                <a:gd name="connsiteX3" fmla="*/ 37534349 w 43891200"/>
                <a:gd name="connsiteY3" fmla="*/ 5432466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423313 w 43891200"/>
                <a:gd name="connsiteY4" fmla="*/ 3012175 h 7027483"/>
                <a:gd name="connsiteX5" fmla="*/ 84664 w 43891200"/>
                <a:gd name="connsiteY5" fmla="*/ 5531673 h 7027483"/>
                <a:gd name="connsiteX6" fmla="*/ 0 w 43891200"/>
                <a:gd name="connsiteY6" fmla="*/ 0 h 7027483"/>
                <a:gd name="connsiteX0" fmla="*/ 0 w 43891200"/>
                <a:gd name="connsiteY0" fmla="*/ 0 h 6029592"/>
                <a:gd name="connsiteX1" fmla="*/ 43891200 w 43891200"/>
                <a:gd name="connsiteY1" fmla="*/ 0 h 6029592"/>
                <a:gd name="connsiteX2" fmla="*/ 43852760 w 43891200"/>
                <a:gd name="connsiteY2" fmla="*/ 6029592 h 6029592"/>
                <a:gd name="connsiteX3" fmla="*/ 37534347 w 43891200"/>
                <a:gd name="connsiteY3" fmla="*/ 517930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36342689 w 43891200"/>
                <a:gd name="connsiteY3" fmla="*/ 446652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79664"/>
                <a:gd name="connsiteX1" fmla="*/ 43891200 w 43891200"/>
                <a:gd name="connsiteY1" fmla="*/ 0 h 6079664"/>
                <a:gd name="connsiteX2" fmla="*/ 43852760 w 43891200"/>
                <a:gd name="connsiteY2" fmla="*/ 6029592 h 6079664"/>
                <a:gd name="connsiteX3" fmla="*/ 21423313 w 43891200"/>
                <a:gd name="connsiteY3" fmla="*/ 3012175 h 6079664"/>
                <a:gd name="connsiteX4" fmla="*/ 84664 w 43891200"/>
                <a:gd name="connsiteY4" fmla="*/ 5531673 h 6079664"/>
                <a:gd name="connsiteX5" fmla="*/ 0 w 43891200"/>
                <a:gd name="connsiteY5" fmla="*/ 0 h 6079664"/>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5887037"/>
                <a:gd name="connsiteX1" fmla="*/ 43891200 w 43891200"/>
                <a:gd name="connsiteY1" fmla="*/ 0 h 5887037"/>
                <a:gd name="connsiteX2" fmla="*/ 43814321 w 43891200"/>
                <a:gd name="connsiteY2" fmla="*/ 5887037 h 5887037"/>
                <a:gd name="connsiteX3" fmla="*/ 21423313 w 43891200"/>
                <a:gd name="connsiteY3" fmla="*/ 3012175 h 5887037"/>
                <a:gd name="connsiteX4" fmla="*/ 84664 w 43891200"/>
                <a:gd name="connsiteY4" fmla="*/ 5531673 h 5887037"/>
                <a:gd name="connsiteX5" fmla="*/ 0 w 43891200"/>
                <a:gd name="connsiteY5" fmla="*/ 0 h 5887037"/>
                <a:gd name="connsiteX0" fmla="*/ 0 w 43891200"/>
                <a:gd name="connsiteY0" fmla="*/ 0 h 5745966"/>
                <a:gd name="connsiteX1" fmla="*/ 43891200 w 43891200"/>
                <a:gd name="connsiteY1" fmla="*/ 0 h 5745966"/>
                <a:gd name="connsiteX2" fmla="*/ 43814319 w 43891200"/>
                <a:gd name="connsiteY2" fmla="*/ 5745966 h 5745966"/>
                <a:gd name="connsiteX3" fmla="*/ 21423313 w 43891200"/>
                <a:gd name="connsiteY3" fmla="*/ 3012175 h 5745966"/>
                <a:gd name="connsiteX4" fmla="*/ 84664 w 43891200"/>
                <a:gd name="connsiteY4" fmla="*/ 5531673 h 5745966"/>
                <a:gd name="connsiteX5" fmla="*/ 0 w 43891200"/>
                <a:gd name="connsiteY5" fmla="*/ 0 h 5745966"/>
                <a:gd name="connsiteX0" fmla="*/ 0 w 43891200"/>
                <a:gd name="connsiteY0" fmla="*/ 0 h 5774180"/>
                <a:gd name="connsiteX1" fmla="*/ 43891200 w 43891200"/>
                <a:gd name="connsiteY1" fmla="*/ 0 h 5774180"/>
                <a:gd name="connsiteX2" fmla="*/ 43814319 w 43891200"/>
                <a:gd name="connsiteY2" fmla="*/ 5774180 h 5774180"/>
                <a:gd name="connsiteX3" fmla="*/ 21423313 w 43891200"/>
                <a:gd name="connsiteY3" fmla="*/ 3012175 h 5774180"/>
                <a:gd name="connsiteX4" fmla="*/ 84664 w 43891200"/>
                <a:gd name="connsiteY4" fmla="*/ 5531673 h 5774180"/>
                <a:gd name="connsiteX5" fmla="*/ 0 w 43891200"/>
                <a:gd name="connsiteY5" fmla="*/ 0 h 5774180"/>
                <a:gd name="connsiteX0" fmla="*/ 6633 w 43897833"/>
                <a:gd name="connsiteY0" fmla="*/ 0 h 5774180"/>
                <a:gd name="connsiteX1" fmla="*/ 43897833 w 43897833"/>
                <a:gd name="connsiteY1" fmla="*/ 0 h 5774180"/>
                <a:gd name="connsiteX2" fmla="*/ 43820952 w 43897833"/>
                <a:gd name="connsiteY2" fmla="*/ 5774180 h 5774180"/>
                <a:gd name="connsiteX3" fmla="*/ 21429946 w 43897833"/>
                <a:gd name="connsiteY3" fmla="*/ 3012175 h 5774180"/>
                <a:gd name="connsiteX4" fmla="*/ 0 w 43897833"/>
                <a:gd name="connsiteY4" fmla="*/ 5757386 h 5774180"/>
                <a:gd name="connsiteX5" fmla="*/ 6633 w 43897833"/>
                <a:gd name="connsiteY5" fmla="*/ 0 h 5774180"/>
                <a:gd name="connsiteX0" fmla="*/ 6633 w 43897833"/>
                <a:gd name="connsiteY0" fmla="*/ 0 h 5785600"/>
                <a:gd name="connsiteX1" fmla="*/ 43897833 w 43897833"/>
                <a:gd name="connsiteY1" fmla="*/ 0 h 5785600"/>
                <a:gd name="connsiteX2" fmla="*/ 43820952 w 43897833"/>
                <a:gd name="connsiteY2" fmla="*/ 5774180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97833"/>
                <a:gd name="connsiteY0" fmla="*/ 0 h 5785600"/>
                <a:gd name="connsiteX1" fmla="*/ 43897833 w 43897833"/>
                <a:gd name="connsiteY1" fmla="*/ 0 h 5785600"/>
                <a:gd name="connsiteX2" fmla="*/ 43829914 w 43897833"/>
                <a:gd name="connsiteY2" fmla="*/ 5757562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84390"/>
                <a:gd name="connsiteY0" fmla="*/ 4153 h 5789753"/>
                <a:gd name="connsiteX1" fmla="*/ 43884390 w 43884390"/>
                <a:gd name="connsiteY1" fmla="*/ 0 h 5789753"/>
                <a:gd name="connsiteX2" fmla="*/ 43829914 w 43884390"/>
                <a:gd name="connsiteY2" fmla="*/ 5761715 h 5789753"/>
                <a:gd name="connsiteX3" fmla="*/ 21429946 w 43884390"/>
                <a:gd name="connsiteY3" fmla="*/ 3016328 h 5789753"/>
                <a:gd name="connsiteX4" fmla="*/ 0 w 43884390"/>
                <a:gd name="connsiteY4" fmla="*/ 5789753 h 5789753"/>
                <a:gd name="connsiteX5" fmla="*/ 6633 w 43884390"/>
                <a:gd name="connsiteY5" fmla="*/ 4153 h 5789753"/>
                <a:gd name="connsiteX0" fmla="*/ 6633 w 43884392"/>
                <a:gd name="connsiteY0" fmla="*/ 0 h 5785600"/>
                <a:gd name="connsiteX1" fmla="*/ 43884392 w 43884392"/>
                <a:gd name="connsiteY1" fmla="*/ 1 h 5785600"/>
                <a:gd name="connsiteX2" fmla="*/ 43829914 w 43884392"/>
                <a:gd name="connsiteY2" fmla="*/ 5757562 h 5785600"/>
                <a:gd name="connsiteX3" fmla="*/ 21429946 w 43884392"/>
                <a:gd name="connsiteY3" fmla="*/ 3012175 h 5785600"/>
                <a:gd name="connsiteX4" fmla="*/ 0 w 43884392"/>
                <a:gd name="connsiteY4" fmla="*/ 5785600 h 5785600"/>
                <a:gd name="connsiteX5" fmla="*/ 6633 w 43884392"/>
                <a:gd name="connsiteY5" fmla="*/ 0 h 5785600"/>
                <a:gd name="connsiteX0" fmla="*/ 6633 w 43876785"/>
                <a:gd name="connsiteY0" fmla="*/ 7053 h 5792653"/>
                <a:gd name="connsiteX1" fmla="*/ 43876785 w 43876785"/>
                <a:gd name="connsiteY1" fmla="*/ 0 h 5792653"/>
                <a:gd name="connsiteX2" fmla="*/ 43829914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64377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44088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801199"/>
                <a:gd name="connsiteX1" fmla="*/ 43876785 w 43876785"/>
                <a:gd name="connsiteY1" fmla="*/ 0 h 5801199"/>
                <a:gd name="connsiteX2" fmla="*/ 43831664 w 43876785"/>
                <a:gd name="connsiteY2" fmla="*/ 5801199 h 5801199"/>
                <a:gd name="connsiteX3" fmla="*/ 21923799 w 43876785"/>
                <a:gd name="connsiteY3" fmla="*/ 3009824 h 5801199"/>
                <a:gd name="connsiteX4" fmla="*/ 0 w 43876785"/>
                <a:gd name="connsiteY4" fmla="*/ 5792653 h 5801199"/>
                <a:gd name="connsiteX5" fmla="*/ 6633 w 43876785"/>
                <a:gd name="connsiteY5" fmla="*/ 7053 h 5801199"/>
                <a:gd name="connsiteX0" fmla="*/ 6633 w 43876785"/>
                <a:gd name="connsiteY0" fmla="*/ 7053 h 5811651"/>
                <a:gd name="connsiteX1" fmla="*/ 43876785 w 43876785"/>
                <a:gd name="connsiteY1" fmla="*/ 0 h 5811651"/>
                <a:gd name="connsiteX2" fmla="*/ 43826110 w 43876785"/>
                <a:gd name="connsiteY2" fmla="*/ 5811651 h 5811651"/>
                <a:gd name="connsiteX3" fmla="*/ 21923799 w 43876785"/>
                <a:gd name="connsiteY3" fmla="*/ 3009824 h 5811651"/>
                <a:gd name="connsiteX4" fmla="*/ 0 w 43876785"/>
                <a:gd name="connsiteY4" fmla="*/ 5792653 h 5811651"/>
                <a:gd name="connsiteX5" fmla="*/ 6633 w 43876785"/>
                <a:gd name="connsiteY5" fmla="*/ 7053 h 5811651"/>
                <a:gd name="connsiteX0" fmla="*/ -1 w 43870151"/>
                <a:gd name="connsiteY0" fmla="*/ 7053 h 5818785"/>
                <a:gd name="connsiteX1" fmla="*/ 43870151 w 43870151"/>
                <a:gd name="connsiteY1" fmla="*/ 0 h 5818785"/>
                <a:gd name="connsiteX2" fmla="*/ 43819476 w 43870151"/>
                <a:gd name="connsiteY2" fmla="*/ 5811651 h 5818785"/>
                <a:gd name="connsiteX3" fmla="*/ 21917165 w 43870151"/>
                <a:gd name="connsiteY3" fmla="*/ 3009824 h 5818785"/>
                <a:gd name="connsiteX4" fmla="*/ 4477 w 43870151"/>
                <a:gd name="connsiteY4" fmla="*/ 5818785 h 5818785"/>
                <a:gd name="connsiteX5" fmla="*/ -1 w 43870151"/>
                <a:gd name="connsiteY5" fmla="*/ 7053 h 5818785"/>
                <a:gd name="connsiteX0" fmla="*/ 239 w 43870391"/>
                <a:gd name="connsiteY0" fmla="*/ 7053 h 5814778"/>
                <a:gd name="connsiteX1" fmla="*/ 43870391 w 43870391"/>
                <a:gd name="connsiteY1" fmla="*/ 0 h 5814778"/>
                <a:gd name="connsiteX2" fmla="*/ 43819716 w 43870391"/>
                <a:gd name="connsiteY2" fmla="*/ 5811651 h 5814778"/>
                <a:gd name="connsiteX3" fmla="*/ 21917405 w 43870391"/>
                <a:gd name="connsiteY3" fmla="*/ 3009824 h 5814778"/>
                <a:gd name="connsiteX4" fmla="*/ 457 w 43870391"/>
                <a:gd name="connsiteY4" fmla="*/ 5814778 h 5814778"/>
                <a:gd name="connsiteX5" fmla="*/ 239 w 43870391"/>
                <a:gd name="connsiteY5" fmla="*/ 7053 h 5814778"/>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806763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42825"/>
                <a:gd name="connsiteY0" fmla="*/ 7053 h 5811651"/>
                <a:gd name="connsiteX1" fmla="*/ 43842825 w 43842825"/>
                <a:gd name="connsiteY1" fmla="*/ 0 h 5811651"/>
                <a:gd name="connsiteX2" fmla="*/ 43819716 w 43842825"/>
                <a:gd name="connsiteY2" fmla="*/ 5811651 h 5811651"/>
                <a:gd name="connsiteX3" fmla="*/ 21917405 w 43842825"/>
                <a:gd name="connsiteY3" fmla="*/ 3009824 h 5811651"/>
                <a:gd name="connsiteX4" fmla="*/ 457 w 43842825"/>
                <a:gd name="connsiteY4" fmla="*/ 5798748 h 5811651"/>
                <a:gd name="connsiteX5" fmla="*/ 239 w 43842825"/>
                <a:gd name="connsiteY5" fmla="*/ 7053 h 5811651"/>
                <a:gd name="connsiteX0" fmla="*/ 239 w 43824446"/>
                <a:gd name="connsiteY0" fmla="*/ 7053 h 5811651"/>
                <a:gd name="connsiteX1" fmla="*/ 43824446 w 43824446"/>
                <a:gd name="connsiteY1" fmla="*/ 0 h 5811651"/>
                <a:gd name="connsiteX2" fmla="*/ 43819716 w 43824446"/>
                <a:gd name="connsiteY2" fmla="*/ 5811651 h 5811651"/>
                <a:gd name="connsiteX3" fmla="*/ 21917405 w 43824446"/>
                <a:gd name="connsiteY3" fmla="*/ 3009824 h 5811651"/>
                <a:gd name="connsiteX4" fmla="*/ 457 w 43824446"/>
                <a:gd name="connsiteY4" fmla="*/ 5798748 h 5811651"/>
                <a:gd name="connsiteX5" fmla="*/ 239 w 43824446"/>
                <a:gd name="connsiteY5" fmla="*/ 7053 h 58116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824446" h="5811651">
                  <a:moveTo>
                    <a:pt x="239" y="7053"/>
                  </a:moveTo>
                  <a:lnTo>
                    <a:pt x="43824446" y="0"/>
                  </a:lnTo>
                  <a:cubicBezTo>
                    <a:pt x="43822869" y="1937217"/>
                    <a:pt x="43821293" y="3874434"/>
                    <a:pt x="43819716" y="5811651"/>
                  </a:cubicBezTo>
                  <a:cubicBezTo>
                    <a:pt x="38268362" y="4032785"/>
                    <a:pt x="30438085" y="2966157"/>
                    <a:pt x="21917405" y="3009824"/>
                  </a:cubicBezTo>
                  <a:cubicBezTo>
                    <a:pt x="14614291" y="3047251"/>
                    <a:pt x="6453731" y="3277510"/>
                    <a:pt x="457" y="5798748"/>
                  </a:cubicBezTo>
                  <a:cubicBezTo>
                    <a:pt x="-1036" y="3861504"/>
                    <a:pt x="1732" y="1944297"/>
                    <a:pt x="239" y="7053"/>
                  </a:cubicBezTo>
                  <a:close/>
                </a:path>
              </a:pathLst>
            </a:custGeom>
            <a:gradFill flip="none" rotWithShape="1">
              <a:gsLst>
                <a:gs pos="0">
                  <a:schemeClr val="accent6"/>
                </a:gs>
                <a:gs pos="100000">
                  <a:schemeClr val="accent4"/>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80" name="Rectangle 16"/>
            <p:cNvSpPr/>
            <p:nvPr userDrawn="1"/>
          </p:nvSpPr>
          <p:spPr>
            <a:xfrm>
              <a:off x="-4323" y="5744"/>
              <a:ext cx="27440229" cy="4555641"/>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968081"/>
                <a:gd name="connsiteY0" fmla="*/ 0 h 6688809"/>
                <a:gd name="connsiteX1" fmla="*/ 43891200 w 43968081"/>
                <a:gd name="connsiteY1" fmla="*/ 0 h 6688809"/>
                <a:gd name="connsiteX2" fmla="*/ 43968081 w 43968081"/>
                <a:gd name="connsiteY2" fmla="*/ 6358199 h 6688809"/>
                <a:gd name="connsiteX3" fmla="*/ 21448200 w 43968081"/>
                <a:gd name="connsiteY3" fmla="*/ 3838305 h 6688809"/>
                <a:gd name="connsiteX4" fmla="*/ 28221 w 43968081"/>
                <a:gd name="connsiteY4" fmla="*/ 6688809 h 6688809"/>
                <a:gd name="connsiteX5" fmla="*/ 0 w 43968081"/>
                <a:gd name="connsiteY5" fmla="*/ 0 h 6688809"/>
                <a:gd name="connsiteX0" fmla="*/ 0 w 43891200"/>
                <a:gd name="connsiteY0" fmla="*/ 0 h 6688809"/>
                <a:gd name="connsiteX1" fmla="*/ 43891200 w 43891200"/>
                <a:gd name="connsiteY1" fmla="*/ 0 h 6688809"/>
                <a:gd name="connsiteX2" fmla="*/ 43793664 w 43891200"/>
                <a:gd name="connsiteY2" fmla="*/ 6218350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91200"/>
                <a:gd name="connsiteY0" fmla="*/ 0 h 6688809"/>
                <a:gd name="connsiteX1" fmla="*/ 43891200 w 43891200"/>
                <a:gd name="connsiteY1" fmla="*/ 0 h 6688809"/>
                <a:gd name="connsiteX2" fmla="*/ 43823938 w 43891200"/>
                <a:gd name="connsiteY2" fmla="*/ 6183672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23938"/>
                <a:gd name="connsiteY0" fmla="*/ 0 h 6688809"/>
                <a:gd name="connsiteX1" fmla="*/ 43800376 w 43823938"/>
                <a:gd name="connsiteY1" fmla="*/ 0 h 6688809"/>
                <a:gd name="connsiteX2" fmla="*/ 43823938 w 43823938"/>
                <a:gd name="connsiteY2" fmla="*/ 6183672 h 6688809"/>
                <a:gd name="connsiteX3" fmla="*/ 21448200 w 43823938"/>
                <a:gd name="connsiteY3" fmla="*/ 3838305 h 6688809"/>
                <a:gd name="connsiteX4" fmla="*/ 28221 w 43823938"/>
                <a:gd name="connsiteY4" fmla="*/ 6688809 h 6688809"/>
                <a:gd name="connsiteX5" fmla="*/ 0 w 43823938"/>
                <a:gd name="connsiteY5" fmla="*/ 0 h 6688809"/>
                <a:gd name="connsiteX0" fmla="*/ 0 w 43883631"/>
                <a:gd name="connsiteY0" fmla="*/ 0 h 6688809"/>
                <a:gd name="connsiteX1" fmla="*/ 43883631 w 43883631"/>
                <a:gd name="connsiteY1" fmla="*/ 41614 h 6688809"/>
                <a:gd name="connsiteX2" fmla="*/ 43823938 w 43883631"/>
                <a:gd name="connsiteY2" fmla="*/ 6183672 h 6688809"/>
                <a:gd name="connsiteX3" fmla="*/ 21448200 w 43883631"/>
                <a:gd name="connsiteY3" fmla="*/ 3838305 h 6688809"/>
                <a:gd name="connsiteX4" fmla="*/ 28221 w 43883631"/>
                <a:gd name="connsiteY4" fmla="*/ 6688809 h 6688809"/>
                <a:gd name="connsiteX5" fmla="*/ 0 w 43883631"/>
                <a:gd name="connsiteY5" fmla="*/ 0 h 6688809"/>
                <a:gd name="connsiteX0" fmla="*/ 0 w 43876062"/>
                <a:gd name="connsiteY0" fmla="*/ 0 h 6688809"/>
                <a:gd name="connsiteX1" fmla="*/ 43876062 w 43876062"/>
                <a:gd name="connsiteY1" fmla="*/ 6936 h 6688809"/>
                <a:gd name="connsiteX2" fmla="*/ 43823938 w 43876062"/>
                <a:gd name="connsiteY2" fmla="*/ 6183672 h 6688809"/>
                <a:gd name="connsiteX3" fmla="*/ 21448200 w 43876062"/>
                <a:gd name="connsiteY3" fmla="*/ 3838305 h 6688809"/>
                <a:gd name="connsiteX4" fmla="*/ 28221 w 43876062"/>
                <a:gd name="connsiteY4" fmla="*/ 6688809 h 6688809"/>
                <a:gd name="connsiteX5" fmla="*/ 0 w 43876062"/>
                <a:gd name="connsiteY5" fmla="*/ 0 h 6688809"/>
                <a:gd name="connsiteX0" fmla="*/ 0 w 43883634"/>
                <a:gd name="connsiteY0" fmla="*/ 6936 h 6695745"/>
                <a:gd name="connsiteX1" fmla="*/ 43883634 w 43883634"/>
                <a:gd name="connsiteY1" fmla="*/ 0 h 6695745"/>
                <a:gd name="connsiteX2" fmla="*/ 43823938 w 43883634"/>
                <a:gd name="connsiteY2" fmla="*/ 6190608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6368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871047 w 43883634"/>
                <a:gd name="connsiteY3" fmla="*/ 3810016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2633 w 43883634"/>
                <a:gd name="connsiteY3" fmla="*/ 3782129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1837"/>
                <a:gd name="connsiteX1" fmla="*/ 43883634 w 43883634"/>
                <a:gd name="connsiteY1" fmla="*/ 0 h 6691837"/>
                <a:gd name="connsiteX2" fmla="*/ 43827740 w 43883634"/>
                <a:gd name="connsiteY2" fmla="*/ 6180150 h 6691837"/>
                <a:gd name="connsiteX3" fmla="*/ 21911623 w 43883634"/>
                <a:gd name="connsiteY3" fmla="*/ 3791425 h 6691837"/>
                <a:gd name="connsiteX4" fmla="*/ 66513 w 43883634"/>
                <a:gd name="connsiteY4" fmla="*/ 6691837 h 6691837"/>
                <a:gd name="connsiteX5" fmla="*/ 0 w 43883634"/>
                <a:gd name="connsiteY5" fmla="*/ 6936 h 6691837"/>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23933 w 43834140"/>
                <a:gd name="connsiteY0" fmla="*/ 15369 h 6695746"/>
                <a:gd name="connsiteX1" fmla="*/ 43834140 w 43834140"/>
                <a:gd name="connsiteY1" fmla="*/ 0 h 6695746"/>
                <a:gd name="connsiteX2" fmla="*/ 43778245 w 43834140"/>
                <a:gd name="connsiteY2" fmla="*/ 5777889 h 6695746"/>
                <a:gd name="connsiteX3" fmla="*/ 21862129 w 43834140"/>
                <a:gd name="connsiteY3" fmla="*/ 3791425 h 6695746"/>
                <a:gd name="connsiteX4" fmla="*/ 0 w 43834140"/>
                <a:gd name="connsiteY4" fmla="*/ 6695746 h 6695746"/>
                <a:gd name="connsiteX5" fmla="*/ 23933 w 43834140"/>
                <a:gd name="connsiteY5" fmla="*/ 15369 h 6695746"/>
                <a:gd name="connsiteX0" fmla="*/ 1414 w 43848334"/>
                <a:gd name="connsiteY0" fmla="*/ 15369 h 6695746"/>
                <a:gd name="connsiteX1" fmla="*/ 43848334 w 43848334"/>
                <a:gd name="connsiteY1" fmla="*/ 0 h 6695746"/>
                <a:gd name="connsiteX2" fmla="*/ 43792439 w 43848334"/>
                <a:gd name="connsiteY2" fmla="*/ 5777889 h 6695746"/>
                <a:gd name="connsiteX3" fmla="*/ 21876323 w 43848334"/>
                <a:gd name="connsiteY3" fmla="*/ 3791425 h 6695746"/>
                <a:gd name="connsiteX4" fmla="*/ 14194 w 43848334"/>
                <a:gd name="connsiteY4" fmla="*/ 6695746 h 6695746"/>
                <a:gd name="connsiteX5" fmla="*/ 1414 w 43848334"/>
                <a:gd name="connsiteY5" fmla="*/ 15369 h 6695746"/>
                <a:gd name="connsiteX0" fmla="*/ 1414 w 43792439"/>
                <a:gd name="connsiteY0" fmla="*/ 6936 h 6687313"/>
                <a:gd name="connsiteX1" fmla="*/ 43729019 w 43792439"/>
                <a:gd name="connsiteY1" fmla="*/ 0 h 6687313"/>
                <a:gd name="connsiteX2" fmla="*/ 43792439 w 43792439"/>
                <a:gd name="connsiteY2" fmla="*/ 5769456 h 6687313"/>
                <a:gd name="connsiteX3" fmla="*/ 21876323 w 43792439"/>
                <a:gd name="connsiteY3" fmla="*/ 3782992 h 6687313"/>
                <a:gd name="connsiteX4" fmla="*/ 14194 w 43792439"/>
                <a:gd name="connsiteY4" fmla="*/ 6687313 h 6687313"/>
                <a:gd name="connsiteX5" fmla="*/ 1414 w 43792439"/>
                <a:gd name="connsiteY5" fmla="*/ 6936 h 6687313"/>
                <a:gd name="connsiteX0" fmla="*/ 1414 w 43792439"/>
                <a:gd name="connsiteY0" fmla="*/ 0 h 6680377"/>
                <a:gd name="connsiteX1" fmla="*/ 43600524 w 43792439"/>
                <a:gd name="connsiteY1" fmla="*/ 77395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2439"/>
                <a:gd name="connsiteY0" fmla="*/ 0 h 6680377"/>
                <a:gd name="connsiteX1" fmla="*/ 43683128 w 43792439"/>
                <a:gd name="connsiteY1" fmla="*/ 119561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3267"/>
                <a:gd name="connsiteY0" fmla="*/ 0 h 6680377"/>
                <a:gd name="connsiteX1" fmla="*/ 43793267 w 43793267"/>
                <a:gd name="connsiteY1" fmla="*/ 1497 h 6680377"/>
                <a:gd name="connsiteX2" fmla="*/ 43792439 w 43793267"/>
                <a:gd name="connsiteY2" fmla="*/ 5762520 h 6680377"/>
                <a:gd name="connsiteX3" fmla="*/ 21876323 w 43793267"/>
                <a:gd name="connsiteY3" fmla="*/ 3776056 h 6680377"/>
                <a:gd name="connsiteX4" fmla="*/ 14194 w 43793267"/>
                <a:gd name="connsiteY4" fmla="*/ 6680377 h 6680377"/>
                <a:gd name="connsiteX5" fmla="*/ 1414 w 43793267"/>
                <a:gd name="connsiteY5" fmla="*/ 0 h 66803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793267" h="6680377">
                  <a:moveTo>
                    <a:pt x="1414" y="0"/>
                  </a:moveTo>
                  <a:lnTo>
                    <a:pt x="43793267" y="1497"/>
                  </a:lnTo>
                  <a:cubicBezTo>
                    <a:pt x="43793267" y="2343991"/>
                    <a:pt x="43792439" y="3420026"/>
                    <a:pt x="43792439" y="5762520"/>
                  </a:cubicBezTo>
                  <a:cubicBezTo>
                    <a:pt x="38990659" y="4549272"/>
                    <a:pt x="29172697" y="3623080"/>
                    <a:pt x="21876323" y="3776056"/>
                  </a:cubicBezTo>
                  <a:cubicBezTo>
                    <a:pt x="14579949" y="3929032"/>
                    <a:pt x="6467468" y="4159139"/>
                    <a:pt x="14194" y="6680377"/>
                  </a:cubicBezTo>
                  <a:cubicBezTo>
                    <a:pt x="22172" y="4453585"/>
                    <a:pt x="-6564" y="2226792"/>
                    <a:pt x="1414" y="0"/>
                  </a:cubicBezTo>
                  <a:close/>
                </a:path>
              </a:pathLst>
            </a:custGeom>
            <a:gradFill flip="none" rotWithShape="1">
              <a:gsLst>
                <a:gs pos="0">
                  <a:schemeClr val="accent6"/>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81" name="Rectangle 15"/>
            <p:cNvSpPr/>
            <p:nvPr userDrawn="1"/>
          </p:nvSpPr>
          <p:spPr>
            <a:xfrm>
              <a:off x="-14192" y="1382"/>
              <a:ext cx="27451941" cy="4570666"/>
            </a:xfrm>
            <a:custGeom>
              <a:avLst/>
              <a:gdLst>
                <a:gd name="connsiteX0" fmla="*/ 0 w 43891200"/>
                <a:gd name="connsiteY0" fmla="*/ 0 h 2171777"/>
                <a:gd name="connsiteX1" fmla="*/ 43891200 w 43891200"/>
                <a:gd name="connsiteY1" fmla="*/ 0 h 2171777"/>
                <a:gd name="connsiteX2" fmla="*/ 43891200 w 43891200"/>
                <a:gd name="connsiteY2" fmla="*/ 2171777 h 2171777"/>
                <a:gd name="connsiteX3" fmla="*/ 0 w 43891200"/>
                <a:gd name="connsiteY3" fmla="*/ 2171777 h 2171777"/>
                <a:gd name="connsiteX4" fmla="*/ 0 w 43891200"/>
                <a:gd name="connsiteY4" fmla="*/ 0 h 2171777"/>
                <a:gd name="connsiteX0" fmla="*/ 0 w 43891200"/>
                <a:gd name="connsiteY0" fmla="*/ 0 h 2171777"/>
                <a:gd name="connsiteX1" fmla="*/ 43891200 w 43891200"/>
                <a:gd name="connsiteY1" fmla="*/ 0 h 2171777"/>
                <a:gd name="connsiteX2" fmla="*/ 43891200 w 43891200"/>
                <a:gd name="connsiteY2" fmla="*/ 2171777 h 2171777"/>
                <a:gd name="connsiteX3" fmla="*/ 21843298 w 43891200"/>
                <a:gd name="connsiteY3" fmla="*/ 2143554 h 2171777"/>
                <a:gd name="connsiteX4" fmla="*/ 0 w 43891200"/>
                <a:gd name="connsiteY4" fmla="*/ 2171777 h 2171777"/>
                <a:gd name="connsiteX5" fmla="*/ 0 w 43891200"/>
                <a:gd name="connsiteY5" fmla="*/ 0 h 2171777"/>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691988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778314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83162"/>
                <a:gd name="connsiteX1" fmla="*/ 43891200 w 43891200"/>
                <a:gd name="connsiteY1" fmla="*/ 0 h 5383162"/>
                <a:gd name="connsiteX2" fmla="*/ 43891197 w 43891200"/>
                <a:gd name="connsiteY2" fmla="*/ 2143554 h 5383162"/>
                <a:gd name="connsiteX3" fmla="*/ 21843298 w 43891200"/>
                <a:gd name="connsiteY3" fmla="*/ 1381537 h 5383162"/>
                <a:gd name="connsiteX4" fmla="*/ 12981 w 43891200"/>
                <a:gd name="connsiteY4" fmla="*/ 5383162 h 5383162"/>
                <a:gd name="connsiteX5" fmla="*/ 0 w 43891200"/>
                <a:gd name="connsiteY5" fmla="*/ 0 h 5383162"/>
                <a:gd name="connsiteX0" fmla="*/ 0 w 43891200"/>
                <a:gd name="connsiteY0" fmla="*/ 0 h 5353553"/>
                <a:gd name="connsiteX1" fmla="*/ 43891200 w 43891200"/>
                <a:gd name="connsiteY1" fmla="*/ 0 h 5353553"/>
                <a:gd name="connsiteX2" fmla="*/ 43891197 w 43891200"/>
                <a:gd name="connsiteY2" fmla="*/ 2143554 h 5353553"/>
                <a:gd name="connsiteX3" fmla="*/ 21843298 w 43891200"/>
                <a:gd name="connsiteY3" fmla="*/ 1381537 h 5353553"/>
                <a:gd name="connsiteX4" fmla="*/ 12981 w 43891200"/>
                <a:gd name="connsiteY4" fmla="*/ 5353553 h 5353553"/>
                <a:gd name="connsiteX5" fmla="*/ 0 w 43891200"/>
                <a:gd name="connsiteY5" fmla="*/ 0 h 5353553"/>
                <a:gd name="connsiteX0" fmla="*/ 0 w 43891200"/>
                <a:gd name="connsiteY0" fmla="*/ 0 h 5375759"/>
                <a:gd name="connsiteX1" fmla="*/ 43891200 w 43891200"/>
                <a:gd name="connsiteY1" fmla="*/ 0 h 5375759"/>
                <a:gd name="connsiteX2" fmla="*/ 43891197 w 43891200"/>
                <a:gd name="connsiteY2" fmla="*/ 2143554 h 5375759"/>
                <a:gd name="connsiteX3" fmla="*/ 21843298 w 43891200"/>
                <a:gd name="connsiteY3" fmla="*/ 1381537 h 5375759"/>
                <a:gd name="connsiteX4" fmla="*/ 2821 w 43891200"/>
                <a:gd name="connsiteY4" fmla="*/ 5375759 h 5375759"/>
                <a:gd name="connsiteX5" fmla="*/ 0 w 43891200"/>
                <a:gd name="connsiteY5" fmla="*/ 0 h 5375759"/>
                <a:gd name="connsiteX0" fmla="*/ 0 w 43891200"/>
                <a:gd name="connsiteY0" fmla="*/ 0 h 5391472"/>
                <a:gd name="connsiteX1" fmla="*/ 43891200 w 43891200"/>
                <a:gd name="connsiteY1" fmla="*/ 0 h 5391472"/>
                <a:gd name="connsiteX2" fmla="*/ 43891197 w 43891200"/>
                <a:gd name="connsiteY2" fmla="*/ 2143554 h 5391472"/>
                <a:gd name="connsiteX3" fmla="*/ 21843298 w 43891200"/>
                <a:gd name="connsiteY3" fmla="*/ 1381537 h 5391472"/>
                <a:gd name="connsiteX4" fmla="*/ 24143 w 43891200"/>
                <a:gd name="connsiteY4" fmla="*/ 5391472 h 5391472"/>
                <a:gd name="connsiteX5" fmla="*/ 0 w 43891200"/>
                <a:gd name="connsiteY5" fmla="*/ 0 h 5391472"/>
                <a:gd name="connsiteX0" fmla="*/ 0 w 43891200"/>
                <a:gd name="connsiteY0" fmla="*/ 0 h 5388329"/>
                <a:gd name="connsiteX1" fmla="*/ 43891200 w 43891200"/>
                <a:gd name="connsiteY1" fmla="*/ 0 h 5388329"/>
                <a:gd name="connsiteX2" fmla="*/ 43891197 w 43891200"/>
                <a:gd name="connsiteY2" fmla="*/ 2143554 h 5388329"/>
                <a:gd name="connsiteX3" fmla="*/ 21843298 w 43891200"/>
                <a:gd name="connsiteY3" fmla="*/ 1381537 h 5388329"/>
                <a:gd name="connsiteX4" fmla="*/ 11350 w 43891200"/>
                <a:gd name="connsiteY4" fmla="*/ 5388329 h 5388329"/>
                <a:gd name="connsiteX5" fmla="*/ 0 w 43891200"/>
                <a:gd name="connsiteY5" fmla="*/ 0 h 5388329"/>
                <a:gd name="connsiteX0" fmla="*/ 0 w 43918796"/>
                <a:gd name="connsiteY0" fmla="*/ 0 h 5388329"/>
                <a:gd name="connsiteX1" fmla="*/ 43918796 w 43918796"/>
                <a:gd name="connsiteY1" fmla="*/ 0 h 5388329"/>
                <a:gd name="connsiteX2" fmla="*/ 43918793 w 43918796"/>
                <a:gd name="connsiteY2" fmla="*/ 2143554 h 5388329"/>
                <a:gd name="connsiteX3" fmla="*/ 21870894 w 43918796"/>
                <a:gd name="connsiteY3" fmla="*/ 1381537 h 5388329"/>
                <a:gd name="connsiteX4" fmla="*/ 38946 w 43918796"/>
                <a:gd name="connsiteY4" fmla="*/ 5388329 h 5388329"/>
                <a:gd name="connsiteX5" fmla="*/ 0 w 43918796"/>
                <a:gd name="connsiteY5" fmla="*/ 0 h 5388329"/>
                <a:gd name="connsiteX0" fmla="*/ 0 w 43882001"/>
                <a:gd name="connsiteY0" fmla="*/ 6780 h 5388329"/>
                <a:gd name="connsiteX1" fmla="*/ 43882001 w 43882001"/>
                <a:gd name="connsiteY1" fmla="*/ 0 h 5388329"/>
                <a:gd name="connsiteX2" fmla="*/ 43881998 w 43882001"/>
                <a:gd name="connsiteY2" fmla="*/ 2143554 h 5388329"/>
                <a:gd name="connsiteX3" fmla="*/ 21834099 w 43882001"/>
                <a:gd name="connsiteY3" fmla="*/ 1381537 h 5388329"/>
                <a:gd name="connsiteX4" fmla="*/ 2151 w 43882001"/>
                <a:gd name="connsiteY4" fmla="*/ 5388329 h 5388329"/>
                <a:gd name="connsiteX5" fmla="*/ 0 w 43882001"/>
                <a:gd name="connsiteY5" fmla="*/ 6780 h 5388329"/>
                <a:gd name="connsiteX0" fmla="*/ 0 w 43909597"/>
                <a:gd name="connsiteY0" fmla="*/ 6780 h 5388329"/>
                <a:gd name="connsiteX1" fmla="*/ 43909597 w 43909597"/>
                <a:gd name="connsiteY1" fmla="*/ 0 h 5388329"/>
                <a:gd name="connsiteX2" fmla="*/ 43909594 w 43909597"/>
                <a:gd name="connsiteY2" fmla="*/ 2143554 h 5388329"/>
                <a:gd name="connsiteX3" fmla="*/ 21861695 w 43909597"/>
                <a:gd name="connsiteY3" fmla="*/ 1381537 h 5388329"/>
                <a:gd name="connsiteX4" fmla="*/ 29747 w 43909597"/>
                <a:gd name="connsiteY4" fmla="*/ 5388329 h 5388329"/>
                <a:gd name="connsiteX5" fmla="*/ 0 w 43909597"/>
                <a:gd name="connsiteY5" fmla="*/ 6780 h 5388329"/>
                <a:gd name="connsiteX0" fmla="*/ 16283 w 43879886"/>
                <a:gd name="connsiteY0" fmla="*/ 13560 h 5388329"/>
                <a:gd name="connsiteX1" fmla="*/ 43879886 w 43879886"/>
                <a:gd name="connsiteY1" fmla="*/ 0 h 5388329"/>
                <a:gd name="connsiteX2" fmla="*/ 43879883 w 43879886"/>
                <a:gd name="connsiteY2" fmla="*/ 2143554 h 5388329"/>
                <a:gd name="connsiteX3" fmla="*/ 21831984 w 43879886"/>
                <a:gd name="connsiteY3" fmla="*/ 1381537 h 5388329"/>
                <a:gd name="connsiteX4" fmla="*/ 36 w 43879886"/>
                <a:gd name="connsiteY4" fmla="*/ 5388329 h 5388329"/>
                <a:gd name="connsiteX5" fmla="*/ 16283 w 43879886"/>
                <a:gd name="connsiteY5" fmla="*/ 13560 h 5388329"/>
                <a:gd name="connsiteX0" fmla="*/ 7118 w 43879920"/>
                <a:gd name="connsiteY0" fmla="*/ 6780 h 5388329"/>
                <a:gd name="connsiteX1" fmla="*/ 43879920 w 43879920"/>
                <a:gd name="connsiteY1" fmla="*/ 0 h 5388329"/>
                <a:gd name="connsiteX2" fmla="*/ 43879917 w 43879920"/>
                <a:gd name="connsiteY2" fmla="*/ 2143554 h 5388329"/>
                <a:gd name="connsiteX3" fmla="*/ 21832018 w 43879920"/>
                <a:gd name="connsiteY3" fmla="*/ 1381537 h 5388329"/>
                <a:gd name="connsiteX4" fmla="*/ 70 w 43879920"/>
                <a:gd name="connsiteY4" fmla="*/ 5388329 h 5388329"/>
                <a:gd name="connsiteX5" fmla="*/ 7118 w 43879920"/>
                <a:gd name="connsiteY5" fmla="*/ 6780 h 5388329"/>
                <a:gd name="connsiteX0" fmla="*/ 0 w 43900399"/>
                <a:gd name="connsiteY0" fmla="*/ 0 h 5388329"/>
                <a:gd name="connsiteX1" fmla="*/ 43900399 w 43900399"/>
                <a:gd name="connsiteY1" fmla="*/ 0 h 5388329"/>
                <a:gd name="connsiteX2" fmla="*/ 43900396 w 43900399"/>
                <a:gd name="connsiteY2" fmla="*/ 2143554 h 5388329"/>
                <a:gd name="connsiteX3" fmla="*/ 21852497 w 43900399"/>
                <a:gd name="connsiteY3" fmla="*/ 1381537 h 5388329"/>
                <a:gd name="connsiteX4" fmla="*/ 20549 w 43900399"/>
                <a:gd name="connsiteY4" fmla="*/ 5388329 h 5388329"/>
                <a:gd name="connsiteX5" fmla="*/ 0 w 43900399"/>
                <a:gd name="connsiteY5" fmla="*/ 0 h 5388329"/>
                <a:gd name="connsiteX0" fmla="*/ 0 w 43900396"/>
                <a:gd name="connsiteY0" fmla="*/ 0 h 5388329"/>
                <a:gd name="connsiteX1" fmla="*/ 43854405 w 43900396"/>
                <a:gd name="connsiteY1" fmla="*/ 27119 h 5388329"/>
                <a:gd name="connsiteX2" fmla="*/ 43900396 w 43900396"/>
                <a:gd name="connsiteY2" fmla="*/ 2143554 h 5388329"/>
                <a:gd name="connsiteX3" fmla="*/ 21852497 w 43900396"/>
                <a:gd name="connsiteY3" fmla="*/ 1381537 h 5388329"/>
                <a:gd name="connsiteX4" fmla="*/ 20549 w 43900396"/>
                <a:gd name="connsiteY4" fmla="*/ 5388329 h 5388329"/>
                <a:gd name="connsiteX5" fmla="*/ 0 w 43900396"/>
                <a:gd name="connsiteY5" fmla="*/ 0 h 5388329"/>
                <a:gd name="connsiteX0" fmla="*/ 0 w 43900398"/>
                <a:gd name="connsiteY0" fmla="*/ 0 h 5388329"/>
                <a:gd name="connsiteX1" fmla="*/ 43900398 w 43900398"/>
                <a:gd name="connsiteY1" fmla="*/ 6780 h 5388329"/>
                <a:gd name="connsiteX2" fmla="*/ 43900396 w 43900398"/>
                <a:gd name="connsiteY2" fmla="*/ 2143554 h 5388329"/>
                <a:gd name="connsiteX3" fmla="*/ 21852497 w 43900398"/>
                <a:gd name="connsiteY3" fmla="*/ 1381537 h 5388329"/>
                <a:gd name="connsiteX4" fmla="*/ 20549 w 43900398"/>
                <a:gd name="connsiteY4" fmla="*/ 5388329 h 5388329"/>
                <a:gd name="connsiteX5" fmla="*/ 0 w 43900398"/>
                <a:gd name="connsiteY5" fmla="*/ 0 h 5388329"/>
                <a:gd name="connsiteX0" fmla="*/ 0 w 43909598"/>
                <a:gd name="connsiteY0" fmla="*/ 0 h 5388329"/>
                <a:gd name="connsiteX1" fmla="*/ 43909598 w 43909598"/>
                <a:gd name="connsiteY1" fmla="*/ 6780 h 5388329"/>
                <a:gd name="connsiteX2" fmla="*/ 43900396 w 43909598"/>
                <a:gd name="connsiteY2" fmla="*/ 2143554 h 5388329"/>
                <a:gd name="connsiteX3" fmla="*/ 21852497 w 43909598"/>
                <a:gd name="connsiteY3" fmla="*/ 1381537 h 5388329"/>
                <a:gd name="connsiteX4" fmla="*/ 20549 w 43909598"/>
                <a:gd name="connsiteY4" fmla="*/ 5388329 h 5388329"/>
                <a:gd name="connsiteX5" fmla="*/ 0 w 43909598"/>
                <a:gd name="connsiteY5" fmla="*/ 0 h 53883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909598" h="5388329">
                  <a:moveTo>
                    <a:pt x="0" y="0"/>
                  </a:moveTo>
                  <a:lnTo>
                    <a:pt x="43909598" y="6780"/>
                  </a:lnTo>
                  <a:cubicBezTo>
                    <a:pt x="43909597" y="719038"/>
                    <a:pt x="43900397" y="1431296"/>
                    <a:pt x="43900396" y="2143554"/>
                  </a:cubicBezTo>
                  <a:cubicBezTo>
                    <a:pt x="37284373" y="1358490"/>
                    <a:pt x="29162993" y="845303"/>
                    <a:pt x="21852497" y="1381537"/>
                  </a:cubicBezTo>
                  <a:cubicBezTo>
                    <a:pt x="14542001" y="1917771"/>
                    <a:pt x="6144574" y="2782191"/>
                    <a:pt x="20549" y="5388329"/>
                  </a:cubicBezTo>
                  <a:cubicBezTo>
                    <a:pt x="19609" y="3596409"/>
                    <a:pt x="940" y="1791920"/>
                    <a:pt x="0" y="0"/>
                  </a:cubicBezTo>
                  <a:close/>
                </a:path>
              </a:pathLst>
            </a:custGeom>
            <a:gradFill flip="none" rotWithShape="1">
              <a:gsLst>
                <a:gs pos="0">
                  <a:schemeClr val="tx2"/>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dirty="0">
                <a:ln>
                  <a:noFill/>
                </a:ln>
                <a:solidFill>
                  <a:schemeClr val="accent1"/>
                </a:solidFill>
              </a:endParaRPr>
            </a:p>
          </p:txBody>
        </p:sp>
      </p:grpSp>
      <p:sp>
        <p:nvSpPr>
          <p:cNvPr id="78" name="Text Box 14"/>
          <p:cNvSpPr txBox="1">
            <a:spLocks noChangeArrowheads="1"/>
          </p:cNvSpPr>
          <p:nvPr userDrawn="1"/>
        </p:nvSpPr>
        <p:spPr bwMode="auto">
          <a:xfrm>
            <a:off x="1003118" y="32156325"/>
            <a:ext cx="3786383" cy="329308"/>
          </a:xfrm>
          <a:prstGeom prst="rect">
            <a:avLst/>
          </a:prstGeom>
          <a:noFill/>
          <a:ln w="9525">
            <a:noFill/>
            <a:miter lim="800000"/>
            <a:headEnd/>
            <a:tailEnd/>
          </a:ln>
          <a:effectLst/>
        </p:spPr>
        <p:txBody>
          <a:bodyPr wrap="square" lIns="78297" tIns="39141" rIns="78297" bIns="39141">
            <a:spAutoFit/>
          </a:bodyPr>
          <a:lstStyle/>
          <a:p>
            <a:pPr eaLnBrk="0" hangingPunct="0">
              <a:lnSpc>
                <a:spcPct val="65000"/>
              </a:lnSpc>
              <a:spcBef>
                <a:spcPct val="50000"/>
              </a:spcBef>
              <a:defRPr/>
            </a:pPr>
            <a:r>
              <a:rPr lang="en-US" sz="600" b="1" dirty="0">
                <a:solidFill>
                  <a:schemeClr val="bg1">
                    <a:lumMod val="75000"/>
                  </a:schemeClr>
                </a:solidFill>
                <a:latin typeface="Arial" charset="0"/>
              </a:rPr>
              <a:t>RESEARCH POSTER PRESENTATION DESIGN © 2019</a:t>
            </a:r>
          </a:p>
          <a:p>
            <a:pPr eaLnBrk="0" hangingPunct="0">
              <a:lnSpc>
                <a:spcPct val="65000"/>
              </a:lnSpc>
              <a:spcBef>
                <a:spcPct val="50000"/>
              </a:spcBef>
              <a:defRPr/>
            </a:pPr>
            <a:r>
              <a:rPr lang="en-US" sz="1050" b="1" dirty="0">
                <a:solidFill>
                  <a:schemeClr val="bg1">
                    <a:lumMod val="75000"/>
                  </a:schemeClr>
                </a:solidFill>
                <a:latin typeface="Arial" charset="0"/>
              </a:rPr>
              <a:t>www.PosterPresentations.com</a:t>
            </a:r>
          </a:p>
        </p:txBody>
      </p:sp>
      <p:graphicFrame>
        <p:nvGraphicFramePr>
          <p:cNvPr id="79" name="Table 78">
            <a:extLst>
              <a:ext uri="{FF2B5EF4-FFF2-40B4-BE49-F238E27FC236}">
                <a16:creationId xmlns:a16="http://schemas.microsoft.com/office/drawing/2014/main" id="{95944D7C-C179-0F4A-B420-E9093CD11D4C}"/>
              </a:ext>
            </a:extLst>
          </p:cNvPr>
          <p:cNvGraphicFramePr>
            <a:graphicFrameLocks noGrp="1"/>
          </p:cNvGraphicFramePr>
          <p:nvPr userDrawn="1">
            <p:extLst>
              <p:ext uri="{D42A27DB-BD31-4B8C-83A1-F6EECF244321}">
                <p14:modId xmlns:p14="http://schemas.microsoft.com/office/powerpoint/2010/main" val="2677946538"/>
              </p:ext>
            </p:extLst>
          </p:nvPr>
        </p:nvGraphicFramePr>
        <p:xfrm>
          <a:off x="-10611120" y="14098"/>
          <a:ext cx="9776869" cy="32679220"/>
        </p:xfrm>
        <a:graphic>
          <a:graphicData uri="http://schemas.openxmlformats.org/drawingml/2006/table">
            <a:tbl>
              <a:tblPr firstRow="1" bandRow="1">
                <a:tableStyleId>{5C22544A-7EE6-4342-B048-85BDC9FD1C3A}</a:tableStyleId>
              </a:tblPr>
              <a:tblGrid>
                <a:gridCol w="4192245">
                  <a:extLst>
                    <a:ext uri="{9D8B030D-6E8A-4147-A177-3AD203B41FA5}">
                      <a16:colId xmlns:a16="http://schemas.microsoft.com/office/drawing/2014/main" val="20000"/>
                    </a:ext>
                  </a:extLst>
                </a:gridCol>
                <a:gridCol w="5584624">
                  <a:extLst>
                    <a:ext uri="{9D8B030D-6E8A-4147-A177-3AD203B41FA5}">
                      <a16:colId xmlns:a16="http://schemas.microsoft.com/office/drawing/2014/main" val="20001"/>
                    </a:ext>
                  </a:extLst>
                </a:gridCol>
              </a:tblGrid>
              <a:tr h="1329113">
                <a:tc gridSpan="2">
                  <a:txBody>
                    <a:bodyPr/>
                    <a:lstStyle/>
                    <a:p>
                      <a:pPr marL="0" marR="0" indent="0" algn="ctr" defTabSz="4388900" rtl="0" eaLnBrk="1" fontAlgn="auto" latinLnBrk="0" hangingPunct="1">
                        <a:lnSpc>
                          <a:spcPct val="100000"/>
                        </a:lnSpc>
                        <a:spcBef>
                          <a:spcPts val="0"/>
                        </a:spcBef>
                        <a:spcAft>
                          <a:spcPts val="0"/>
                        </a:spcAft>
                        <a:buClrTx/>
                        <a:buSzTx/>
                        <a:buFontTx/>
                        <a:buNone/>
                        <a:tabLst/>
                        <a:defRPr/>
                      </a:pPr>
                      <a:r>
                        <a:rPr lang="en-US" sz="3600" b="0" spc="600" dirty="0">
                          <a:solidFill>
                            <a:srgbClr val="1F3A4E"/>
                          </a:solidFill>
                          <a:latin typeface="Arial Black" panose="020B0A04020102020204" pitchFamily="34" charset="0"/>
                        </a:rPr>
                        <a:t>QUICK START GUIDE</a:t>
                      </a:r>
                      <a:br>
                        <a:rPr lang="en-US" sz="3600" b="0" spc="600" dirty="0">
                          <a:solidFill>
                            <a:srgbClr val="1F3A4E"/>
                          </a:solidFill>
                          <a:latin typeface="Arial Black" panose="020B0A04020102020204" pitchFamily="34" charset="0"/>
                        </a:rPr>
                      </a:br>
                      <a:r>
                        <a:rPr lang="en-US" sz="2800" b="1" spc="0" dirty="0">
                          <a:solidFill>
                            <a:srgbClr val="FF0000"/>
                          </a:solidFill>
                          <a:latin typeface="Trebuchet MS" pitchFamily="34" charset="0"/>
                        </a:rPr>
                        <a:t>(THIS SIDEBAR WILL NOT PRINT)</a:t>
                      </a:r>
                      <a:endParaRPr lang="en-US" sz="3600" b="1" spc="600" dirty="0">
                        <a:solidFill>
                          <a:schemeClr val="bg1"/>
                        </a:solidFill>
                        <a:latin typeface="Trebuchet MS" pitchFamily="34" charset="0"/>
                      </a:endParaRPr>
                    </a:p>
                  </a:txBody>
                  <a:tcPr marL="182880" marT="137160">
                    <a:solidFill>
                      <a:srgbClr val="FFC000"/>
                    </a:solidFill>
                  </a:tcPr>
                </a:tc>
                <a:tc hMerge="1">
                  <a:txBody>
                    <a:bodyPr/>
                    <a:lstStyle/>
                    <a:p>
                      <a:endParaRPr lang="en-US" dirty="0"/>
                    </a:p>
                  </a:txBody>
                  <a:tcPr/>
                </a:tc>
                <a:extLst>
                  <a:ext uri="{0D108BD9-81ED-4DB2-BD59-A6C34878D82A}">
                    <a16:rowId xmlns:a16="http://schemas.microsoft.com/office/drawing/2014/main" val="10000"/>
                  </a:ext>
                </a:extLst>
              </a:tr>
              <a:tr h="4206624">
                <a:tc gridSpan="2">
                  <a:txBody>
                    <a:bodyPr/>
                    <a:lstStyle/>
                    <a:p>
                      <a:pPr defTabSz="3765639"/>
                      <a:r>
                        <a:rPr lang="en-US" sz="2000" i="0" dirty="0">
                          <a:solidFill>
                            <a:srgbClr val="D9D9D9"/>
                          </a:solidFill>
                          <a:latin typeface="Arial"/>
                          <a:cs typeface="Arial"/>
                        </a:rPr>
                        <a:t>This PowerPoint template produces a </a:t>
                      </a:r>
                      <a:r>
                        <a:rPr lang="en-US" sz="2000" i="0" dirty="0">
                          <a:solidFill>
                            <a:srgbClr val="FFC000"/>
                          </a:solidFill>
                          <a:latin typeface="Arial"/>
                          <a:cs typeface="Arial"/>
                        </a:rPr>
                        <a:t>36"x48" </a:t>
                      </a:r>
                      <a:r>
                        <a:rPr lang="en-US" sz="2000" i="0" dirty="0">
                          <a:solidFill>
                            <a:srgbClr val="D9D9D9"/>
                          </a:solidFill>
                          <a:latin typeface="Arial"/>
                          <a:cs typeface="Arial"/>
                        </a:rPr>
                        <a:t>presentation poster. You can use it to create your research poster by placing your title, subtitle, text, tables, charts and photos. </a:t>
                      </a:r>
                    </a:p>
                    <a:p>
                      <a:pPr defTabSz="3765639"/>
                      <a:endParaRPr lang="en-US" sz="2000" i="0" dirty="0">
                        <a:solidFill>
                          <a:srgbClr val="D9D9D9"/>
                        </a:solidFill>
                        <a:latin typeface="Arial"/>
                        <a:cs typeface="Arial"/>
                      </a:endParaRPr>
                    </a:p>
                    <a:p>
                      <a:pPr defTabSz="3765639"/>
                      <a:r>
                        <a:rPr lang="en-US" sz="2000" i="0" dirty="0">
                          <a:solidFill>
                            <a:srgbClr val="D9D9D9"/>
                          </a:solidFill>
                          <a:latin typeface="Arial"/>
                          <a:cs typeface="Arial"/>
                        </a:rPr>
                        <a:t>We provide a series of online tutorials that will guide you through the poster design process and answer your poster production questions. For complete template tutorials, go online to </a:t>
                      </a:r>
                      <a:r>
                        <a:rPr lang="en-US" sz="2000" i="0" dirty="0" err="1">
                          <a:solidFill>
                            <a:srgbClr val="FFC000"/>
                          </a:solidFill>
                          <a:latin typeface="Arial"/>
                          <a:cs typeface="Arial"/>
                        </a:rPr>
                        <a:t>PosterPresentations.com</a:t>
                      </a:r>
                      <a:r>
                        <a:rPr lang="en-US" sz="2000" i="0" dirty="0">
                          <a:solidFill>
                            <a:srgbClr val="D9D9D9"/>
                          </a:solidFill>
                          <a:latin typeface="Arial"/>
                          <a:cs typeface="Arial"/>
                        </a:rPr>
                        <a:t> and click on the  </a:t>
                      </a:r>
                      <a:r>
                        <a:rPr lang="en-US" sz="2000" i="0" dirty="0">
                          <a:solidFill>
                            <a:srgbClr val="FFC000"/>
                          </a:solidFill>
                          <a:latin typeface="Arial"/>
                          <a:cs typeface="Arial"/>
                        </a:rPr>
                        <a:t>HELP DESK</a:t>
                      </a:r>
                      <a:r>
                        <a:rPr lang="en-US" sz="2000" i="0" baseline="0" dirty="0">
                          <a:solidFill>
                            <a:srgbClr val="D9D9D9"/>
                          </a:solidFill>
                          <a:latin typeface="Arial"/>
                          <a:cs typeface="Arial"/>
                        </a:rPr>
                        <a:t> </a:t>
                      </a:r>
                      <a:r>
                        <a:rPr lang="en-US" sz="2000" i="0" dirty="0">
                          <a:solidFill>
                            <a:srgbClr val="D9D9D9"/>
                          </a:solidFill>
                          <a:latin typeface="Arial"/>
                          <a:cs typeface="Arial"/>
                        </a:rPr>
                        <a:t>tab.</a:t>
                      </a:r>
                    </a:p>
                    <a:p>
                      <a:pPr defTabSz="3765639"/>
                      <a:endParaRPr lang="en-US" sz="2000" i="0" dirty="0">
                        <a:solidFill>
                          <a:srgbClr val="D9D9D9"/>
                        </a:solidFill>
                        <a:latin typeface="Arial"/>
                        <a:cs typeface="Arial"/>
                      </a:endParaRPr>
                    </a:p>
                    <a:p>
                      <a:pPr defTabSz="3765639"/>
                      <a:r>
                        <a:rPr lang="en-US" sz="2000" i="0" dirty="0">
                          <a:solidFill>
                            <a:srgbClr val="D9D9D9"/>
                          </a:solidFill>
                          <a:latin typeface="Arial"/>
                          <a:cs typeface="Arial"/>
                        </a:rPr>
                        <a:t>To print your poster using our same-day professional printing service, go online to </a:t>
                      </a:r>
                      <a:r>
                        <a:rPr lang="en-US" sz="2000" i="0" dirty="0" err="1">
                          <a:solidFill>
                            <a:srgbClr val="FFC000"/>
                          </a:solidFill>
                          <a:latin typeface="Arial"/>
                          <a:cs typeface="Arial"/>
                        </a:rPr>
                        <a:t>PosterPresentations.com</a:t>
                      </a:r>
                      <a:r>
                        <a:rPr lang="en-US" sz="2000" i="0" dirty="0">
                          <a:solidFill>
                            <a:srgbClr val="D9D9D9"/>
                          </a:solidFill>
                          <a:latin typeface="Arial"/>
                          <a:cs typeface="Arial"/>
                        </a:rPr>
                        <a:t> and click on "</a:t>
                      </a:r>
                      <a:r>
                        <a:rPr lang="en-US" sz="2000" i="0" dirty="0">
                          <a:solidFill>
                            <a:srgbClr val="FFC000"/>
                          </a:solidFill>
                          <a:latin typeface="Arial"/>
                          <a:cs typeface="Arial"/>
                        </a:rPr>
                        <a:t>Order your poster</a:t>
                      </a:r>
                      <a:r>
                        <a:rPr lang="en-US" sz="2000" i="0" dirty="0">
                          <a:solidFill>
                            <a:srgbClr val="D9D9D9"/>
                          </a:solidFill>
                          <a:latin typeface="Arial"/>
                          <a:cs typeface="Arial"/>
                        </a:rPr>
                        <a:t>".</a:t>
                      </a:r>
                      <a:endParaRPr lang="en-US" sz="2000" b="1" dirty="0">
                        <a:solidFill>
                          <a:srgbClr val="D9D9D9"/>
                        </a:solidFill>
                        <a:latin typeface="Arial"/>
                        <a:cs typeface="Arial"/>
                      </a:endParaRPr>
                    </a:p>
                  </a:txBody>
                  <a:tcPr marL="182880" marT="137160">
                    <a:solidFill>
                      <a:srgbClr val="010101"/>
                    </a:solidFill>
                  </a:tcPr>
                </a:tc>
                <a:tc hMerge="1">
                  <a:txBody>
                    <a:bodyPr/>
                    <a:lstStyle/>
                    <a:p>
                      <a:pPr marL="0" indent="0" algn="l" defTabSz="114300"/>
                      <a:endParaRPr lang="en-US" sz="2400" b="0" baseline="0" dirty="0">
                        <a:solidFill>
                          <a:srgbClr val="FFC000"/>
                        </a:solidFill>
                        <a:latin typeface="Arial" panose="020B0604020202020204" pitchFamily="34" charset="0"/>
                        <a:cs typeface="Arial" panose="020B0604020202020204" pitchFamily="34" charset="0"/>
                      </a:endParaRPr>
                    </a:p>
                  </a:txBody>
                  <a:tcPr>
                    <a:solidFill>
                      <a:schemeClr val="tx1">
                        <a:lumMod val="95000"/>
                        <a:lumOff val="5000"/>
                      </a:schemeClr>
                    </a:solidFill>
                  </a:tcPr>
                </a:tc>
                <a:extLst>
                  <a:ext uri="{0D108BD9-81ED-4DB2-BD59-A6C34878D82A}">
                    <a16:rowId xmlns:a16="http://schemas.microsoft.com/office/drawing/2014/main" val="677555919"/>
                  </a:ext>
                </a:extLst>
              </a:tr>
              <a:tr h="4572417">
                <a:tc>
                  <a:txBody>
                    <a:bodyPr/>
                    <a:lstStyle/>
                    <a:p>
                      <a:pPr algn="ctr"/>
                      <a:endParaRPr lang="en-US" sz="2000" dirty="0">
                        <a:solidFill>
                          <a:srgbClr val="1F3A4E"/>
                        </a:solidFill>
                      </a:endParaRPr>
                    </a:p>
                    <a:p>
                      <a:pPr algn="ctr"/>
                      <a:endParaRPr lang="en-US" sz="2000" dirty="0">
                        <a:solidFill>
                          <a:srgbClr val="1F3A4E"/>
                        </a:solidFill>
                      </a:endParaRPr>
                    </a:p>
                    <a:p>
                      <a:pPr algn="ctr"/>
                      <a:r>
                        <a:rPr lang="en-US" sz="2000" dirty="0">
                          <a:solidFill>
                            <a:schemeClr val="bg1"/>
                          </a:solidFill>
                          <a:latin typeface="Arial" panose="020B0604020202020204" pitchFamily="34" charset="0"/>
                          <a:cs typeface="Arial" panose="020B0604020202020204" pitchFamily="34" charset="0"/>
                        </a:rPr>
                        <a:t>This is a template for a </a:t>
                      </a:r>
                    </a:p>
                    <a:p>
                      <a:pPr algn="ctr"/>
                      <a:r>
                        <a:rPr lang="en-US" sz="2000" dirty="0">
                          <a:solidFill>
                            <a:schemeClr val="bg1"/>
                          </a:solidFill>
                          <a:latin typeface="Arial" panose="020B0604020202020204" pitchFamily="34" charset="0"/>
                          <a:cs typeface="Arial" panose="020B0604020202020204" pitchFamily="34" charset="0"/>
                        </a:rPr>
                        <a:t>presentation poster</a:t>
                      </a:r>
                      <a:br>
                        <a:rPr lang="en-US" sz="2000" dirty="0">
                          <a:solidFill>
                            <a:schemeClr val="bg1"/>
                          </a:solidFill>
                          <a:latin typeface="Arial" panose="020B0604020202020204" pitchFamily="34" charset="0"/>
                          <a:cs typeface="Arial" panose="020B0604020202020204" pitchFamily="34" charset="0"/>
                        </a:rPr>
                      </a:br>
                      <a:r>
                        <a:rPr lang="en-US" sz="3600" b="1" dirty="0">
                          <a:solidFill>
                            <a:srgbClr val="FFC000"/>
                          </a:solidFill>
                          <a:latin typeface="Arial" panose="020B0604020202020204" pitchFamily="34" charset="0"/>
                          <a:cs typeface="Arial" panose="020B0604020202020204" pitchFamily="34" charset="0"/>
                        </a:rPr>
                        <a:t>36 inches tall</a:t>
                      </a:r>
                      <a:br>
                        <a:rPr lang="en-US" sz="3600" b="1" dirty="0">
                          <a:solidFill>
                            <a:srgbClr val="FFC000"/>
                          </a:solidFill>
                          <a:latin typeface="Arial" panose="020B0604020202020204" pitchFamily="34" charset="0"/>
                          <a:cs typeface="Arial" panose="020B0604020202020204" pitchFamily="34" charset="0"/>
                        </a:rPr>
                      </a:br>
                      <a:r>
                        <a:rPr lang="en-US" sz="3600" b="1" dirty="0">
                          <a:solidFill>
                            <a:srgbClr val="FFC000"/>
                          </a:solidFill>
                          <a:latin typeface="Arial" panose="020B0604020202020204" pitchFamily="34" charset="0"/>
                          <a:cs typeface="Arial" panose="020B0604020202020204" pitchFamily="34" charset="0"/>
                        </a:rPr>
                        <a:t>by</a:t>
                      </a:r>
                      <a:br>
                        <a:rPr lang="en-US" sz="3600" b="1" dirty="0">
                          <a:solidFill>
                            <a:srgbClr val="FFC000"/>
                          </a:solidFill>
                          <a:latin typeface="Arial" panose="020B0604020202020204" pitchFamily="34" charset="0"/>
                          <a:cs typeface="Arial" panose="020B0604020202020204" pitchFamily="34" charset="0"/>
                        </a:rPr>
                      </a:br>
                      <a:r>
                        <a:rPr lang="en-US" sz="3600" b="1" dirty="0">
                          <a:solidFill>
                            <a:srgbClr val="FFC000"/>
                          </a:solidFill>
                          <a:latin typeface="Arial" panose="020B0604020202020204" pitchFamily="34" charset="0"/>
                          <a:cs typeface="Arial" panose="020B0604020202020204" pitchFamily="34" charset="0"/>
                        </a:rPr>
                        <a:t>48 inches wide</a:t>
                      </a:r>
                      <a:br>
                        <a:rPr lang="en-US" sz="2000" dirty="0">
                          <a:solidFill>
                            <a:schemeClr val="bg1"/>
                          </a:solidFill>
                          <a:latin typeface="Arial" panose="020B0604020202020204" pitchFamily="34" charset="0"/>
                          <a:cs typeface="Arial" panose="020B0604020202020204" pitchFamily="34" charset="0"/>
                        </a:rPr>
                      </a:br>
                      <a:endParaRPr lang="en-US" sz="2000" dirty="0">
                        <a:solidFill>
                          <a:srgbClr val="1F3A4E"/>
                        </a:solidFill>
                      </a:endParaRPr>
                    </a:p>
                  </a:txBody>
                  <a:tcPr>
                    <a:solidFill>
                      <a:srgbClr val="010101"/>
                    </a:solidFill>
                  </a:tcPr>
                </a:tc>
                <a:tc>
                  <a:txBody>
                    <a:bodyPr/>
                    <a:lstStyle/>
                    <a:p>
                      <a:pPr marL="0" marR="0" indent="0" algn="l" defTabSz="4388900" rtl="0" eaLnBrk="1" fontAlgn="auto" latinLnBrk="0" hangingPunct="1">
                        <a:lnSpc>
                          <a:spcPct val="100000"/>
                        </a:lnSpc>
                        <a:spcBef>
                          <a:spcPts val="0"/>
                        </a:spcBef>
                        <a:spcAft>
                          <a:spcPts val="0"/>
                        </a:spcAft>
                        <a:buClrTx/>
                        <a:buSzTx/>
                        <a:buFontTx/>
                        <a:buNone/>
                        <a:tabLst/>
                        <a:defRPr/>
                      </a:pPr>
                      <a:r>
                        <a:rPr lang="en-US" sz="2400" b="1" baseline="0" dirty="0">
                          <a:solidFill>
                            <a:srgbClr val="FFC000"/>
                          </a:solidFill>
                          <a:latin typeface="Arial" panose="020B0604020202020204" pitchFamily="34" charset="0"/>
                          <a:cs typeface="Arial" panose="020B0604020202020204" pitchFamily="34" charset="0"/>
                        </a:rPr>
                        <a:t>Important: Check the template size</a:t>
                      </a:r>
                      <a:br>
                        <a:rPr lang="en-US" sz="2000" b="0" baseline="0" dirty="0">
                          <a:solidFill>
                            <a:srgbClr val="FFC000"/>
                          </a:solidFill>
                          <a:latin typeface="Arial" panose="020B0604020202020204" pitchFamily="34" charset="0"/>
                          <a:cs typeface="Arial" panose="020B0604020202020204" pitchFamily="34" charset="0"/>
                        </a:rPr>
                      </a:br>
                      <a:r>
                        <a:rPr lang="en-US" sz="2000" b="0" baseline="0" dirty="0">
                          <a:solidFill>
                            <a:srgbClr val="D9D9D9"/>
                          </a:solidFill>
                          <a:latin typeface="Arial" panose="020B0604020202020204" pitchFamily="34" charset="0"/>
                          <a:cs typeface="Arial" panose="020B0604020202020204" pitchFamily="34" charset="0"/>
                        </a:rPr>
                        <a:t>Before you start working on your poster and to avoid printing problems check that you have downloaded and that you are using the correct size template for your poster presentation.</a:t>
                      </a:r>
                      <a:br>
                        <a:rPr lang="en-US" sz="2000" b="0" baseline="0" dirty="0">
                          <a:solidFill>
                            <a:srgbClr val="D9D9D9"/>
                          </a:solidFill>
                          <a:latin typeface="Arial" panose="020B0604020202020204" pitchFamily="34" charset="0"/>
                          <a:cs typeface="Arial" panose="020B0604020202020204" pitchFamily="34" charset="0"/>
                        </a:rPr>
                      </a:br>
                      <a:r>
                        <a:rPr lang="en-US" sz="2000" b="0" baseline="0" dirty="0">
                          <a:solidFill>
                            <a:srgbClr val="D9D9D9"/>
                          </a:solidFill>
                          <a:latin typeface="Arial" panose="020B0604020202020204" pitchFamily="34" charset="0"/>
                          <a:cs typeface="Arial" panose="020B0604020202020204" pitchFamily="34" charset="0"/>
                        </a:rPr>
                        <a:t>This template can also be printed at the following sizes without distortion and without any additional formatting:</a:t>
                      </a:r>
                      <a:br>
                        <a:rPr lang="en-US" sz="2000" b="0" baseline="0" dirty="0">
                          <a:solidFill>
                            <a:srgbClr val="D9D9D9"/>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30 tall x 40 wide</a:t>
                      </a:r>
                      <a:br>
                        <a:rPr lang="en-US" sz="2000" b="0" baseline="0" dirty="0">
                          <a:solidFill>
                            <a:srgbClr val="FFC000"/>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42 tall x 56 wide</a:t>
                      </a:r>
                      <a:br>
                        <a:rPr lang="en-US" sz="2000" b="0" baseline="0" dirty="0">
                          <a:solidFill>
                            <a:srgbClr val="FFC000"/>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48 tall x 64 wide</a:t>
                      </a:r>
                    </a:p>
                  </a:txBody>
                  <a:tcPr marL="182880" marT="137160">
                    <a:solidFill>
                      <a:srgbClr val="010101"/>
                    </a:solidFill>
                  </a:tcPr>
                </a:tc>
                <a:extLst>
                  <a:ext uri="{0D108BD9-81ED-4DB2-BD59-A6C34878D82A}">
                    <a16:rowId xmlns:a16="http://schemas.microsoft.com/office/drawing/2014/main" val="10008"/>
                  </a:ext>
                </a:extLst>
              </a:tr>
              <a:tr h="4288692">
                <a:tc>
                  <a:txBody>
                    <a:bodyPr/>
                    <a:lstStyle/>
                    <a:p>
                      <a:endParaRPr lang="en-US" sz="2000" dirty="0">
                        <a:solidFill>
                          <a:srgbClr val="1F3A4E"/>
                        </a:solidFill>
                      </a:endParaRPr>
                    </a:p>
                  </a:txBody>
                  <a:tcPr>
                    <a:blipFill rotWithShape="1">
                      <a:blip r:embed="rId3"/>
                      <a:stretch>
                        <a:fillRect/>
                      </a:stretch>
                    </a:blipFill>
                  </a:tcPr>
                </a:tc>
                <a:tc>
                  <a:txBody>
                    <a:bodyPr/>
                    <a:lstStyle/>
                    <a:p>
                      <a:pPr algn="l"/>
                      <a:r>
                        <a:rPr lang="en-US" sz="2400" b="1" baseline="0" dirty="0">
                          <a:solidFill>
                            <a:srgbClr val="FFC000"/>
                          </a:solidFill>
                          <a:latin typeface="Arial" panose="020B0604020202020204" pitchFamily="34" charset="0"/>
                          <a:cs typeface="Arial" panose="020B0604020202020204" pitchFamily="34" charset="0"/>
                        </a:rPr>
                        <a:t>How to </a:t>
                      </a:r>
                      <a:r>
                        <a:rPr lang="en-US" sz="4000" b="1" baseline="0" dirty="0">
                          <a:solidFill>
                            <a:srgbClr val="FFC000"/>
                          </a:solidFill>
                          <a:latin typeface="Arial" panose="020B0604020202020204" pitchFamily="34" charset="0"/>
                          <a:cs typeface="Arial" panose="020B0604020202020204" pitchFamily="34" charset="0"/>
                        </a:rPr>
                        <a:t>Zoom in </a:t>
                      </a:r>
                      <a:r>
                        <a:rPr lang="en-US" sz="2400" b="1" baseline="0" dirty="0">
                          <a:solidFill>
                            <a:srgbClr val="FFC000"/>
                          </a:solidFill>
                          <a:latin typeface="Arial" panose="020B0604020202020204" pitchFamily="34" charset="0"/>
                          <a:cs typeface="Arial" panose="020B0604020202020204" pitchFamily="34" charset="0"/>
                        </a:rPr>
                        <a:t>and </a:t>
                      </a:r>
                      <a:r>
                        <a:rPr lang="en-US" sz="1800" b="1" baseline="0" dirty="0">
                          <a:solidFill>
                            <a:srgbClr val="FFC000"/>
                          </a:solidFill>
                          <a:latin typeface="Arial" panose="020B0604020202020204" pitchFamily="34" charset="0"/>
                          <a:cs typeface="Arial" panose="020B0604020202020204" pitchFamily="34" charset="0"/>
                        </a:rPr>
                        <a:t>out</a:t>
                      </a:r>
                      <a:endParaRPr lang="en-US" sz="2400" b="1" baseline="0" dirty="0">
                        <a:solidFill>
                          <a:srgbClr val="FFC000"/>
                        </a:solidFill>
                        <a:latin typeface="Arial" panose="020B0604020202020204" pitchFamily="34" charset="0"/>
                        <a:cs typeface="Arial" panose="020B0604020202020204" pitchFamily="34" charset="0"/>
                      </a:endParaRPr>
                    </a:p>
                    <a:p>
                      <a:pPr algn="l"/>
                      <a:r>
                        <a:rPr lang="en-US" sz="2000" b="0" baseline="0" dirty="0">
                          <a:solidFill>
                            <a:srgbClr val="D9D9D9"/>
                          </a:solidFill>
                          <a:latin typeface="Arial" panose="020B0604020202020204" pitchFamily="34" charset="0"/>
                          <a:cs typeface="Arial" panose="020B0604020202020204" pitchFamily="34" charset="0"/>
                        </a:rPr>
                        <a:t>Use the PowerPoint zoom tool to adjust the screen magnification to view comfortably. PowerPoint provides 2 ways to zoom: </a:t>
                      </a:r>
                      <a:br>
                        <a:rPr lang="en-US" sz="2000" b="0" baseline="0" dirty="0">
                          <a:solidFill>
                            <a:srgbClr val="D9D9D9"/>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1. </a:t>
                      </a:r>
                      <a:r>
                        <a:rPr lang="en-US" sz="2000" b="0" baseline="0" dirty="0">
                          <a:solidFill>
                            <a:srgbClr val="D9D9D9"/>
                          </a:solidFill>
                          <a:latin typeface="Arial" panose="020B0604020202020204" pitchFamily="34" charset="0"/>
                          <a:cs typeface="Arial" panose="020B0604020202020204" pitchFamily="34" charset="0"/>
                        </a:rPr>
                        <a:t>On the top menu bar click on the VIEW tab and then click on ZOOM. Choose the zoom percentage that works best for you. </a:t>
                      </a:r>
                      <a:br>
                        <a:rPr lang="en-US" sz="2000" b="0" baseline="0" dirty="0">
                          <a:solidFill>
                            <a:srgbClr val="D9D9D9"/>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2. </a:t>
                      </a:r>
                      <a:r>
                        <a:rPr lang="en-US" sz="2000" b="0" baseline="0" dirty="0">
                          <a:solidFill>
                            <a:srgbClr val="D9D9D9"/>
                          </a:solidFill>
                          <a:latin typeface="Arial" panose="020B0604020202020204" pitchFamily="34" charset="0"/>
                          <a:cs typeface="Arial" panose="020B0604020202020204" pitchFamily="34" charset="0"/>
                        </a:rPr>
                        <a:t>For better zoom flexibility, use the zoom slider at the bottom right of the window.</a:t>
                      </a:r>
                    </a:p>
                  </a:txBody>
                  <a:tcPr marL="182880" marT="137160">
                    <a:solidFill>
                      <a:srgbClr val="010101"/>
                    </a:solidFill>
                  </a:tcPr>
                </a:tc>
                <a:extLst>
                  <a:ext uri="{0D108BD9-81ED-4DB2-BD59-A6C34878D82A}">
                    <a16:rowId xmlns:a16="http://schemas.microsoft.com/office/drawing/2014/main" val="10001"/>
                  </a:ext>
                </a:extLst>
              </a:tr>
              <a:tr h="1800526">
                <a:tc gridSpan="2">
                  <a:txBody>
                    <a:bodyPr/>
                    <a:lstStyle/>
                    <a:p>
                      <a:pPr marL="0" marR="0" lvl="0" indent="0" algn="l" defTabSz="4388900" rtl="0" eaLnBrk="1" fontAlgn="auto" latinLnBrk="0" hangingPunct="1">
                        <a:lnSpc>
                          <a:spcPct val="100000"/>
                        </a:lnSpc>
                        <a:spcBef>
                          <a:spcPts val="0"/>
                        </a:spcBef>
                        <a:spcAft>
                          <a:spcPts val="0"/>
                        </a:spcAft>
                        <a:buClrTx/>
                        <a:buSzTx/>
                        <a:buFontTx/>
                        <a:buNone/>
                        <a:tabLst/>
                        <a:defRPr/>
                      </a:pPr>
                      <a:r>
                        <a:rPr lang="en-US" sz="2400" b="1" baseline="0" dirty="0">
                          <a:solidFill>
                            <a:srgbClr val="FFC000"/>
                          </a:solidFill>
                          <a:latin typeface="Arial" panose="020B0604020202020204" pitchFamily="34" charset="0"/>
                          <a:cs typeface="Arial" panose="020B0604020202020204" pitchFamily="34" charset="0"/>
                        </a:rPr>
                        <a:t>Ruler and Guides</a:t>
                      </a:r>
                      <a:br>
                        <a:rPr lang="en-US" sz="2000" b="0" baseline="0" dirty="0">
                          <a:solidFill>
                            <a:srgbClr val="FFC000"/>
                          </a:solidFill>
                          <a:latin typeface="Arial" panose="020B0604020202020204" pitchFamily="34" charset="0"/>
                          <a:cs typeface="Arial" panose="020B0604020202020204" pitchFamily="34" charset="0"/>
                        </a:rPr>
                      </a:br>
                      <a:r>
                        <a:rPr lang="en-US" sz="2000" b="0" baseline="0" dirty="0">
                          <a:solidFill>
                            <a:srgbClr val="D9D9D9"/>
                          </a:solidFill>
                          <a:latin typeface="Arial" panose="020B0604020202020204" pitchFamily="34" charset="0"/>
                          <a:cs typeface="Arial" panose="020B0604020202020204" pitchFamily="34" charset="0"/>
                        </a:rPr>
                        <a:t>The dotted lines on his poster template are guides.  The horizontal and vertical guides will help you align your poster elements accurately. Text boxes and other elements will ”snap” to the guides and stay within the boundaries of the columns. To hide the guides go to VIEW and uncheck the Guides box.</a:t>
                      </a:r>
                    </a:p>
                  </a:txBody>
                  <a:tcPr>
                    <a:solidFill>
                      <a:srgbClr val="010101"/>
                    </a:solidFill>
                  </a:tcPr>
                </a:tc>
                <a:tc hMerge="1">
                  <a:txBody>
                    <a:bodyPr/>
                    <a:lstStyle/>
                    <a:p>
                      <a:endParaRPr lang="en-US" sz="2400" b="0" baseline="0" dirty="0">
                        <a:solidFill>
                          <a:schemeClr val="bg1"/>
                        </a:solidFill>
                        <a:latin typeface="Arial" panose="020B0604020202020204" pitchFamily="34" charset="0"/>
                        <a:cs typeface="Arial" panose="020B0604020202020204" pitchFamily="34" charset="0"/>
                      </a:endParaRPr>
                    </a:p>
                  </a:txBody>
                  <a:tcPr marL="182880" marT="137160">
                    <a:solidFill>
                      <a:schemeClr val="tx1">
                        <a:lumMod val="95000"/>
                        <a:lumOff val="5000"/>
                      </a:schemeClr>
                    </a:solidFill>
                  </a:tcPr>
                </a:tc>
                <a:extLst>
                  <a:ext uri="{0D108BD9-81ED-4DB2-BD59-A6C34878D82A}">
                    <a16:rowId xmlns:a16="http://schemas.microsoft.com/office/drawing/2014/main" val="10002"/>
                  </a:ext>
                </a:extLst>
              </a:tr>
              <a:tr h="3824339">
                <a:tc>
                  <a:txBody>
                    <a:bodyPr/>
                    <a:lstStyle/>
                    <a:p>
                      <a:endParaRPr lang="en-US" sz="2000" dirty="0">
                        <a:solidFill>
                          <a:srgbClr val="1F3A4E"/>
                        </a:solidFill>
                      </a:endParaRPr>
                    </a:p>
                  </a:txBody>
                  <a:tcPr>
                    <a:blipFill rotWithShape="1">
                      <a:blip r:embed="rId4"/>
                      <a:stretch>
                        <a:fillRect/>
                      </a:stretch>
                    </a:blipFill>
                  </a:tcPr>
                </a:tc>
                <a:tc>
                  <a:txBody>
                    <a:bodyPr/>
                    <a:lstStyle/>
                    <a:p>
                      <a:pPr marL="0" lvl="1" indent="0" algn="l" defTabSz="114300"/>
                      <a:r>
                        <a:rPr lang="en-US" sz="2400" b="1" baseline="0" dirty="0">
                          <a:solidFill>
                            <a:srgbClr val="FFC000"/>
                          </a:solidFill>
                          <a:latin typeface="Arial" panose="020B0604020202020204" pitchFamily="34" charset="0"/>
                          <a:cs typeface="Arial" panose="020B0604020202020204" pitchFamily="34" charset="0"/>
                        </a:rPr>
                        <a:t>Headers and text containers</a:t>
                      </a:r>
                      <a:br>
                        <a:rPr lang="en-US" sz="2000" b="0" baseline="0" dirty="0">
                          <a:solidFill>
                            <a:schemeClr val="bg1"/>
                          </a:solidFill>
                          <a:latin typeface="Arial" panose="020B0604020202020204" pitchFamily="34" charset="0"/>
                          <a:cs typeface="Arial" panose="020B0604020202020204" pitchFamily="34" charset="0"/>
                        </a:rPr>
                      </a:br>
                      <a:r>
                        <a:rPr lang="en-US" sz="2000" b="0" baseline="0" dirty="0">
                          <a:solidFill>
                            <a:srgbClr val="D9D9D9"/>
                          </a:solidFill>
                          <a:latin typeface="Arial" panose="020B0604020202020204" pitchFamily="34" charset="0"/>
                          <a:cs typeface="Arial" panose="020B0604020202020204" pitchFamily="34" charset="0"/>
                        </a:rPr>
                        <a:t>Included in this template are commonly used section headers such as Abstract, Objectives, Methods, Results, etc. </a:t>
                      </a:r>
                      <a:br>
                        <a:rPr lang="en-US" sz="2000" b="0" baseline="0" dirty="0">
                          <a:solidFill>
                            <a:schemeClr val="bg1"/>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a:t>
                      </a:r>
                      <a:r>
                        <a:rPr lang="en-US" sz="2000" b="0" baseline="0" dirty="0">
                          <a:solidFill>
                            <a:schemeClr val="bg1"/>
                          </a:solidFill>
                          <a:latin typeface="Arial" panose="020B0604020202020204" pitchFamily="34" charset="0"/>
                          <a:cs typeface="Arial" panose="020B0604020202020204" pitchFamily="34" charset="0"/>
                        </a:rPr>
                        <a:t> </a:t>
                      </a:r>
                      <a:r>
                        <a:rPr lang="en-US" sz="2000" b="0" baseline="0" dirty="0">
                          <a:solidFill>
                            <a:srgbClr val="D9D9D9"/>
                          </a:solidFill>
                          <a:latin typeface="Arial" panose="020B0604020202020204" pitchFamily="34" charset="0"/>
                          <a:cs typeface="Arial" panose="020B0604020202020204" pitchFamily="34" charset="0"/>
                        </a:rPr>
                        <a:t>Click inside a section header to add its text. </a:t>
                      </a:r>
                      <a:br>
                        <a:rPr lang="en-US" sz="2000" b="0" baseline="0" dirty="0">
                          <a:solidFill>
                            <a:schemeClr val="bg1"/>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a:t>
                      </a:r>
                      <a:r>
                        <a:rPr lang="en-US" sz="2000" b="0" baseline="0" dirty="0">
                          <a:solidFill>
                            <a:schemeClr val="bg1"/>
                          </a:solidFill>
                          <a:latin typeface="Arial" panose="020B0604020202020204" pitchFamily="34" charset="0"/>
                          <a:cs typeface="Arial" panose="020B0604020202020204" pitchFamily="34" charset="0"/>
                        </a:rPr>
                        <a:t> </a:t>
                      </a:r>
                      <a:r>
                        <a:rPr lang="en-US" sz="2000" b="0" baseline="0" dirty="0">
                          <a:solidFill>
                            <a:srgbClr val="D9D9D9"/>
                          </a:solidFill>
                          <a:latin typeface="Arial" panose="020B0604020202020204" pitchFamily="34" charset="0"/>
                          <a:cs typeface="Arial" panose="020B0604020202020204" pitchFamily="34" charset="0"/>
                        </a:rPr>
                        <a:t>To add another header, click on edge of the section box so that it is outlined. Copy and paste it. </a:t>
                      </a:r>
                      <a:br>
                        <a:rPr lang="en-US" sz="2000" b="0" baseline="0" dirty="0">
                          <a:solidFill>
                            <a:schemeClr val="bg1"/>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a:t>
                      </a:r>
                      <a:r>
                        <a:rPr lang="en-US" sz="2000" b="0" baseline="0" dirty="0">
                          <a:solidFill>
                            <a:schemeClr val="bg1"/>
                          </a:solidFill>
                          <a:latin typeface="Arial" panose="020B0604020202020204" pitchFamily="34" charset="0"/>
                          <a:cs typeface="Arial" panose="020B0604020202020204" pitchFamily="34" charset="0"/>
                        </a:rPr>
                        <a:t> </a:t>
                      </a:r>
                      <a:r>
                        <a:rPr lang="en-US" sz="2000" b="0" baseline="0" dirty="0">
                          <a:solidFill>
                            <a:srgbClr val="D9D9D9"/>
                          </a:solidFill>
                          <a:latin typeface="Arial" panose="020B0604020202020204" pitchFamily="34" charset="0"/>
                          <a:cs typeface="Arial" panose="020B0604020202020204" pitchFamily="34" charset="0"/>
                        </a:rPr>
                        <a:t>To increase its size, click on the white circles and expand to the the desired size.</a:t>
                      </a:r>
                    </a:p>
                  </a:txBody>
                  <a:tcPr marL="182880" marT="137160">
                    <a:solidFill>
                      <a:srgbClr val="010101"/>
                    </a:solidFill>
                  </a:tcPr>
                </a:tc>
                <a:extLst>
                  <a:ext uri="{0D108BD9-81ED-4DB2-BD59-A6C34878D82A}">
                    <a16:rowId xmlns:a16="http://schemas.microsoft.com/office/drawing/2014/main" val="10003"/>
                  </a:ext>
                </a:extLst>
              </a:tr>
              <a:tr h="3519135">
                <a:tc gridSpan="2">
                  <a:txBody>
                    <a:bodyPr/>
                    <a:lstStyle/>
                    <a:p>
                      <a:r>
                        <a:rPr lang="en-US" sz="2400" b="1" dirty="0">
                          <a:solidFill>
                            <a:srgbClr val="FFC000"/>
                          </a:solidFill>
                          <a:latin typeface="Arial" panose="020B0604020202020204" pitchFamily="34" charset="0"/>
                          <a:cs typeface="Arial" panose="020B0604020202020204" pitchFamily="34" charset="0"/>
                        </a:rPr>
                        <a:t>Adding content to the poster</a:t>
                      </a:r>
                    </a:p>
                    <a:p>
                      <a:r>
                        <a:rPr lang="en-US" sz="2000" baseline="0" dirty="0">
                          <a:solidFill>
                            <a:srgbClr val="D9D9D9"/>
                          </a:solidFill>
                          <a:latin typeface="Arial" panose="020B0604020202020204" pitchFamily="34" charset="0"/>
                          <a:cs typeface="Arial" panose="020B0604020202020204" pitchFamily="34" charset="0"/>
                        </a:rPr>
                        <a:t>Start by adding your text to each section without spending too much time with formatting. Use the default font size even if your text extends beyond the bottom of the poster. Continue until you have added all your content including text, graphics, photos, etc. Once you finish adding your content you can go back and format your text as needed.</a:t>
                      </a:r>
                    </a:p>
                    <a:p>
                      <a:pPr marL="342900" indent="-342900">
                        <a:buFontTx/>
                        <a:buChar char="-"/>
                      </a:pPr>
                      <a:r>
                        <a:rPr lang="en-US" sz="2000" baseline="0" dirty="0">
                          <a:solidFill>
                            <a:srgbClr val="D9D9D9"/>
                          </a:solidFill>
                          <a:latin typeface="Arial" panose="020B0604020202020204" pitchFamily="34" charset="0"/>
                          <a:cs typeface="Arial" panose="020B0604020202020204" pitchFamily="34" charset="0"/>
                        </a:rPr>
                        <a:t>If you run out of room, try to reduce the size of your fonts and/or the size of your graphics. If there is a lot of empty space try to increase your font sizes and the size of your graphics. The font used for references can be smaller.</a:t>
                      </a:r>
                      <a:endParaRPr lang="en-US" sz="2000" dirty="0">
                        <a:solidFill>
                          <a:srgbClr val="D9D9D9"/>
                        </a:solidFill>
                        <a:latin typeface="Arial" panose="020B0604020202020204" pitchFamily="34" charset="0"/>
                        <a:cs typeface="Arial" panose="020B0604020202020204" pitchFamily="34" charset="0"/>
                      </a:endParaRPr>
                    </a:p>
                  </a:txBody>
                  <a:tcPr>
                    <a:solidFill>
                      <a:srgbClr val="010101"/>
                    </a:solidFill>
                  </a:tcPr>
                </a:tc>
                <a:tc hMerge="1">
                  <a:txBody>
                    <a:bodyPr/>
                    <a:lstStyle/>
                    <a:p>
                      <a:endParaRPr lang="en-US" sz="2400" dirty="0">
                        <a:solidFill>
                          <a:schemeClr val="bg1"/>
                        </a:solidFill>
                        <a:latin typeface="Arial" panose="020B0604020202020204" pitchFamily="34" charset="0"/>
                        <a:cs typeface="Arial" panose="020B0604020202020204" pitchFamily="34" charset="0"/>
                      </a:endParaRPr>
                    </a:p>
                  </a:txBody>
                  <a:tcPr marL="182880" marT="137160">
                    <a:solidFill>
                      <a:srgbClr val="010101"/>
                    </a:solidFill>
                  </a:tcPr>
                </a:tc>
                <a:extLst>
                  <a:ext uri="{0D108BD9-81ED-4DB2-BD59-A6C34878D82A}">
                    <a16:rowId xmlns:a16="http://schemas.microsoft.com/office/drawing/2014/main" val="10004"/>
                  </a:ext>
                </a:extLst>
              </a:tr>
              <a:tr h="2377657">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2400" b="1" noProof="0" dirty="0">
                          <a:solidFill>
                            <a:srgbClr val="FFC000"/>
                          </a:solidFill>
                          <a:latin typeface="Arial" panose="020B0604020202020204" pitchFamily="34" charset="0"/>
                          <a:cs typeface="Arial" panose="020B0604020202020204" pitchFamily="34" charset="0"/>
                        </a:rPr>
                        <a:t>Photos</a:t>
                      </a:r>
                    </a:p>
                    <a:p>
                      <a:pPr marL="0" marR="0" lvl="0" indent="0" algn="l" defTabSz="9779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dirty="0">
                          <a:ln>
                            <a:noFill/>
                          </a:ln>
                          <a:solidFill>
                            <a:srgbClr val="D9D9D9"/>
                          </a:solidFill>
                          <a:effectLst/>
                          <a:uLnTx/>
                          <a:uFillTx/>
                          <a:latin typeface="Arial"/>
                          <a:ea typeface="+mn-ea"/>
                          <a:cs typeface="Arial"/>
                        </a:rPr>
                        <a:t>You can add photos by dragging and dropping from your desktop, copy and paste, or by going to INSERT &gt; PICTURES. Resize images proportionally by holding down the SHIFT key and dragging one of the white corner handles (dots). For a professional-looking poster, do not distort your images by stretching them disproportionally.</a:t>
                      </a:r>
                    </a:p>
                  </a:txBody>
                  <a:tcPr marL="182880" marT="137160">
                    <a:solidFill>
                      <a:srgbClr val="010101"/>
                    </a:solidFill>
                  </a:tcPr>
                </a:tc>
                <a:tc hMerge="1">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2200" noProof="0"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10005"/>
                  </a:ext>
                </a:extLst>
              </a:tr>
              <a:tr h="2293170">
                <a:tc gridSpan="2">
                  <a:txBody>
                    <a:bodyPr/>
                    <a:lstStyle/>
                    <a:p>
                      <a:endParaRPr lang="en-US" sz="2000" dirty="0">
                        <a:solidFill>
                          <a:schemeClr val="bg1"/>
                        </a:solidFill>
                        <a:latin typeface="Arial" panose="020B0604020202020204" pitchFamily="34" charset="0"/>
                        <a:cs typeface="Arial" panose="020B0604020202020204" pitchFamily="34" charset="0"/>
                      </a:endParaRPr>
                    </a:p>
                  </a:txBody>
                  <a:tcPr marL="182880" marT="137160">
                    <a:blipFill rotWithShape="1">
                      <a:blip r:embed="rId5"/>
                      <a:stretch>
                        <a:fillRect/>
                      </a:stretch>
                    </a:blipFill>
                  </a:tcPr>
                </a:tc>
                <a:tc hMerge="1">
                  <a:txBody>
                    <a:bodyPr/>
                    <a:lstStyle/>
                    <a:p>
                      <a:endParaRPr lang="en-US" sz="2400" dirty="0">
                        <a:solidFill>
                          <a:srgbClr val="1F3A4E"/>
                        </a:solidFill>
                      </a:endParaRPr>
                    </a:p>
                  </a:txBody>
                  <a:tcPr/>
                </a:tc>
                <a:extLst>
                  <a:ext uri="{0D108BD9-81ED-4DB2-BD59-A6C34878D82A}">
                    <a16:rowId xmlns:a16="http://schemas.microsoft.com/office/drawing/2014/main" val="10006"/>
                  </a:ext>
                </a:extLst>
              </a:tr>
              <a:tr h="1280277">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2400" b="1" noProof="0" dirty="0">
                          <a:solidFill>
                            <a:srgbClr val="FFC000"/>
                          </a:solidFill>
                          <a:latin typeface="Arial"/>
                          <a:cs typeface="Arial"/>
                        </a:rPr>
                        <a:t>Quality check your graphics</a:t>
                      </a:r>
                    </a:p>
                    <a:p>
                      <a:pPr marL="0" marR="0" lvl="0" indent="0" algn="l" defTabSz="1518341" rtl="0" eaLnBrk="1" fontAlgn="auto" latinLnBrk="0" hangingPunct="1">
                        <a:lnSpc>
                          <a:spcPct val="100000"/>
                        </a:lnSpc>
                        <a:spcBef>
                          <a:spcPts val="0"/>
                        </a:spcBef>
                        <a:spcAft>
                          <a:spcPts val="0"/>
                        </a:spcAft>
                        <a:buClrTx/>
                        <a:buSzTx/>
                        <a:buFontTx/>
                        <a:buNone/>
                        <a:tabLst/>
                        <a:defRPr/>
                      </a:pPr>
                      <a:r>
                        <a:rPr lang="en-US" sz="2000" noProof="0" dirty="0">
                          <a:solidFill>
                            <a:srgbClr val="D9D9D9"/>
                          </a:solidFill>
                          <a:latin typeface="Arial"/>
                          <a:cs typeface="Arial"/>
                        </a:rPr>
                        <a:t>Zoom in and look at your images at 100%-200% magnification. If they look clear, they will print well. </a:t>
                      </a:r>
                    </a:p>
                  </a:txBody>
                  <a:tcPr marL="182880" marT="137160">
                    <a:solidFill>
                      <a:srgbClr val="010101"/>
                    </a:solidFill>
                  </a:tcPr>
                </a:tc>
                <a:tc hMerge="1">
                  <a:txBody>
                    <a:bodyPr/>
                    <a:lstStyle/>
                    <a:p>
                      <a:endParaRPr lang="en-US" sz="2400" dirty="0">
                        <a:solidFill>
                          <a:srgbClr val="1F3A4E"/>
                        </a:solidFill>
                      </a:endParaRPr>
                    </a:p>
                  </a:txBody>
                  <a:tcPr>
                    <a:solidFill>
                      <a:schemeClr val="tx1">
                        <a:lumMod val="95000"/>
                        <a:lumOff val="5000"/>
                      </a:schemeClr>
                    </a:solidFill>
                  </a:tcPr>
                </a:tc>
                <a:extLst>
                  <a:ext uri="{0D108BD9-81ED-4DB2-BD59-A6C34878D82A}">
                    <a16:rowId xmlns:a16="http://schemas.microsoft.com/office/drawing/2014/main" val="10007"/>
                  </a:ext>
                </a:extLst>
              </a:tr>
              <a:tr h="3187270">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2000" noProof="0" dirty="0">
                        <a:solidFill>
                          <a:schemeClr val="bg1"/>
                        </a:solidFill>
                        <a:latin typeface="Arial"/>
                        <a:cs typeface="Arial"/>
                      </a:endParaRPr>
                    </a:p>
                  </a:txBody>
                  <a:tcPr marL="182880" marT="137160">
                    <a:blipFill rotWithShape="1">
                      <a:blip r:embed="rId6"/>
                      <a:stretch>
                        <a:fillRect/>
                      </a:stretch>
                    </a:blipFill>
                  </a:tcPr>
                </a:tc>
                <a:tc hMerge="1">
                  <a:txBody>
                    <a:bodyPr/>
                    <a:lstStyle/>
                    <a:p>
                      <a:endParaRPr lang="en-US"/>
                    </a:p>
                  </a:txBody>
                  <a:tcPr/>
                </a:tc>
                <a:extLst>
                  <a:ext uri="{0D108BD9-81ED-4DB2-BD59-A6C34878D82A}">
                    <a16:rowId xmlns:a16="http://schemas.microsoft.com/office/drawing/2014/main" val="10010"/>
                  </a:ext>
                </a:extLst>
              </a:tr>
            </a:tbl>
          </a:graphicData>
        </a:graphic>
      </p:graphicFrame>
      <p:graphicFrame>
        <p:nvGraphicFramePr>
          <p:cNvPr id="16" name="Table 15">
            <a:extLst>
              <a:ext uri="{FF2B5EF4-FFF2-40B4-BE49-F238E27FC236}">
                <a16:creationId xmlns:a16="http://schemas.microsoft.com/office/drawing/2014/main" id="{38AC10A7-F1A6-46DA-969C-3A6C399D99F4}"/>
              </a:ext>
            </a:extLst>
          </p:cNvPr>
          <p:cNvGraphicFramePr>
            <a:graphicFrameLocks noGrp="1"/>
          </p:cNvGraphicFramePr>
          <p:nvPr userDrawn="1">
            <p:extLst>
              <p:ext uri="{D42A27DB-BD31-4B8C-83A1-F6EECF244321}">
                <p14:modId xmlns:p14="http://schemas.microsoft.com/office/powerpoint/2010/main" val="3568378181"/>
              </p:ext>
            </p:extLst>
          </p:nvPr>
        </p:nvGraphicFramePr>
        <p:xfrm>
          <a:off x="44695229" y="-84749"/>
          <a:ext cx="9430188" cy="33075070"/>
        </p:xfrm>
        <a:graphic>
          <a:graphicData uri="http://schemas.openxmlformats.org/drawingml/2006/table">
            <a:tbl>
              <a:tblPr firstRow="1" bandRow="1">
                <a:tableStyleId>{5C22544A-7EE6-4342-B048-85BDC9FD1C3A}</a:tableStyleId>
              </a:tblPr>
              <a:tblGrid>
                <a:gridCol w="3343835">
                  <a:extLst>
                    <a:ext uri="{9D8B030D-6E8A-4147-A177-3AD203B41FA5}">
                      <a16:colId xmlns:a16="http://schemas.microsoft.com/office/drawing/2014/main" val="20000"/>
                    </a:ext>
                  </a:extLst>
                </a:gridCol>
                <a:gridCol w="1381559">
                  <a:extLst>
                    <a:ext uri="{9D8B030D-6E8A-4147-A177-3AD203B41FA5}">
                      <a16:colId xmlns:a16="http://schemas.microsoft.com/office/drawing/2014/main" val="997673227"/>
                    </a:ext>
                  </a:extLst>
                </a:gridCol>
                <a:gridCol w="4704794">
                  <a:extLst>
                    <a:ext uri="{9D8B030D-6E8A-4147-A177-3AD203B41FA5}">
                      <a16:colId xmlns:a16="http://schemas.microsoft.com/office/drawing/2014/main" val="4164475170"/>
                    </a:ext>
                  </a:extLst>
                </a:gridCol>
              </a:tblGrid>
              <a:tr h="1756432">
                <a:tc gridSpan="3">
                  <a:txBody>
                    <a:bodyPr/>
                    <a:lstStyle/>
                    <a:p>
                      <a:pPr marL="0" marR="0" indent="0" algn="ctr" defTabSz="4388900" rtl="0" eaLnBrk="1" fontAlgn="auto" latinLnBrk="0" hangingPunct="1">
                        <a:lnSpc>
                          <a:spcPct val="100000"/>
                        </a:lnSpc>
                        <a:spcBef>
                          <a:spcPts val="0"/>
                        </a:spcBef>
                        <a:spcAft>
                          <a:spcPts val="0"/>
                        </a:spcAft>
                        <a:buClrTx/>
                        <a:buSzTx/>
                        <a:buFontTx/>
                        <a:buNone/>
                        <a:tabLst/>
                        <a:defRPr/>
                      </a:pPr>
                      <a:r>
                        <a:rPr lang="en-US" sz="4000" b="0" spc="600" dirty="0">
                          <a:solidFill>
                            <a:srgbClr val="1F3A4E"/>
                          </a:solidFill>
                          <a:latin typeface="Arial Black" panose="020B0A04020102020204" pitchFamily="34" charset="0"/>
                        </a:rPr>
                        <a:t>QUICK START GUIDE</a:t>
                      </a:r>
                      <a:br>
                        <a:rPr lang="en-US" sz="4000" b="0" spc="600" dirty="0">
                          <a:solidFill>
                            <a:srgbClr val="1F3A4E"/>
                          </a:solidFill>
                          <a:latin typeface="Arial Black" panose="020B0A04020102020204" pitchFamily="34" charset="0"/>
                        </a:rPr>
                      </a:br>
                      <a:r>
                        <a:rPr lang="en-US" sz="3200" b="1" spc="0" dirty="0">
                          <a:solidFill>
                            <a:srgbClr val="FF0000"/>
                          </a:solidFill>
                          <a:latin typeface="Trebuchet MS" pitchFamily="34" charset="0"/>
                        </a:rPr>
                        <a:t>(THIS SIDEBAR WILL NOT PRINT)</a:t>
                      </a:r>
                      <a:endParaRPr lang="en-US" sz="4000" b="1" spc="600" dirty="0">
                        <a:solidFill>
                          <a:schemeClr val="bg1"/>
                        </a:solidFill>
                        <a:latin typeface="Trebuchet MS" pitchFamily="34" charset="0"/>
                      </a:endParaRPr>
                    </a:p>
                  </a:txBody>
                  <a:tcPr marL="182880" marT="137160">
                    <a:solidFill>
                      <a:srgbClr val="FFC000"/>
                    </a:solidFill>
                  </a:tcPr>
                </a:tc>
                <a:tc hMerge="1">
                  <a:txBody>
                    <a:bodyPr/>
                    <a:lstStyle/>
                    <a:p>
                      <a:endParaRPr lang="en-US"/>
                    </a:p>
                  </a:txBody>
                  <a:tcPr/>
                </a:tc>
                <a:tc hMerge="1">
                  <a:txBody>
                    <a:bodyPr/>
                    <a:lstStyle/>
                    <a:p>
                      <a:endParaRPr lang="en-US"/>
                    </a:p>
                  </a:txBody>
                  <a:tcPr/>
                </a:tc>
                <a:extLst>
                  <a:ext uri="{0D108BD9-81ED-4DB2-BD59-A6C34878D82A}">
                    <a16:rowId xmlns:a16="http://schemas.microsoft.com/office/drawing/2014/main" val="10000"/>
                  </a:ext>
                </a:extLst>
              </a:tr>
              <a:tr h="5563101">
                <a:tc gridSpan="3">
                  <a:txBody>
                    <a:bodyPr/>
                    <a:lstStyle/>
                    <a:p>
                      <a:pPr algn="l"/>
                      <a:r>
                        <a:rPr lang="en-US" sz="2800" b="1" baseline="0" dirty="0">
                          <a:solidFill>
                            <a:srgbClr val="FFC000"/>
                          </a:solidFill>
                          <a:latin typeface="Arial" panose="020B0604020202020204" pitchFamily="34" charset="0"/>
                          <a:cs typeface="Arial" panose="020B0604020202020204" pitchFamily="34" charset="0"/>
                        </a:rPr>
                        <a:t>How to change the template colors</a:t>
                      </a:r>
                    </a:p>
                    <a:p>
                      <a:pPr marL="0" indent="0" algn="l" defTabSz="114300"/>
                      <a:r>
                        <a:rPr lang="en-US" sz="2400" b="0" baseline="0" dirty="0">
                          <a:solidFill>
                            <a:srgbClr val="D9D9D9"/>
                          </a:solidFill>
                          <a:latin typeface="Arial" panose="020B0604020202020204" pitchFamily="34" charset="0"/>
                          <a:cs typeface="Arial" panose="020B0604020202020204" pitchFamily="34" charset="0"/>
                        </a:rPr>
                        <a:t>You can change the overall template color theme by clicking on the COLORS dropdown menu under the DESIGN tab. You can see a tutorial here: </a:t>
                      </a:r>
                      <a:r>
                        <a:rPr lang="en-US" sz="2400" dirty="0">
                          <a:solidFill>
                            <a:srgbClr val="FFC000"/>
                          </a:solidFill>
                          <a:hlinkClick r:id="rId7">
                            <a:extLst>
                              <a:ext uri="{A12FA001-AC4F-418D-AE19-62706E023703}">
                                <ahyp:hlinkClr xmlns:ahyp="http://schemas.microsoft.com/office/drawing/2018/hyperlinkcolor" val="tx"/>
                              </a:ext>
                            </a:extLst>
                          </a:hlinkClick>
                        </a:rPr>
                        <a:t>https://www.posterpresentations.com/how-to-change-the-research-poster-template-colors.html</a:t>
                      </a:r>
                      <a:endParaRPr lang="en-US" sz="2400" dirty="0">
                        <a:solidFill>
                          <a:srgbClr val="FFC000"/>
                        </a:solidFill>
                      </a:endParaRPr>
                    </a:p>
                    <a:p>
                      <a:pPr marL="0" indent="0" algn="l" defTabSz="114300"/>
                      <a:endParaRPr lang="en-US" sz="2400" b="0" baseline="0" dirty="0">
                        <a:solidFill>
                          <a:srgbClr val="D9D9D9"/>
                        </a:solidFill>
                        <a:latin typeface="Arial" panose="020B0604020202020204" pitchFamily="34" charset="0"/>
                        <a:cs typeface="Arial" panose="020B0604020202020204" pitchFamily="34" charset="0"/>
                      </a:endParaRPr>
                    </a:p>
                    <a:p>
                      <a:pPr marL="0" indent="0" algn="l" defTabSz="114300"/>
                      <a:r>
                        <a:rPr lang="en-US" sz="2400" b="0" baseline="0" dirty="0">
                          <a:solidFill>
                            <a:srgbClr val="D9D9D9"/>
                          </a:solidFill>
                          <a:latin typeface="Arial" panose="020B0604020202020204" pitchFamily="34" charset="0"/>
                          <a:cs typeface="Arial" panose="020B0604020202020204" pitchFamily="34" charset="0"/>
                        </a:rPr>
                        <a:t>You can also manually change the color of individual elements by going to VIEW &gt; SLIDE MASTER. On the left side of your screen select the background master where you can change the template background, column sizes, etc. </a:t>
                      </a:r>
                    </a:p>
                    <a:p>
                      <a:pPr marL="0" indent="0" algn="l" defTabSz="114300"/>
                      <a:endParaRPr lang="en-US" sz="2400" b="0" baseline="0" dirty="0">
                        <a:solidFill>
                          <a:srgbClr val="D9D9D9"/>
                        </a:solidFill>
                        <a:latin typeface="Arial" panose="020B0604020202020204" pitchFamily="34" charset="0"/>
                        <a:cs typeface="Arial" panose="020B0604020202020204" pitchFamily="34" charset="0"/>
                      </a:endParaRPr>
                    </a:p>
                    <a:p>
                      <a:pPr marL="0" indent="0" algn="l" defTabSz="114300"/>
                      <a:r>
                        <a:rPr lang="en-US" sz="2400" b="0" baseline="0" dirty="0">
                          <a:solidFill>
                            <a:srgbClr val="D9D9D9"/>
                          </a:solidFill>
                          <a:latin typeface="Arial" panose="020B0604020202020204" pitchFamily="34" charset="0"/>
                          <a:cs typeface="Arial" panose="020B0604020202020204" pitchFamily="34" charset="0"/>
                        </a:rPr>
                        <a:t>After you finish working on the SLIDE MASTER, it is important that you go to VIEW &gt; NORMAL to continue working on your poster. </a:t>
                      </a:r>
                    </a:p>
                  </a:txBody>
                  <a:tcPr marL="182880" marT="137160">
                    <a:solidFill>
                      <a:schemeClr val="tx1"/>
                    </a:solidFill>
                  </a:tcPr>
                </a:tc>
                <a:tc hMerge="1">
                  <a:txBody>
                    <a:bodyPr/>
                    <a:lstStyle/>
                    <a:p>
                      <a:endParaRPr lang="en-US" sz="2400" dirty="0">
                        <a:solidFill>
                          <a:srgbClr val="1F3A4E"/>
                        </a:solidFill>
                      </a:endParaRPr>
                    </a:p>
                  </a:txBody>
                  <a:tcPr marL="182880" marT="137160">
                    <a:blipFill rotWithShape="1">
                      <a:blip r:embed="rId8"/>
                      <a:stretch>
                        <a:fillRect/>
                      </a:stretch>
                    </a:blipFill>
                  </a:tcPr>
                </a:tc>
                <a:tc hMerge="1">
                  <a:txBody>
                    <a:bodyPr/>
                    <a:lstStyle/>
                    <a:p>
                      <a:endParaRPr lang="en-US"/>
                    </a:p>
                  </a:txBody>
                  <a:tcPr/>
                </a:tc>
                <a:extLst>
                  <a:ext uri="{0D108BD9-81ED-4DB2-BD59-A6C34878D82A}">
                    <a16:rowId xmlns:a16="http://schemas.microsoft.com/office/drawing/2014/main" val="10001"/>
                  </a:ext>
                </a:extLst>
              </a:tr>
              <a:tr h="3667719">
                <a:tc gridSpan="3">
                  <a:txBody>
                    <a:bodyPr/>
                    <a:lstStyle/>
                    <a:p>
                      <a:r>
                        <a:rPr lang="en-US" sz="2800" b="1" dirty="0">
                          <a:solidFill>
                            <a:srgbClr val="FFC000"/>
                          </a:solidFill>
                          <a:latin typeface="Arial" panose="020B0604020202020204" pitchFamily="34" charset="0"/>
                          <a:cs typeface="Arial" panose="020B0604020202020204" pitchFamily="34" charset="0"/>
                        </a:rPr>
                        <a:t>How to change the column layout configuration</a:t>
                      </a:r>
                    </a:p>
                    <a:p>
                      <a:r>
                        <a:rPr lang="en-US" sz="2400" dirty="0">
                          <a:solidFill>
                            <a:srgbClr val="D9D9D9"/>
                          </a:solidFill>
                          <a:latin typeface="Arial" panose="020B0604020202020204" pitchFamily="34" charset="0"/>
                          <a:cs typeface="Arial" panose="020B0604020202020204" pitchFamily="34" charset="0"/>
                        </a:rPr>
                        <a:t>You can manually change the configuration on the columns by going to VIEW &gt; SLIDE MASTER. You can delete columns, resize them or modify them as needed for your layout. </a:t>
                      </a:r>
                    </a:p>
                    <a:p>
                      <a:pPr marL="0" marR="0" indent="0" algn="l" defTabSz="3765366" rtl="0" eaLnBrk="1" fontAlgn="auto" latinLnBrk="0" hangingPunct="1">
                        <a:lnSpc>
                          <a:spcPct val="100000"/>
                        </a:lnSpc>
                        <a:spcBef>
                          <a:spcPts val="0"/>
                        </a:spcBef>
                        <a:spcAft>
                          <a:spcPts val="0"/>
                        </a:spcAft>
                        <a:buClrTx/>
                        <a:buSzTx/>
                        <a:buFontTx/>
                        <a:buNone/>
                        <a:tabLst/>
                        <a:defRPr/>
                      </a:pPr>
                      <a:r>
                        <a:rPr lang="en-US" sz="2400" dirty="0">
                          <a:solidFill>
                            <a:srgbClr val="D9D9D9"/>
                          </a:solidFill>
                          <a:latin typeface="Arial" panose="020B0604020202020204" pitchFamily="34" charset="0"/>
                          <a:cs typeface="Arial" panose="020B0604020202020204" pitchFamily="34" charset="0"/>
                        </a:rPr>
                        <a:t>You can see a tutorial here: </a:t>
                      </a:r>
                      <a:r>
                        <a:rPr lang="en-US" sz="2400" u="sng" dirty="0">
                          <a:solidFill>
                            <a:srgbClr val="FFC000"/>
                          </a:solidFill>
                          <a:latin typeface="Arial" panose="020B0604020202020204" pitchFamily="34" charset="0"/>
                          <a:cs typeface="Arial" panose="020B0604020202020204" pitchFamily="34" charset="0"/>
                        </a:rPr>
                        <a:t>https://</a:t>
                      </a:r>
                      <a:r>
                        <a:rPr lang="en-US" sz="2400" u="sng" dirty="0" err="1">
                          <a:solidFill>
                            <a:srgbClr val="FFC000"/>
                          </a:solidFill>
                          <a:latin typeface="Arial" panose="020B0604020202020204" pitchFamily="34" charset="0"/>
                          <a:cs typeface="Arial" panose="020B0604020202020204" pitchFamily="34" charset="0"/>
                        </a:rPr>
                        <a:t>www.posterpresentations.com</a:t>
                      </a:r>
                      <a:r>
                        <a:rPr lang="en-US" sz="2400" u="sng" dirty="0">
                          <a:solidFill>
                            <a:srgbClr val="FFC000"/>
                          </a:solidFill>
                          <a:latin typeface="Arial" panose="020B0604020202020204" pitchFamily="34" charset="0"/>
                          <a:cs typeface="Arial" panose="020B0604020202020204" pitchFamily="34" charset="0"/>
                        </a:rPr>
                        <a:t>/how-to-change-the-column-</a:t>
                      </a:r>
                      <a:r>
                        <a:rPr lang="en-US" sz="2400" u="sng" dirty="0" err="1">
                          <a:solidFill>
                            <a:srgbClr val="FFC000"/>
                          </a:solidFill>
                          <a:latin typeface="Arial" panose="020B0604020202020204" pitchFamily="34" charset="0"/>
                          <a:cs typeface="Arial" panose="020B0604020202020204" pitchFamily="34" charset="0"/>
                        </a:rPr>
                        <a:t>configuration.html</a:t>
                      </a:r>
                      <a:endParaRPr lang="en-US" u="sng" dirty="0">
                        <a:solidFill>
                          <a:srgbClr val="FFC000"/>
                        </a:solidFill>
                      </a:endParaRPr>
                    </a:p>
                  </a:txBody>
                  <a:tcPr marL="182880" marT="137160">
                    <a:solidFill>
                      <a:schemeClr val="tx1"/>
                    </a:solidFill>
                  </a:tcPr>
                </a:tc>
                <a:tc hMerge="1">
                  <a:txBody>
                    <a:bodyPr/>
                    <a:lstStyle/>
                    <a:p>
                      <a:endParaRPr lang="en-US" sz="2400" dirty="0">
                        <a:solidFill>
                          <a:srgbClr val="1F3A4E"/>
                        </a:solidFill>
                      </a:endParaRPr>
                    </a:p>
                  </a:txBody>
                  <a:tcPr marL="182880" marT="137160">
                    <a:blipFill rotWithShape="1">
                      <a:blip r:embed="rId9"/>
                      <a:stretch>
                        <a:fillRect/>
                      </a:stretch>
                    </a:blipFill>
                  </a:tcPr>
                </a:tc>
                <a:tc hMerge="1">
                  <a:txBody>
                    <a:bodyPr/>
                    <a:lstStyle/>
                    <a:p>
                      <a:endParaRPr lang="en-US" dirty="0"/>
                    </a:p>
                  </a:txBody>
                  <a:tcPr marL="182880" marT="137160">
                    <a:solidFill>
                      <a:srgbClr val="010101"/>
                    </a:solidFill>
                  </a:tcPr>
                </a:tc>
                <a:extLst>
                  <a:ext uri="{0D108BD9-81ED-4DB2-BD59-A6C34878D82A}">
                    <a16:rowId xmlns:a16="http://schemas.microsoft.com/office/drawing/2014/main" val="10004"/>
                  </a:ext>
                </a:extLst>
              </a:tr>
              <a:tr h="5177074">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2400" noProof="0" dirty="0">
                        <a:solidFill>
                          <a:srgbClr val="D9D9D9"/>
                        </a:solidFill>
                        <a:latin typeface="Arial" panose="020B0604020202020204" pitchFamily="34" charset="0"/>
                        <a:cs typeface="Arial" panose="020B0604020202020204" pitchFamily="34" charset="0"/>
                      </a:endParaRPr>
                    </a:p>
                  </a:txBody>
                  <a:tcPr marL="182880" marT="137160">
                    <a:blipFill dpi="0" rotWithShape="1">
                      <a:blip r:embed="rId10">
                        <a:extLst>
                          <a:ext uri="{28A0092B-C50C-407E-A947-70E740481C1C}">
                            <a14:useLocalDpi xmlns:a14="http://schemas.microsoft.com/office/drawing/2010/main" val="0"/>
                          </a:ext>
                        </a:extLst>
                      </a:blip>
                      <a:srcRect/>
                      <a:stretch>
                        <a:fillRect/>
                      </a:stretch>
                    </a:blipFill>
                  </a:tcPr>
                </a:tc>
                <a:tc hMerge="1">
                  <a:txBody>
                    <a:bodyPr/>
                    <a:lstStyle/>
                    <a:p>
                      <a:endParaRPr lang="en-US"/>
                    </a:p>
                  </a:txBody>
                  <a:tcPr/>
                </a:tc>
                <a:tc row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2800" b="1" noProof="0" dirty="0">
                          <a:solidFill>
                            <a:srgbClr val="FFC000"/>
                          </a:solidFill>
                          <a:latin typeface="Arial" panose="020B0604020202020204" pitchFamily="34" charset="0"/>
                          <a:cs typeface="Arial" panose="020B0604020202020204" pitchFamily="34" charset="0"/>
                        </a:rPr>
                        <a:t>How to hide the QUICK START GUIDE bars from the sides of the template</a:t>
                      </a: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noProof="0" dirty="0">
                          <a:solidFill>
                            <a:srgbClr val="D9D9D9"/>
                          </a:solidFill>
                          <a:latin typeface="Arial" panose="020B0604020202020204" pitchFamily="34" charset="0"/>
                          <a:cs typeface="Arial" panose="020B0604020202020204" pitchFamily="34" charset="0"/>
                        </a:rPr>
                        <a:t>The Quick Start</a:t>
                      </a:r>
                      <a:r>
                        <a:rPr lang="en-US" sz="2400" baseline="0" noProof="0" dirty="0">
                          <a:solidFill>
                            <a:srgbClr val="D9D9D9"/>
                          </a:solidFill>
                          <a:latin typeface="Arial" panose="020B0604020202020204" pitchFamily="34" charset="0"/>
                          <a:cs typeface="Arial" panose="020B0604020202020204" pitchFamily="34" charset="0"/>
                        </a:rPr>
                        <a:t> Guides</a:t>
                      </a:r>
                      <a:r>
                        <a:rPr lang="en-US" sz="2400" noProof="0" dirty="0">
                          <a:solidFill>
                            <a:srgbClr val="D9D9D9"/>
                          </a:solidFill>
                          <a:latin typeface="Arial" panose="020B0604020202020204" pitchFamily="34" charset="0"/>
                          <a:cs typeface="Arial" panose="020B0604020202020204" pitchFamily="34" charset="0"/>
                        </a:rPr>
                        <a:t> </a:t>
                      </a:r>
                      <a:r>
                        <a:rPr lang="en-US" sz="2400" u="sng" noProof="0" dirty="0">
                          <a:solidFill>
                            <a:srgbClr val="D9D9D9"/>
                          </a:solidFill>
                          <a:latin typeface="Arial" panose="020B0604020202020204" pitchFamily="34" charset="0"/>
                          <a:cs typeface="Arial" panose="020B0604020202020204" pitchFamily="34" charset="0"/>
                        </a:rPr>
                        <a:t>are outside the template’s printable area</a:t>
                      </a:r>
                      <a:r>
                        <a:rPr lang="en-US" sz="2400" noProof="0" dirty="0">
                          <a:solidFill>
                            <a:srgbClr val="D9D9D9"/>
                          </a:solidFill>
                          <a:latin typeface="Arial" panose="020B0604020202020204" pitchFamily="34" charset="0"/>
                          <a:cs typeface="Arial" panose="020B0604020202020204" pitchFamily="34" charset="0"/>
                        </a:rPr>
                        <a:t> and they will not be on the printed poster</a:t>
                      </a:r>
                      <a:r>
                        <a:rPr lang="en-US" sz="2400" baseline="0" noProof="0" dirty="0">
                          <a:solidFill>
                            <a:srgbClr val="D9D9D9"/>
                          </a:solidFill>
                          <a:latin typeface="Arial" panose="020B0604020202020204" pitchFamily="34" charset="0"/>
                          <a:cs typeface="Arial" panose="020B0604020202020204" pitchFamily="34" charset="0"/>
                        </a:rPr>
                        <a:t>. </a:t>
                      </a:r>
                    </a:p>
                    <a:p>
                      <a:pPr marL="0" marR="0" lvl="0" indent="0" algn="l" defTabSz="114300" rtl="0" eaLnBrk="1" fontAlgn="auto" latinLnBrk="0" hangingPunct="1">
                        <a:lnSpc>
                          <a:spcPct val="100000"/>
                        </a:lnSpc>
                        <a:spcBef>
                          <a:spcPts val="0"/>
                        </a:spcBef>
                        <a:spcAft>
                          <a:spcPts val="0"/>
                        </a:spcAft>
                        <a:buClrTx/>
                        <a:buSzTx/>
                        <a:buFontTx/>
                        <a:buNone/>
                        <a:tabLst/>
                        <a:defRPr/>
                      </a:pPr>
                      <a:endParaRPr lang="en-US" sz="2400" baseline="0" noProof="0" dirty="0">
                        <a:solidFill>
                          <a:srgbClr val="D9D9D9"/>
                        </a:solidFill>
                        <a:latin typeface="Arial" panose="020B0604020202020204" pitchFamily="34" charset="0"/>
                        <a:cs typeface="Arial" panose="020B0604020202020204" pitchFamily="34" charset="0"/>
                      </a:endParaRP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baseline="0" noProof="0" dirty="0">
                          <a:solidFill>
                            <a:srgbClr val="D9D9D9"/>
                          </a:solidFill>
                          <a:latin typeface="Arial" panose="020B0604020202020204" pitchFamily="34" charset="0"/>
                          <a:cs typeface="Arial" panose="020B0604020202020204" pitchFamily="34" charset="0"/>
                        </a:rPr>
                        <a:t>If you create a PDF file from your template, the guides will not be included.</a:t>
                      </a:r>
                    </a:p>
                    <a:p>
                      <a:pPr marL="0" marR="0" lvl="0" indent="0" algn="l" defTabSz="114300" rtl="0" eaLnBrk="1" fontAlgn="auto" latinLnBrk="0" hangingPunct="1">
                        <a:lnSpc>
                          <a:spcPct val="100000"/>
                        </a:lnSpc>
                        <a:spcBef>
                          <a:spcPts val="0"/>
                        </a:spcBef>
                        <a:spcAft>
                          <a:spcPts val="0"/>
                        </a:spcAft>
                        <a:buClrTx/>
                        <a:buSzTx/>
                        <a:buFontTx/>
                        <a:buNone/>
                        <a:tabLst/>
                        <a:defRPr/>
                      </a:pPr>
                      <a:endParaRPr lang="en-US" sz="2400" baseline="0" noProof="0" dirty="0">
                        <a:solidFill>
                          <a:srgbClr val="D9D9D9"/>
                        </a:solidFill>
                        <a:latin typeface="Arial" panose="020B0604020202020204" pitchFamily="34" charset="0"/>
                        <a:cs typeface="Arial" panose="020B0604020202020204" pitchFamily="34" charset="0"/>
                      </a:endParaRP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baseline="0" noProof="0" dirty="0">
                          <a:solidFill>
                            <a:srgbClr val="D9D9D9"/>
                          </a:solidFill>
                          <a:latin typeface="Arial" panose="020B0604020202020204" pitchFamily="34" charset="0"/>
                          <a:cs typeface="Arial" panose="020B0604020202020204" pitchFamily="34" charset="0"/>
                        </a:rPr>
                        <a:t>To hide the guides click on the </a:t>
                      </a:r>
                      <a:r>
                        <a:rPr lang="en-US" sz="2400" b="1" baseline="0" noProof="0" dirty="0">
                          <a:solidFill>
                            <a:srgbClr val="D9D9D9"/>
                          </a:solidFill>
                          <a:latin typeface="Arial" panose="020B0604020202020204" pitchFamily="34" charset="0"/>
                          <a:cs typeface="Arial" panose="020B0604020202020204" pitchFamily="34" charset="0"/>
                        </a:rPr>
                        <a:t>Home</a:t>
                      </a:r>
                      <a:r>
                        <a:rPr lang="en-US" sz="2400" baseline="0" noProof="0" dirty="0">
                          <a:solidFill>
                            <a:srgbClr val="D9D9D9"/>
                          </a:solidFill>
                          <a:latin typeface="Arial" panose="020B0604020202020204" pitchFamily="34" charset="0"/>
                          <a:cs typeface="Arial" panose="020B0604020202020204" pitchFamily="34" charset="0"/>
                        </a:rPr>
                        <a:t> tab (top of the screen) and then click on the </a:t>
                      </a:r>
                      <a:r>
                        <a:rPr lang="en-US" sz="2400" b="1" baseline="0" noProof="0" dirty="0">
                          <a:solidFill>
                            <a:srgbClr val="D9D9D9"/>
                          </a:solidFill>
                          <a:latin typeface="Arial" panose="020B0604020202020204" pitchFamily="34" charset="0"/>
                          <a:cs typeface="Arial" panose="020B0604020202020204" pitchFamily="34" charset="0"/>
                        </a:rPr>
                        <a:t>Layout</a:t>
                      </a:r>
                      <a:r>
                        <a:rPr lang="en-US" sz="2400" baseline="0" noProof="0" dirty="0">
                          <a:solidFill>
                            <a:srgbClr val="D9D9D9"/>
                          </a:solidFill>
                          <a:latin typeface="Arial" panose="020B0604020202020204" pitchFamily="34" charset="0"/>
                          <a:cs typeface="Arial" panose="020B0604020202020204" pitchFamily="34" charset="0"/>
                        </a:rPr>
                        <a:t> button below to see the available layouts. Choose the </a:t>
                      </a:r>
                      <a:r>
                        <a:rPr lang="en-US" sz="2400" b="1" baseline="0" noProof="0" dirty="0">
                          <a:solidFill>
                            <a:srgbClr val="D9D9D9"/>
                          </a:solidFill>
                          <a:latin typeface="Arial" panose="020B0604020202020204" pitchFamily="34" charset="0"/>
                          <a:cs typeface="Arial" panose="020B0604020202020204" pitchFamily="34" charset="0"/>
                        </a:rPr>
                        <a:t>Without Guides </a:t>
                      </a:r>
                      <a:r>
                        <a:rPr lang="en-US" sz="2400" b="0" baseline="0" noProof="0" dirty="0">
                          <a:solidFill>
                            <a:srgbClr val="D9D9D9"/>
                          </a:solidFill>
                          <a:latin typeface="Arial" panose="020B0604020202020204" pitchFamily="34" charset="0"/>
                          <a:cs typeface="Arial" panose="020B0604020202020204" pitchFamily="34" charset="0"/>
                        </a:rPr>
                        <a:t>layout</a:t>
                      </a:r>
                      <a:r>
                        <a:rPr lang="en-US" sz="2400" baseline="0" noProof="0" dirty="0">
                          <a:solidFill>
                            <a:srgbClr val="D9D9D9"/>
                          </a:solidFill>
                          <a:latin typeface="Arial" panose="020B0604020202020204" pitchFamily="34" charset="0"/>
                          <a:cs typeface="Arial" panose="020B0604020202020204" pitchFamily="34" charset="0"/>
                        </a:rPr>
                        <a:t>.</a:t>
                      </a:r>
                      <a:endParaRPr lang="en-US" sz="2400" noProof="0" dirty="0">
                        <a:solidFill>
                          <a:srgbClr val="D9D9D9"/>
                        </a:solidFill>
                        <a:latin typeface="Arial" panose="020B0604020202020204" pitchFamily="34" charset="0"/>
                        <a:cs typeface="Arial" panose="020B0604020202020204" pitchFamily="34" charset="0"/>
                      </a:endParaRPr>
                    </a:p>
                    <a:p>
                      <a:pPr marL="0" marR="0" lvl="0" indent="0" algn="l" defTabSz="114300" rtl="0" eaLnBrk="1" fontAlgn="auto" latinLnBrk="0" hangingPunct="1">
                        <a:lnSpc>
                          <a:spcPct val="100000"/>
                        </a:lnSpc>
                        <a:spcBef>
                          <a:spcPts val="0"/>
                        </a:spcBef>
                        <a:spcAft>
                          <a:spcPts val="0"/>
                        </a:spcAft>
                        <a:buClrTx/>
                        <a:buSzTx/>
                        <a:buFontTx/>
                        <a:buNone/>
                        <a:tabLst/>
                        <a:defRPr/>
                      </a:pPr>
                      <a:endParaRPr lang="en-US" sz="2400" noProof="0" dirty="0">
                        <a:solidFill>
                          <a:srgbClr val="D9D9D9"/>
                        </a:solidFill>
                        <a:latin typeface="Arial" panose="020B0604020202020204" pitchFamily="34" charset="0"/>
                        <a:cs typeface="Arial" panose="020B0604020202020204" pitchFamily="34" charset="0"/>
                      </a:endParaRPr>
                    </a:p>
                  </a:txBody>
                  <a:tcPr marL="182880" marT="137160">
                    <a:solidFill>
                      <a:srgbClr val="010101"/>
                    </a:solidFill>
                  </a:tcPr>
                </a:tc>
                <a:extLst>
                  <a:ext uri="{0D108BD9-81ED-4DB2-BD59-A6C34878D82A}">
                    <a16:rowId xmlns:a16="http://schemas.microsoft.com/office/drawing/2014/main" val="10005"/>
                  </a:ext>
                </a:extLst>
              </a:tr>
              <a:tr h="2888327">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2400" noProof="0" dirty="0">
                        <a:solidFill>
                          <a:srgbClr val="D9D9D9"/>
                        </a:solidFill>
                        <a:latin typeface="Arial" panose="020B0604020202020204" pitchFamily="34" charset="0"/>
                        <a:cs typeface="Arial" panose="020B0604020202020204" pitchFamily="34" charset="0"/>
                      </a:endParaRPr>
                    </a:p>
                  </a:txBody>
                  <a:tcPr marL="182880" marT="137160">
                    <a:solidFill>
                      <a:srgbClr val="010101"/>
                    </a:solidFill>
                  </a:tcPr>
                </a:tc>
                <a:tc hMerge="1">
                  <a:txBody>
                    <a:bodyPr/>
                    <a:lstStyle/>
                    <a:p>
                      <a:endParaRPr lang="en-US"/>
                    </a:p>
                  </a:txBody>
                  <a:tcPr/>
                </a:tc>
                <a:tc vMerge="1">
                  <a:txBody>
                    <a:bodyPr/>
                    <a:lstStyle/>
                    <a:p>
                      <a:endParaRPr lang="en-US"/>
                    </a:p>
                  </a:txBody>
                  <a:tcPr/>
                </a:tc>
                <a:extLst>
                  <a:ext uri="{0D108BD9-81ED-4DB2-BD59-A6C34878D82A}">
                    <a16:rowId xmlns:a16="http://schemas.microsoft.com/office/drawing/2014/main" val="1766341567"/>
                  </a:ext>
                </a:extLst>
              </a:tr>
              <a:tr h="3781426">
                <a:tc gridSpan="2">
                  <a:txBody>
                    <a:bodyPr/>
                    <a:lstStyle/>
                    <a:p>
                      <a:r>
                        <a:rPr lang="en-US" sz="2800" b="1" dirty="0">
                          <a:solidFill>
                            <a:srgbClr val="FFC000"/>
                          </a:solidFill>
                          <a:latin typeface="Arial" panose="020B0604020202020204" pitchFamily="34" charset="0"/>
                          <a:cs typeface="Arial" panose="020B0604020202020204" pitchFamily="34" charset="0"/>
                        </a:rPr>
                        <a:t>How to</a:t>
                      </a:r>
                      <a:r>
                        <a:rPr lang="en-US" sz="2800" b="1" baseline="0" dirty="0">
                          <a:solidFill>
                            <a:srgbClr val="FFC000"/>
                          </a:solidFill>
                          <a:latin typeface="Arial" panose="020B0604020202020204" pitchFamily="34" charset="0"/>
                          <a:cs typeface="Arial" panose="020B0604020202020204" pitchFamily="34" charset="0"/>
                        </a:rPr>
                        <a:t> preview your poster prior to printing</a:t>
                      </a:r>
                      <a:endParaRPr lang="en-US" sz="2800" b="1" dirty="0">
                        <a:solidFill>
                          <a:srgbClr val="FFC000"/>
                        </a:solidFill>
                        <a:latin typeface="Arial" panose="020B0604020202020204" pitchFamily="34" charset="0"/>
                        <a:cs typeface="Arial" panose="020B0604020202020204" pitchFamily="34" charset="0"/>
                      </a:endParaRPr>
                    </a:p>
                    <a:p>
                      <a:r>
                        <a:rPr lang="en-US" sz="2400" dirty="0">
                          <a:solidFill>
                            <a:srgbClr val="D9D9D9"/>
                          </a:solidFill>
                          <a:latin typeface="Arial" panose="020B0604020202020204" pitchFamily="34" charset="0"/>
                          <a:cs typeface="Arial" panose="020B0604020202020204" pitchFamily="34" charset="0"/>
                        </a:rPr>
                        <a:t>You can preview your poster at any time by pressing the </a:t>
                      </a:r>
                      <a:r>
                        <a:rPr lang="en-US" sz="2400" dirty="0">
                          <a:solidFill>
                            <a:srgbClr val="FFC000"/>
                          </a:solidFill>
                          <a:latin typeface="Arial" panose="020B0604020202020204" pitchFamily="34" charset="0"/>
                          <a:cs typeface="Arial" panose="020B0604020202020204" pitchFamily="34" charset="0"/>
                        </a:rPr>
                        <a:t>F5 key</a:t>
                      </a:r>
                      <a:r>
                        <a:rPr lang="en-US" sz="2400" dirty="0">
                          <a:solidFill>
                            <a:srgbClr val="D9D9D9"/>
                          </a:solidFill>
                          <a:latin typeface="Arial" panose="020B0604020202020204" pitchFamily="34" charset="0"/>
                          <a:cs typeface="Arial" panose="020B0604020202020204" pitchFamily="34" charset="0"/>
                        </a:rPr>
                        <a:t> on your keyboard. You will see on the screen what's on your poster and how it should look when printed. Press the </a:t>
                      </a:r>
                      <a:r>
                        <a:rPr lang="en-US" sz="2400" dirty="0">
                          <a:solidFill>
                            <a:srgbClr val="FFC000"/>
                          </a:solidFill>
                          <a:latin typeface="Arial" panose="020B0604020202020204" pitchFamily="34" charset="0"/>
                          <a:cs typeface="Arial" panose="020B0604020202020204" pitchFamily="34" charset="0"/>
                        </a:rPr>
                        <a:t>ESC key </a:t>
                      </a:r>
                      <a:r>
                        <a:rPr lang="en-US" sz="2400" dirty="0">
                          <a:solidFill>
                            <a:srgbClr val="D9D9D9"/>
                          </a:solidFill>
                          <a:latin typeface="Arial" panose="020B0604020202020204" pitchFamily="34" charset="0"/>
                          <a:cs typeface="Arial" panose="020B0604020202020204" pitchFamily="34" charset="0"/>
                        </a:rPr>
                        <a:t>to exit Preview.</a:t>
                      </a:r>
                    </a:p>
                  </a:txBody>
                  <a:tcPr marL="182880" marT="137160">
                    <a:solidFill>
                      <a:srgbClr val="010101"/>
                    </a:solidFill>
                  </a:tcPr>
                </a:tc>
                <a:tc hMerge="1">
                  <a:txBody>
                    <a:bodyPr/>
                    <a:lstStyle/>
                    <a:p>
                      <a:endParaRPr lang="en-US"/>
                    </a:p>
                  </a:txBody>
                  <a:tcPr/>
                </a:tc>
                <a:tc>
                  <a:txBody>
                    <a:bodyPr/>
                    <a:lstStyle/>
                    <a:p>
                      <a:pPr algn="ctr"/>
                      <a:r>
                        <a:rPr lang="en-US" sz="11500" b="1" dirty="0">
                          <a:solidFill>
                            <a:srgbClr val="D9D9D9"/>
                          </a:solidFill>
                          <a:latin typeface="Arial" panose="020B0604020202020204" pitchFamily="34" charset="0"/>
                          <a:cs typeface="Arial" panose="020B0604020202020204" pitchFamily="34" charset="0"/>
                        </a:rPr>
                        <a:t>F5</a:t>
                      </a:r>
                      <a:r>
                        <a:rPr lang="en-US" sz="2400" baseline="0" dirty="0">
                          <a:solidFill>
                            <a:srgbClr val="D9D9D9"/>
                          </a:solidFill>
                          <a:latin typeface="Arial" panose="020B0604020202020204" pitchFamily="34" charset="0"/>
                          <a:cs typeface="Arial" panose="020B0604020202020204" pitchFamily="34" charset="0"/>
                        </a:rPr>
                        <a:t> </a:t>
                      </a:r>
                      <a:endParaRPr lang="en-US" dirty="0"/>
                    </a:p>
                  </a:txBody>
                  <a:tcPr marL="182880" marT="137160" anchor="ctr">
                    <a:solidFill>
                      <a:schemeClr val="tx1">
                        <a:lumMod val="95000"/>
                        <a:lumOff val="5000"/>
                      </a:schemeClr>
                    </a:solidFill>
                  </a:tcPr>
                </a:tc>
                <a:extLst>
                  <a:ext uri="{0D108BD9-81ED-4DB2-BD59-A6C34878D82A}">
                    <a16:rowId xmlns:a16="http://schemas.microsoft.com/office/drawing/2014/main" val="10006"/>
                  </a:ext>
                </a:extLst>
              </a:tr>
              <a:tr h="5674009">
                <a:tc gridSpan="3">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2800" b="1" noProof="0" dirty="0">
                          <a:solidFill>
                            <a:srgbClr val="FFC000"/>
                          </a:solidFill>
                          <a:latin typeface="Arial"/>
                          <a:cs typeface="Arial"/>
                        </a:rPr>
                        <a:t>How to print your poster</a:t>
                      </a: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noProof="0" dirty="0">
                          <a:solidFill>
                            <a:srgbClr val="D9D9D9"/>
                          </a:solidFill>
                          <a:latin typeface="Arial"/>
                          <a:cs typeface="Arial"/>
                        </a:rPr>
                        <a:t>When you are ready to have your poster printed go online to </a:t>
                      </a:r>
                      <a:r>
                        <a:rPr lang="en-US" sz="2400" noProof="0" dirty="0" err="1">
                          <a:solidFill>
                            <a:srgbClr val="FFC000"/>
                          </a:solidFill>
                          <a:latin typeface="Arial"/>
                          <a:cs typeface="Arial"/>
                        </a:rPr>
                        <a:t>PosterPresentations.com</a:t>
                      </a:r>
                      <a:r>
                        <a:rPr lang="en-US" sz="2400" noProof="0" dirty="0">
                          <a:solidFill>
                            <a:srgbClr val="D9D9D9"/>
                          </a:solidFill>
                          <a:latin typeface="Arial"/>
                          <a:cs typeface="Arial"/>
                        </a:rPr>
                        <a:t> and click on the "</a:t>
                      </a:r>
                      <a:r>
                        <a:rPr lang="en-US" sz="2400" noProof="0" dirty="0">
                          <a:solidFill>
                            <a:srgbClr val="FFC000"/>
                          </a:solidFill>
                          <a:latin typeface="Arial"/>
                          <a:cs typeface="Arial"/>
                        </a:rPr>
                        <a:t>Order Your Poster</a:t>
                      </a:r>
                      <a:r>
                        <a:rPr lang="en-US" sz="2400" noProof="0" dirty="0">
                          <a:solidFill>
                            <a:srgbClr val="D9D9D9"/>
                          </a:solidFill>
                          <a:latin typeface="Arial"/>
                          <a:cs typeface="Arial"/>
                        </a:rPr>
                        <a:t>" button. You can have your poster printed on professional papers, fabric for easy traveling and a variety of other materials. </a:t>
                      </a: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noProof="0" dirty="0">
                          <a:solidFill>
                            <a:srgbClr val="D9D9D9"/>
                          </a:solidFill>
                          <a:latin typeface="Arial"/>
                          <a:cs typeface="Arial"/>
                        </a:rPr>
                        <a:t>If you submit a PowerPoint document, you will be receiving a PDF proof for your approval prior to printing. If your order is placed and paid for before noon (Pacific time) Monday-Friday, your order will ship out that same day. FedEx Next day, Second day, Third day, and Free Ground services are offered. </a:t>
                      </a:r>
                    </a:p>
                    <a:p>
                      <a:pPr marL="0" marR="0" lvl="0" indent="0" algn="l" defTabSz="114300" rtl="0" eaLnBrk="1" fontAlgn="auto" latinLnBrk="0" hangingPunct="1">
                        <a:lnSpc>
                          <a:spcPct val="100000"/>
                        </a:lnSpc>
                        <a:spcBef>
                          <a:spcPts val="0"/>
                        </a:spcBef>
                        <a:spcAft>
                          <a:spcPts val="0"/>
                        </a:spcAft>
                        <a:buClrTx/>
                        <a:buSzTx/>
                        <a:buFontTx/>
                        <a:buNone/>
                        <a:tabLst/>
                        <a:defRPr/>
                      </a:pPr>
                      <a:br>
                        <a:rPr lang="en-US" sz="2400" noProof="0" dirty="0">
                          <a:solidFill>
                            <a:srgbClr val="D9D9D9"/>
                          </a:solidFill>
                          <a:latin typeface="Arial"/>
                          <a:cs typeface="Arial"/>
                        </a:rPr>
                      </a:br>
                      <a:r>
                        <a:rPr lang="en-US" sz="2400" noProof="0" dirty="0">
                          <a:solidFill>
                            <a:srgbClr val="D9D9D9"/>
                          </a:solidFill>
                          <a:latin typeface="Arial"/>
                          <a:cs typeface="Arial"/>
                        </a:rPr>
                        <a:t>Go to </a:t>
                      </a:r>
                      <a:r>
                        <a:rPr lang="en-US" sz="2400" noProof="0" dirty="0" err="1">
                          <a:solidFill>
                            <a:srgbClr val="FFC000"/>
                          </a:solidFill>
                          <a:latin typeface="Arial"/>
                          <a:cs typeface="Arial"/>
                        </a:rPr>
                        <a:t>PosterPresentations.com</a:t>
                      </a:r>
                      <a:r>
                        <a:rPr lang="en-US" sz="2400" noProof="0" dirty="0">
                          <a:solidFill>
                            <a:srgbClr val="D9D9D9"/>
                          </a:solidFill>
                          <a:latin typeface="Arial"/>
                          <a:cs typeface="Arial"/>
                        </a:rPr>
                        <a:t> for more information.</a:t>
                      </a:r>
                    </a:p>
                  </a:txBody>
                  <a:tcPr marL="182880" marT="137160">
                    <a:solidFill>
                      <a:srgbClr val="010101"/>
                    </a:solidFill>
                  </a:tcPr>
                </a:tc>
                <a:tc hMerge="1">
                  <a:txBody>
                    <a:bodyPr/>
                    <a:lstStyle/>
                    <a:p>
                      <a:endParaRPr lang="en-US"/>
                    </a:p>
                  </a:txBody>
                  <a:tcPr/>
                </a:tc>
                <a:tc hMerge="1">
                  <a:txBody>
                    <a:bodyPr/>
                    <a:lstStyle/>
                    <a:p>
                      <a:endParaRPr lang="en-US"/>
                    </a:p>
                  </a:txBody>
                  <a:tcPr/>
                </a:tc>
                <a:extLst>
                  <a:ext uri="{0D108BD9-81ED-4DB2-BD59-A6C34878D82A}">
                    <a16:rowId xmlns:a16="http://schemas.microsoft.com/office/drawing/2014/main" val="10007"/>
                  </a:ext>
                </a:extLst>
              </a:tr>
              <a:tr h="1354778">
                <a:tc gridSpan="3">
                  <a:txBody>
                    <a:bodyPr/>
                    <a:lstStyle/>
                    <a:p>
                      <a:endParaRPr lang="en-US" sz="2400" dirty="0">
                        <a:solidFill>
                          <a:srgbClr val="1F3A4E"/>
                        </a:solidFill>
                      </a:endParaRPr>
                    </a:p>
                  </a:txBody>
                  <a:tcPr marL="182880" marT="137160">
                    <a:blipFill dpi="0" rotWithShape="1">
                      <a:blip r:embed="rId11">
                        <a:extLst>
                          <a:ext uri="{28A0092B-C50C-407E-A947-70E740481C1C}">
                            <a14:useLocalDpi xmlns:a14="http://schemas.microsoft.com/office/drawing/2010/main" val="0"/>
                          </a:ext>
                        </a:extLst>
                      </a:blip>
                      <a:srcRect/>
                      <a:stretch>
                        <a:fillRect/>
                      </a:stretch>
                    </a:blipFill>
                  </a:tcPr>
                </a:tc>
                <a:tc hMerge="1">
                  <a:txBody>
                    <a:bodyPr/>
                    <a:lstStyle/>
                    <a:p>
                      <a:endParaRPr lang="en-US"/>
                    </a:p>
                  </a:txBody>
                  <a:tcPr/>
                </a:tc>
                <a:tc hMerge="1">
                  <a:txBody>
                    <a:bodyPr/>
                    <a:lstStyle/>
                    <a:p>
                      <a:endParaRPr lang="en-US"/>
                    </a:p>
                  </a:txBody>
                  <a:tcPr/>
                </a:tc>
                <a:extLst>
                  <a:ext uri="{0D108BD9-81ED-4DB2-BD59-A6C34878D82A}">
                    <a16:rowId xmlns:a16="http://schemas.microsoft.com/office/drawing/2014/main" val="10008"/>
                  </a:ext>
                </a:extLst>
              </a:tr>
              <a:tr h="3212204">
                <a:tc>
                  <a:txBody>
                    <a:bodyPr/>
                    <a:lstStyle/>
                    <a:p>
                      <a:pPr>
                        <a:lnSpc>
                          <a:spcPts val="2600"/>
                        </a:lnSpc>
                      </a:pPr>
                      <a:r>
                        <a:rPr lang="en-US" sz="2000" dirty="0">
                          <a:solidFill>
                            <a:schemeClr val="bg1">
                              <a:lumMod val="85000"/>
                            </a:schemeClr>
                          </a:solidFill>
                          <a:latin typeface="Arial"/>
                          <a:cs typeface="Arial"/>
                        </a:rPr>
                        <a:t>© 2019</a:t>
                      </a:r>
                      <a:r>
                        <a:rPr lang="en-US" sz="2000" baseline="0" dirty="0">
                          <a:solidFill>
                            <a:schemeClr val="bg1">
                              <a:lumMod val="85000"/>
                            </a:schemeClr>
                          </a:solidFill>
                          <a:latin typeface="Arial"/>
                          <a:cs typeface="Arial"/>
                        </a:rPr>
                        <a:t> </a:t>
                      </a:r>
                      <a:r>
                        <a:rPr lang="en-US" sz="2000" dirty="0" err="1">
                          <a:solidFill>
                            <a:schemeClr val="bg1">
                              <a:lumMod val="85000"/>
                            </a:schemeClr>
                          </a:solidFill>
                          <a:latin typeface="Arial"/>
                          <a:cs typeface="Arial"/>
                        </a:rPr>
                        <a:t>PosterPresentations.com</a:t>
                      </a:r>
                      <a:br>
                        <a:rPr lang="en-US" sz="2000" dirty="0">
                          <a:solidFill>
                            <a:schemeClr val="bg1">
                              <a:lumMod val="85000"/>
                            </a:schemeClr>
                          </a:solidFill>
                          <a:latin typeface="Arial"/>
                          <a:cs typeface="Arial"/>
                        </a:rPr>
                      </a:br>
                      <a:r>
                        <a:rPr lang="en-US" sz="2000" dirty="0">
                          <a:solidFill>
                            <a:schemeClr val="bg1">
                              <a:lumMod val="85000"/>
                            </a:schemeClr>
                          </a:solidFill>
                          <a:latin typeface="Arial"/>
                          <a:cs typeface="Arial"/>
                        </a:rPr>
                        <a:t>2117 Fourth Street ,</a:t>
                      </a:r>
                      <a:r>
                        <a:rPr lang="en-US" sz="2000" baseline="0" dirty="0">
                          <a:solidFill>
                            <a:schemeClr val="bg1">
                              <a:lumMod val="85000"/>
                            </a:schemeClr>
                          </a:solidFill>
                          <a:latin typeface="Arial"/>
                          <a:cs typeface="Arial"/>
                        </a:rPr>
                        <a:t> STE C        </a:t>
                      </a:r>
                    </a:p>
                    <a:p>
                      <a:pPr>
                        <a:lnSpc>
                          <a:spcPts val="2600"/>
                        </a:lnSpc>
                      </a:pPr>
                      <a:r>
                        <a:rPr lang="en-US" sz="2000" baseline="0" dirty="0">
                          <a:solidFill>
                            <a:schemeClr val="bg1">
                              <a:lumMod val="85000"/>
                            </a:schemeClr>
                          </a:solidFill>
                          <a:latin typeface="Arial"/>
                          <a:cs typeface="Arial"/>
                        </a:rPr>
                        <a:t>Berkeley CA 94710 USA</a:t>
                      </a:r>
                      <a:endParaRPr lang="en-US" sz="2000" dirty="0">
                        <a:solidFill>
                          <a:schemeClr val="bg1">
                            <a:lumMod val="85000"/>
                          </a:schemeClr>
                        </a:solidFill>
                        <a:latin typeface="Arial"/>
                        <a:cs typeface="Arial"/>
                      </a:endParaRPr>
                    </a:p>
                  </a:txBody>
                  <a:tcPr marL="182880" marT="137160">
                    <a:solidFill>
                      <a:srgbClr val="010101"/>
                    </a:solidFill>
                  </a:tcPr>
                </a:tc>
                <a:tc gridSpan="2">
                  <a:txBody>
                    <a:bodyPr/>
                    <a:lstStyle/>
                    <a:p>
                      <a:pPr marL="0" marR="0" indent="0" algn="l" defTabSz="4388900" rtl="0" eaLnBrk="1" fontAlgn="auto" latinLnBrk="0" hangingPunct="1">
                        <a:lnSpc>
                          <a:spcPct val="100000"/>
                        </a:lnSpc>
                        <a:spcBef>
                          <a:spcPts val="0"/>
                        </a:spcBef>
                        <a:spcAft>
                          <a:spcPts val="0"/>
                        </a:spcAft>
                        <a:buClrTx/>
                        <a:buSzTx/>
                        <a:buFontTx/>
                        <a:buNone/>
                        <a:tabLst/>
                        <a:defRPr/>
                      </a:pPr>
                      <a:r>
                        <a:rPr lang="en-US" sz="2400" b="1" dirty="0">
                          <a:solidFill>
                            <a:srgbClr val="D0D0D0"/>
                          </a:solidFill>
                          <a:latin typeface="Arial"/>
                          <a:cs typeface="Arial"/>
                        </a:rPr>
                        <a:t>For complete tutorials</a:t>
                      </a:r>
                      <a:r>
                        <a:rPr lang="en-US" sz="2400" b="1" baseline="0" dirty="0">
                          <a:solidFill>
                            <a:srgbClr val="D0D0D0"/>
                          </a:solidFill>
                          <a:latin typeface="Arial"/>
                          <a:cs typeface="Arial"/>
                        </a:rPr>
                        <a:t> visit:</a:t>
                      </a:r>
                    </a:p>
                    <a:p>
                      <a:pPr marL="0" marR="0" indent="0" algn="l" defTabSz="4388900" rtl="0" eaLnBrk="1" fontAlgn="auto" latinLnBrk="0" hangingPunct="1">
                        <a:lnSpc>
                          <a:spcPct val="100000"/>
                        </a:lnSpc>
                        <a:spcBef>
                          <a:spcPts val="0"/>
                        </a:spcBef>
                        <a:spcAft>
                          <a:spcPts val="0"/>
                        </a:spcAft>
                        <a:buClrTx/>
                        <a:buSzTx/>
                        <a:buFontTx/>
                        <a:buNone/>
                        <a:tabLst/>
                        <a:defRPr/>
                      </a:pPr>
                      <a:r>
                        <a:rPr lang="en-US" sz="1800" b="1" dirty="0">
                          <a:solidFill>
                            <a:srgbClr val="FFC000"/>
                          </a:solidFill>
                          <a:latin typeface="Arial"/>
                          <a:cs typeface="Arial"/>
                        </a:rPr>
                        <a:t>https://</a:t>
                      </a:r>
                      <a:r>
                        <a:rPr lang="en-US" sz="1800" b="1" dirty="0" err="1">
                          <a:solidFill>
                            <a:srgbClr val="FFC000"/>
                          </a:solidFill>
                          <a:latin typeface="Arial"/>
                          <a:cs typeface="Arial"/>
                        </a:rPr>
                        <a:t>www.posterpresentations.com</a:t>
                      </a:r>
                      <a:r>
                        <a:rPr lang="en-US" sz="1800" b="1" dirty="0">
                          <a:solidFill>
                            <a:srgbClr val="FFC000"/>
                          </a:solidFill>
                          <a:latin typeface="Arial"/>
                          <a:cs typeface="Arial"/>
                        </a:rPr>
                        <a:t>/</a:t>
                      </a:r>
                      <a:r>
                        <a:rPr lang="en-US" sz="1800" b="1" dirty="0" err="1">
                          <a:solidFill>
                            <a:srgbClr val="FFC000"/>
                          </a:solidFill>
                          <a:latin typeface="Arial"/>
                          <a:cs typeface="Arial"/>
                        </a:rPr>
                        <a:t>helpdesk.html</a:t>
                      </a:r>
                      <a:endParaRPr lang="en-US" sz="1800" dirty="0">
                        <a:solidFill>
                          <a:schemeClr val="bg1">
                            <a:lumMod val="85000"/>
                          </a:schemeClr>
                        </a:solidFill>
                        <a:latin typeface="Arial"/>
                        <a:cs typeface="Arial"/>
                      </a:endParaRPr>
                    </a:p>
                  </a:txBody>
                  <a:tcPr marL="182880" marT="137160">
                    <a:solidFill>
                      <a:srgbClr val="010101"/>
                    </a:solidFill>
                  </a:tcPr>
                </a:tc>
                <a:tc hMerge="1">
                  <a:txBody>
                    <a:bodyPr/>
                    <a:lstStyle/>
                    <a:p>
                      <a:endParaRPr lang="en-US"/>
                    </a:p>
                  </a:txBody>
                  <a:tcPr/>
                </a:tc>
                <a:extLst>
                  <a:ext uri="{0D108BD9-81ED-4DB2-BD59-A6C34878D82A}">
                    <a16:rowId xmlns:a16="http://schemas.microsoft.com/office/drawing/2014/main" val="10009"/>
                  </a:ext>
                </a:extLst>
              </a:tr>
            </a:tbl>
          </a:graphicData>
        </a:graphic>
      </p:graphicFrame>
      <p:grpSp>
        <p:nvGrpSpPr>
          <p:cNvPr id="23" name="Group 22">
            <a:extLst>
              <a:ext uri="{FF2B5EF4-FFF2-40B4-BE49-F238E27FC236}">
                <a16:creationId xmlns:a16="http://schemas.microsoft.com/office/drawing/2014/main" id="{88AEE462-59D9-BC48-B1CD-C78EEF40212C}"/>
              </a:ext>
            </a:extLst>
          </p:cNvPr>
          <p:cNvGrpSpPr/>
          <p:nvPr userDrawn="1"/>
        </p:nvGrpSpPr>
        <p:grpSpPr>
          <a:xfrm>
            <a:off x="-43304" y="11286"/>
            <a:ext cx="43905392" cy="4120075"/>
            <a:chOff x="-43304" y="11286"/>
            <a:chExt cx="43905392" cy="4120075"/>
          </a:xfrm>
        </p:grpSpPr>
        <p:sp>
          <p:nvSpPr>
            <p:cNvPr id="24" name="Rectangle 23">
              <a:extLst>
                <a:ext uri="{FF2B5EF4-FFF2-40B4-BE49-F238E27FC236}">
                  <a16:creationId xmlns:a16="http://schemas.microsoft.com/office/drawing/2014/main" id="{31DAC20A-9B7F-7A4C-88ED-929E01D223C9}"/>
                </a:ext>
              </a:extLst>
            </p:cNvPr>
            <p:cNvSpPr/>
            <p:nvPr userDrawn="1"/>
          </p:nvSpPr>
          <p:spPr>
            <a:xfrm>
              <a:off x="-1" y="1106328"/>
              <a:ext cx="43854834" cy="3025033"/>
            </a:xfrm>
            <a:prstGeom prst="rect">
              <a:avLst/>
            </a:prstGeom>
            <a:gradFill flip="none" rotWithShape="1">
              <a:gsLst>
                <a:gs pos="0">
                  <a:schemeClr val="accent6"/>
                </a:gs>
                <a:gs pos="100000">
                  <a:schemeClr val="accent1"/>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5" name="Group 24">
              <a:extLst>
                <a:ext uri="{FF2B5EF4-FFF2-40B4-BE49-F238E27FC236}">
                  <a16:creationId xmlns:a16="http://schemas.microsoft.com/office/drawing/2014/main" id="{B8F40EC8-624E-234C-A5E5-CC7794589EA0}"/>
                </a:ext>
              </a:extLst>
            </p:cNvPr>
            <p:cNvGrpSpPr/>
            <p:nvPr userDrawn="1"/>
          </p:nvGrpSpPr>
          <p:grpSpPr>
            <a:xfrm>
              <a:off x="-43304" y="11286"/>
              <a:ext cx="43905392" cy="4036528"/>
              <a:chOff x="-14192" y="1382"/>
              <a:chExt cx="27451941" cy="4572641"/>
            </a:xfrm>
          </p:grpSpPr>
          <p:sp>
            <p:nvSpPr>
              <p:cNvPr id="26" name="Rectangle 16">
                <a:extLst>
                  <a:ext uri="{FF2B5EF4-FFF2-40B4-BE49-F238E27FC236}">
                    <a16:creationId xmlns:a16="http://schemas.microsoft.com/office/drawing/2014/main" id="{B0D06FD9-1BB8-8649-9A78-C78934370C9B}"/>
                  </a:ext>
                </a:extLst>
              </p:cNvPr>
              <p:cNvSpPr/>
              <p:nvPr userDrawn="1"/>
            </p:nvSpPr>
            <p:spPr>
              <a:xfrm>
                <a:off x="4001" y="707797"/>
                <a:ext cx="27429212" cy="3866226"/>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32864 w 43891200"/>
                  <a:gd name="connsiteY3" fmla="*/ 3330294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272584"/>
                  <a:gd name="connsiteX1" fmla="*/ 43891200 w 43891200"/>
                  <a:gd name="connsiteY1" fmla="*/ 0 h 7272584"/>
                  <a:gd name="connsiteX2" fmla="*/ 43891200 w 43891200"/>
                  <a:gd name="connsiteY2" fmla="*/ 7027483 h 7272584"/>
                  <a:gd name="connsiteX3" fmla="*/ 37534349 w 43891200"/>
                  <a:gd name="connsiteY3" fmla="*/ 5432466 h 7272584"/>
                  <a:gd name="connsiteX4" fmla="*/ 21589306 w 43891200"/>
                  <a:gd name="connsiteY4" fmla="*/ 3104512 h 7272584"/>
                  <a:gd name="connsiteX5" fmla="*/ 84664 w 43891200"/>
                  <a:gd name="connsiteY5" fmla="*/ 5531673 h 7272584"/>
                  <a:gd name="connsiteX6" fmla="*/ 0 w 43891200"/>
                  <a:gd name="connsiteY6" fmla="*/ 0 h 7272584"/>
                  <a:gd name="connsiteX0" fmla="*/ 0 w 43891200"/>
                  <a:gd name="connsiteY0" fmla="*/ 0 h 7027483"/>
                  <a:gd name="connsiteX1" fmla="*/ 43891200 w 43891200"/>
                  <a:gd name="connsiteY1" fmla="*/ 0 h 7027483"/>
                  <a:gd name="connsiteX2" fmla="*/ 43891200 w 43891200"/>
                  <a:gd name="connsiteY2" fmla="*/ 7027483 h 7027483"/>
                  <a:gd name="connsiteX3" fmla="*/ 37534349 w 43891200"/>
                  <a:gd name="connsiteY3" fmla="*/ 5432466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423313 w 43891200"/>
                  <a:gd name="connsiteY4" fmla="*/ 3012175 h 7027483"/>
                  <a:gd name="connsiteX5" fmla="*/ 84664 w 43891200"/>
                  <a:gd name="connsiteY5" fmla="*/ 5531673 h 7027483"/>
                  <a:gd name="connsiteX6" fmla="*/ 0 w 43891200"/>
                  <a:gd name="connsiteY6" fmla="*/ 0 h 7027483"/>
                  <a:gd name="connsiteX0" fmla="*/ 0 w 43891200"/>
                  <a:gd name="connsiteY0" fmla="*/ 0 h 6029592"/>
                  <a:gd name="connsiteX1" fmla="*/ 43891200 w 43891200"/>
                  <a:gd name="connsiteY1" fmla="*/ 0 h 6029592"/>
                  <a:gd name="connsiteX2" fmla="*/ 43852760 w 43891200"/>
                  <a:gd name="connsiteY2" fmla="*/ 6029592 h 6029592"/>
                  <a:gd name="connsiteX3" fmla="*/ 37534347 w 43891200"/>
                  <a:gd name="connsiteY3" fmla="*/ 517930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36342689 w 43891200"/>
                  <a:gd name="connsiteY3" fmla="*/ 446652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79664"/>
                  <a:gd name="connsiteX1" fmla="*/ 43891200 w 43891200"/>
                  <a:gd name="connsiteY1" fmla="*/ 0 h 6079664"/>
                  <a:gd name="connsiteX2" fmla="*/ 43852760 w 43891200"/>
                  <a:gd name="connsiteY2" fmla="*/ 6029592 h 6079664"/>
                  <a:gd name="connsiteX3" fmla="*/ 21423313 w 43891200"/>
                  <a:gd name="connsiteY3" fmla="*/ 3012175 h 6079664"/>
                  <a:gd name="connsiteX4" fmla="*/ 84664 w 43891200"/>
                  <a:gd name="connsiteY4" fmla="*/ 5531673 h 6079664"/>
                  <a:gd name="connsiteX5" fmla="*/ 0 w 43891200"/>
                  <a:gd name="connsiteY5" fmla="*/ 0 h 6079664"/>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5887037"/>
                  <a:gd name="connsiteX1" fmla="*/ 43891200 w 43891200"/>
                  <a:gd name="connsiteY1" fmla="*/ 0 h 5887037"/>
                  <a:gd name="connsiteX2" fmla="*/ 43814321 w 43891200"/>
                  <a:gd name="connsiteY2" fmla="*/ 5887037 h 5887037"/>
                  <a:gd name="connsiteX3" fmla="*/ 21423313 w 43891200"/>
                  <a:gd name="connsiteY3" fmla="*/ 3012175 h 5887037"/>
                  <a:gd name="connsiteX4" fmla="*/ 84664 w 43891200"/>
                  <a:gd name="connsiteY4" fmla="*/ 5531673 h 5887037"/>
                  <a:gd name="connsiteX5" fmla="*/ 0 w 43891200"/>
                  <a:gd name="connsiteY5" fmla="*/ 0 h 5887037"/>
                  <a:gd name="connsiteX0" fmla="*/ 0 w 43891200"/>
                  <a:gd name="connsiteY0" fmla="*/ 0 h 5745966"/>
                  <a:gd name="connsiteX1" fmla="*/ 43891200 w 43891200"/>
                  <a:gd name="connsiteY1" fmla="*/ 0 h 5745966"/>
                  <a:gd name="connsiteX2" fmla="*/ 43814319 w 43891200"/>
                  <a:gd name="connsiteY2" fmla="*/ 5745966 h 5745966"/>
                  <a:gd name="connsiteX3" fmla="*/ 21423313 w 43891200"/>
                  <a:gd name="connsiteY3" fmla="*/ 3012175 h 5745966"/>
                  <a:gd name="connsiteX4" fmla="*/ 84664 w 43891200"/>
                  <a:gd name="connsiteY4" fmla="*/ 5531673 h 5745966"/>
                  <a:gd name="connsiteX5" fmla="*/ 0 w 43891200"/>
                  <a:gd name="connsiteY5" fmla="*/ 0 h 5745966"/>
                  <a:gd name="connsiteX0" fmla="*/ 0 w 43891200"/>
                  <a:gd name="connsiteY0" fmla="*/ 0 h 5774180"/>
                  <a:gd name="connsiteX1" fmla="*/ 43891200 w 43891200"/>
                  <a:gd name="connsiteY1" fmla="*/ 0 h 5774180"/>
                  <a:gd name="connsiteX2" fmla="*/ 43814319 w 43891200"/>
                  <a:gd name="connsiteY2" fmla="*/ 5774180 h 5774180"/>
                  <a:gd name="connsiteX3" fmla="*/ 21423313 w 43891200"/>
                  <a:gd name="connsiteY3" fmla="*/ 3012175 h 5774180"/>
                  <a:gd name="connsiteX4" fmla="*/ 84664 w 43891200"/>
                  <a:gd name="connsiteY4" fmla="*/ 5531673 h 5774180"/>
                  <a:gd name="connsiteX5" fmla="*/ 0 w 43891200"/>
                  <a:gd name="connsiteY5" fmla="*/ 0 h 5774180"/>
                  <a:gd name="connsiteX0" fmla="*/ 6633 w 43897833"/>
                  <a:gd name="connsiteY0" fmla="*/ 0 h 5774180"/>
                  <a:gd name="connsiteX1" fmla="*/ 43897833 w 43897833"/>
                  <a:gd name="connsiteY1" fmla="*/ 0 h 5774180"/>
                  <a:gd name="connsiteX2" fmla="*/ 43820952 w 43897833"/>
                  <a:gd name="connsiteY2" fmla="*/ 5774180 h 5774180"/>
                  <a:gd name="connsiteX3" fmla="*/ 21429946 w 43897833"/>
                  <a:gd name="connsiteY3" fmla="*/ 3012175 h 5774180"/>
                  <a:gd name="connsiteX4" fmla="*/ 0 w 43897833"/>
                  <a:gd name="connsiteY4" fmla="*/ 5757386 h 5774180"/>
                  <a:gd name="connsiteX5" fmla="*/ 6633 w 43897833"/>
                  <a:gd name="connsiteY5" fmla="*/ 0 h 5774180"/>
                  <a:gd name="connsiteX0" fmla="*/ 6633 w 43897833"/>
                  <a:gd name="connsiteY0" fmla="*/ 0 h 5785600"/>
                  <a:gd name="connsiteX1" fmla="*/ 43897833 w 43897833"/>
                  <a:gd name="connsiteY1" fmla="*/ 0 h 5785600"/>
                  <a:gd name="connsiteX2" fmla="*/ 43820952 w 43897833"/>
                  <a:gd name="connsiteY2" fmla="*/ 5774180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97833"/>
                  <a:gd name="connsiteY0" fmla="*/ 0 h 5785600"/>
                  <a:gd name="connsiteX1" fmla="*/ 43897833 w 43897833"/>
                  <a:gd name="connsiteY1" fmla="*/ 0 h 5785600"/>
                  <a:gd name="connsiteX2" fmla="*/ 43829914 w 43897833"/>
                  <a:gd name="connsiteY2" fmla="*/ 5757562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84390"/>
                  <a:gd name="connsiteY0" fmla="*/ 4153 h 5789753"/>
                  <a:gd name="connsiteX1" fmla="*/ 43884390 w 43884390"/>
                  <a:gd name="connsiteY1" fmla="*/ 0 h 5789753"/>
                  <a:gd name="connsiteX2" fmla="*/ 43829914 w 43884390"/>
                  <a:gd name="connsiteY2" fmla="*/ 5761715 h 5789753"/>
                  <a:gd name="connsiteX3" fmla="*/ 21429946 w 43884390"/>
                  <a:gd name="connsiteY3" fmla="*/ 3016328 h 5789753"/>
                  <a:gd name="connsiteX4" fmla="*/ 0 w 43884390"/>
                  <a:gd name="connsiteY4" fmla="*/ 5789753 h 5789753"/>
                  <a:gd name="connsiteX5" fmla="*/ 6633 w 43884390"/>
                  <a:gd name="connsiteY5" fmla="*/ 4153 h 5789753"/>
                  <a:gd name="connsiteX0" fmla="*/ 6633 w 43884392"/>
                  <a:gd name="connsiteY0" fmla="*/ 0 h 5785600"/>
                  <a:gd name="connsiteX1" fmla="*/ 43884392 w 43884392"/>
                  <a:gd name="connsiteY1" fmla="*/ 1 h 5785600"/>
                  <a:gd name="connsiteX2" fmla="*/ 43829914 w 43884392"/>
                  <a:gd name="connsiteY2" fmla="*/ 5757562 h 5785600"/>
                  <a:gd name="connsiteX3" fmla="*/ 21429946 w 43884392"/>
                  <a:gd name="connsiteY3" fmla="*/ 3012175 h 5785600"/>
                  <a:gd name="connsiteX4" fmla="*/ 0 w 43884392"/>
                  <a:gd name="connsiteY4" fmla="*/ 5785600 h 5785600"/>
                  <a:gd name="connsiteX5" fmla="*/ 6633 w 43884392"/>
                  <a:gd name="connsiteY5" fmla="*/ 0 h 5785600"/>
                  <a:gd name="connsiteX0" fmla="*/ 6633 w 43876785"/>
                  <a:gd name="connsiteY0" fmla="*/ 7053 h 5792653"/>
                  <a:gd name="connsiteX1" fmla="*/ 43876785 w 43876785"/>
                  <a:gd name="connsiteY1" fmla="*/ 0 h 5792653"/>
                  <a:gd name="connsiteX2" fmla="*/ 43829914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64377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44088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801199"/>
                  <a:gd name="connsiteX1" fmla="*/ 43876785 w 43876785"/>
                  <a:gd name="connsiteY1" fmla="*/ 0 h 5801199"/>
                  <a:gd name="connsiteX2" fmla="*/ 43831664 w 43876785"/>
                  <a:gd name="connsiteY2" fmla="*/ 5801199 h 5801199"/>
                  <a:gd name="connsiteX3" fmla="*/ 21923799 w 43876785"/>
                  <a:gd name="connsiteY3" fmla="*/ 3009824 h 5801199"/>
                  <a:gd name="connsiteX4" fmla="*/ 0 w 43876785"/>
                  <a:gd name="connsiteY4" fmla="*/ 5792653 h 5801199"/>
                  <a:gd name="connsiteX5" fmla="*/ 6633 w 43876785"/>
                  <a:gd name="connsiteY5" fmla="*/ 7053 h 5801199"/>
                  <a:gd name="connsiteX0" fmla="*/ 6633 w 43876785"/>
                  <a:gd name="connsiteY0" fmla="*/ 7053 h 5811651"/>
                  <a:gd name="connsiteX1" fmla="*/ 43876785 w 43876785"/>
                  <a:gd name="connsiteY1" fmla="*/ 0 h 5811651"/>
                  <a:gd name="connsiteX2" fmla="*/ 43826110 w 43876785"/>
                  <a:gd name="connsiteY2" fmla="*/ 5811651 h 5811651"/>
                  <a:gd name="connsiteX3" fmla="*/ 21923799 w 43876785"/>
                  <a:gd name="connsiteY3" fmla="*/ 3009824 h 5811651"/>
                  <a:gd name="connsiteX4" fmla="*/ 0 w 43876785"/>
                  <a:gd name="connsiteY4" fmla="*/ 5792653 h 5811651"/>
                  <a:gd name="connsiteX5" fmla="*/ 6633 w 43876785"/>
                  <a:gd name="connsiteY5" fmla="*/ 7053 h 5811651"/>
                  <a:gd name="connsiteX0" fmla="*/ -1 w 43870151"/>
                  <a:gd name="connsiteY0" fmla="*/ 7053 h 5818785"/>
                  <a:gd name="connsiteX1" fmla="*/ 43870151 w 43870151"/>
                  <a:gd name="connsiteY1" fmla="*/ 0 h 5818785"/>
                  <a:gd name="connsiteX2" fmla="*/ 43819476 w 43870151"/>
                  <a:gd name="connsiteY2" fmla="*/ 5811651 h 5818785"/>
                  <a:gd name="connsiteX3" fmla="*/ 21917165 w 43870151"/>
                  <a:gd name="connsiteY3" fmla="*/ 3009824 h 5818785"/>
                  <a:gd name="connsiteX4" fmla="*/ 4477 w 43870151"/>
                  <a:gd name="connsiteY4" fmla="*/ 5818785 h 5818785"/>
                  <a:gd name="connsiteX5" fmla="*/ -1 w 43870151"/>
                  <a:gd name="connsiteY5" fmla="*/ 7053 h 5818785"/>
                  <a:gd name="connsiteX0" fmla="*/ 239 w 43870391"/>
                  <a:gd name="connsiteY0" fmla="*/ 7053 h 5814778"/>
                  <a:gd name="connsiteX1" fmla="*/ 43870391 w 43870391"/>
                  <a:gd name="connsiteY1" fmla="*/ 0 h 5814778"/>
                  <a:gd name="connsiteX2" fmla="*/ 43819716 w 43870391"/>
                  <a:gd name="connsiteY2" fmla="*/ 5811651 h 5814778"/>
                  <a:gd name="connsiteX3" fmla="*/ 21917405 w 43870391"/>
                  <a:gd name="connsiteY3" fmla="*/ 3009824 h 5814778"/>
                  <a:gd name="connsiteX4" fmla="*/ 457 w 43870391"/>
                  <a:gd name="connsiteY4" fmla="*/ 5814778 h 5814778"/>
                  <a:gd name="connsiteX5" fmla="*/ 239 w 43870391"/>
                  <a:gd name="connsiteY5" fmla="*/ 7053 h 5814778"/>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806763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42825"/>
                  <a:gd name="connsiteY0" fmla="*/ 7053 h 5811651"/>
                  <a:gd name="connsiteX1" fmla="*/ 43842825 w 43842825"/>
                  <a:gd name="connsiteY1" fmla="*/ 0 h 5811651"/>
                  <a:gd name="connsiteX2" fmla="*/ 43819716 w 43842825"/>
                  <a:gd name="connsiteY2" fmla="*/ 5811651 h 5811651"/>
                  <a:gd name="connsiteX3" fmla="*/ 21917405 w 43842825"/>
                  <a:gd name="connsiteY3" fmla="*/ 3009824 h 5811651"/>
                  <a:gd name="connsiteX4" fmla="*/ 457 w 43842825"/>
                  <a:gd name="connsiteY4" fmla="*/ 5798748 h 5811651"/>
                  <a:gd name="connsiteX5" fmla="*/ 239 w 43842825"/>
                  <a:gd name="connsiteY5" fmla="*/ 7053 h 5811651"/>
                  <a:gd name="connsiteX0" fmla="*/ 239 w 43824446"/>
                  <a:gd name="connsiteY0" fmla="*/ 7053 h 5811651"/>
                  <a:gd name="connsiteX1" fmla="*/ 43824446 w 43824446"/>
                  <a:gd name="connsiteY1" fmla="*/ 0 h 5811651"/>
                  <a:gd name="connsiteX2" fmla="*/ 43819716 w 43824446"/>
                  <a:gd name="connsiteY2" fmla="*/ 5811651 h 5811651"/>
                  <a:gd name="connsiteX3" fmla="*/ 21917405 w 43824446"/>
                  <a:gd name="connsiteY3" fmla="*/ 3009824 h 5811651"/>
                  <a:gd name="connsiteX4" fmla="*/ 457 w 43824446"/>
                  <a:gd name="connsiteY4" fmla="*/ 5798748 h 5811651"/>
                  <a:gd name="connsiteX5" fmla="*/ 239 w 43824446"/>
                  <a:gd name="connsiteY5" fmla="*/ 7053 h 58116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824446" h="5811651">
                    <a:moveTo>
                      <a:pt x="239" y="7053"/>
                    </a:moveTo>
                    <a:lnTo>
                      <a:pt x="43824446" y="0"/>
                    </a:lnTo>
                    <a:cubicBezTo>
                      <a:pt x="43822869" y="1937217"/>
                      <a:pt x="43821293" y="3874434"/>
                      <a:pt x="43819716" y="5811651"/>
                    </a:cubicBezTo>
                    <a:cubicBezTo>
                      <a:pt x="38268362" y="4032785"/>
                      <a:pt x="30438085" y="2966157"/>
                      <a:pt x="21917405" y="3009824"/>
                    </a:cubicBezTo>
                    <a:cubicBezTo>
                      <a:pt x="14614291" y="3047251"/>
                      <a:pt x="6453731" y="3277510"/>
                      <a:pt x="457" y="5798748"/>
                    </a:cubicBezTo>
                    <a:cubicBezTo>
                      <a:pt x="-1036" y="3861504"/>
                      <a:pt x="1732" y="1944297"/>
                      <a:pt x="239" y="7053"/>
                    </a:cubicBezTo>
                    <a:close/>
                  </a:path>
                </a:pathLst>
              </a:custGeom>
              <a:gradFill flip="none" rotWithShape="1">
                <a:gsLst>
                  <a:gs pos="0">
                    <a:schemeClr val="accent6"/>
                  </a:gs>
                  <a:gs pos="100000">
                    <a:schemeClr val="accent4"/>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27" name="Rectangle 16">
                <a:extLst>
                  <a:ext uri="{FF2B5EF4-FFF2-40B4-BE49-F238E27FC236}">
                    <a16:creationId xmlns:a16="http://schemas.microsoft.com/office/drawing/2014/main" id="{2F081DFA-F21A-9E41-911A-1B69711D97EE}"/>
                  </a:ext>
                </a:extLst>
              </p:cNvPr>
              <p:cNvSpPr/>
              <p:nvPr userDrawn="1"/>
            </p:nvSpPr>
            <p:spPr>
              <a:xfrm>
                <a:off x="-4323" y="5744"/>
                <a:ext cx="27440229" cy="4555641"/>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968081"/>
                  <a:gd name="connsiteY0" fmla="*/ 0 h 6688809"/>
                  <a:gd name="connsiteX1" fmla="*/ 43891200 w 43968081"/>
                  <a:gd name="connsiteY1" fmla="*/ 0 h 6688809"/>
                  <a:gd name="connsiteX2" fmla="*/ 43968081 w 43968081"/>
                  <a:gd name="connsiteY2" fmla="*/ 6358199 h 6688809"/>
                  <a:gd name="connsiteX3" fmla="*/ 21448200 w 43968081"/>
                  <a:gd name="connsiteY3" fmla="*/ 3838305 h 6688809"/>
                  <a:gd name="connsiteX4" fmla="*/ 28221 w 43968081"/>
                  <a:gd name="connsiteY4" fmla="*/ 6688809 h 6688809"/>
                  <a:gd name="connsiteX5" fmla="*/ 0 w 43968081"/>
                  <a:gd name="connsiteY5" fmla="*/ 0 h 6688809"/>
                  <a:gd name="connsiteX0" fmla="*/ 0 w 43891200"/>
                  <a:gd name="connsiteY0" fmla="*/ 0 h 6688809"/>
                  <a:gd name="connsiteX1" fmla="*/ 43891200 w 43891200"/>
                  <a:gd name="connsiteY1" fmla="*/ 0 h 6688809"/>
                  <a:gd name="connsiteX2" fmla="*/ 43793664 w 43891200"/>
                  <a:gd name="connsiteY2" fmla="*/ 6218350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91200"/>
                  <a:gd name="connsiteY0" fmla="*/ 0 h 6688809"/>
                  <a:gd name="connsiteX1" fmla="*/ 43891200 w 43891200"/>
                  <a:gd name="connsiteY1" fmla="*/ 0 h 6688809"/>
                  <a:gd name="connsiteX2" fmla="*/ 43823938 w 43891200"/>
                  <a:gd name="connsiteY2" fmla="*/ 6183672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23938"/>
                  <a:gd name="connsiteY0" fmla="*/ 0 h 6688809"/>
                  <a:gd name="connsiteX1" fmla="*/ 43800376 w 43823938"/>
                  <a:gd name="connsiteY1" fmla="*/ 0 h 6688809"/>
                  <a:gd name="connsiteX2" fmla="*/ 43823938 w 43823938"/>
                  <a:gd name="connsiteY2" fmla="*/ 6183672 h 6688809"/>
                  <a:gd name="connsiteX3" fmla="*/ 21448200 w 43823938"/>
                  <a:gd name="connsiteY3" fmla="*/ 3838305 h 6688809"/>
                  <a:gd name="connsiteX4" fmla="*/ 28221 w 43823938"/>
                  <a:gd name="connsiteY4" fmla="*/ 6688809 h 6688809"/>
                  <a:gd name="connsiteX5" fmla="*/ 0 w 43823938"/>
                  <a:gd name="connsiteY5" fmla="*/ 0 h 6688809"/>
                  <a:gd name="connsiteX0" fmla="*/ 0 w 43883631"/>
                  <a:gd name="connsiteY0" fmla="*/ 0 h 6688809"/>
                  <a:gd name="connsiteX1" fmla="*/ 43883631 w 43883631"/>
                  <a:gd name="connsiteY1" fmla="*/ 41614 h 6688809"/>
                  <a:gd name="connsiteX2" fmla="*/ 43823938 w 43883631"/>
                  <a:gd name="connsiteY2" fmla="*/ 6183672 h 6688809"/>
                  <a:gd name="connsiteX3" fmla="*/ 21448200 w 43883631"/>
                  <a:gd name="connsiteY3" fmla="*/ 3838305 h 6688809"/>
                  <a:gd name="connsiteX4" fmla="*/ 28221 w 43883631"/>
                  <a:gd name="connsiteY4" fmla="*/ 6688809 h 6688809"/>
                  <a:gd name="connsiteX5" fmla="*/ 0 w 43883631"/>
                  <a:gd name="connsiteY5" fmla="*/ 0 h 6688809"/>
                  <a:gd name="connsiteX0" fmla="*/ 0 w 43876062"/>
                  <a:gd name="connsiteY0" fmla="*/ 0 h 6688809"/>
                  <a:gd name="connsiteX1" fmla="*/ 43876062 w 43876062"/>
                  <a:gd name="connsiteY1" fmla="*/ 6936 h 6688809"/>
                  <a:gd name="connsiteX2" fmla="*/ 43823938 w 43876062"/>
                  <a:gd name="connsiteY2" fmla="*/ 6183672 h 6688809"/>
                  <a:gd name="connsiteX3" fmla="*/ 21448200 w 43876062"/>
                  <a:gd name="connsiteY3" fmla="*/ 3838305 h 6688809"/>
                  <a:gd name="connsiteX4" fmla="*/ 28221 w 43876062"/>
                  <a:gd name="connsiteY4" fmla="*/ 6688809 h 6688809"/>
                  <a:gd name="connsiteX5" fmla="*/ 0 w 43876062"/>
                  <a:gd name="connsiteY5" fmla="*/ 0 h 6688809"/>
                  <a:gd name="connsiteX0" fmla="*/ 0 w 43883634"/>
                  <a:gd name="connsiteY0" fmla="*/ 6936 h 6695745"/>
                  <a:gd name="connsiteX1" fmla="*/ 43883634 w 43883634"/>
                  <a:gd name="connsiteY1" fmla="*/ 0 h 6695745"/>
                  <a:gd name="connsiteX2" fmla="*/ 43823938 w 43883634"/>
                  <a:gd name="connsiteY2" fmla="*/ 6190608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6368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871047 w 43883634"/>
                  <a:gd name="connsiteY3" fmla="*/ 3810016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2633 w 43883634"/>
                  <a:gd name="connsiteY3" fmla="*/ 3782129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1837"/>
                  <a:gd name="connsiteX1" fmla="*/ 43883634 w 43883634"/>
                  <a:gd name="connsiteY1" fmla="*/ 0 h 6691837"/>
                  <a:gd name="connsiteX2" fmla="*/ 43827740 w 43883634"/>
                  <a:gd name="connsiteY2" fmla="*/ 6180150 h 6691837"/>
                  <a:gd name="connsiteX3" fmla="*/ 21911623 w 43883634"/>
                  <a:gd name="connsiteY3" fmla="*/ 3791425 h 6691837"/>
                  <a:gd name="connsiteX4" fmla="*/ 66513 w 43883634"/>
                  <a:gd name="connsiteY4" fmla="*/ 6691837 h 6691837"/>
                  <a:gd name="connsiteX5" fmla="*/ 0 w 43883634"/>
                  <a:gd name="connsiteY5" fmla="*/ 6936 h 6691837"/>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23933 w 43834140"/>
                  <a:gd name="connsiteY0" fmla="*/ 15369 h 6695746"/>
                  <a:gd name="connsiteX1" fmla="*/ 43834140 w 43834140"/>
                  <a:gd name="connsiteY1" fmla="*/ 0 h 6695746"/>
                  <a:gd name="connsiteX2" fmla="*/ 43778245 w 43834140"/>
                  <a:gd name="connsiteY2" fmla="*/ 5777889 h 6695746"/>
                  <a:gd name="connsiteX3" fmla="*/ 21862129 w 43834140"/>
                  <a:gd name="connsiteY3" fmla="*/ 3791425 h 6695746"/>
                  <a:gd name="connsiteX4" fmla="*/ 0 w 43834140"/>
                  <a:gd name="connsiteY4" fmla="*/ 6695746 h 6695746"/>
                  <a:gd name="connsiteX5" fmla="*/ 23933 w 43834140"/>
                  <a:gd name="connsiteY5" fmla="*/ 15369 h 6695746"/>
                  <a:gd name="connsiteX0" fmla="*/ 1414 w 43848334"/>
                  <a:gd name="connsiteY0" fmla="*/ 15369 h 6695746"/>
                  <a:gd name="connsiteX1" fmla="*/ 43848334 w 43848334"/>
                  <a:gd name="connsiteY1" fmla="*/ 0 h 6695746"/>
                  <a:gd name="connsiteX2" fmla="*/ 43792439 w 43848334"/>
                  <a:gd name="connsiteY2" fmla="*/ 5777889 h 6695746"/>
                  <a:gd name="connsiteX3" fmla="*/ 21876323 w 43848334"/>
                  <a:gd name="connsiteY3" fmla="*/ 3791425 h 6695746"/>
                  <a:gd name="connsiteX4" fmla="*/ 14194 w 43848334"/>
                  <a:gd name="connsiteY4" fmla="*/ 6695746 h 6695746"/>
                  <a:gd name="connsiteX5" fmla="*/ 1414 w 43848334"/>
                  <a:gd name="connsiteY5" fmla="*/ 15369 h 6695746"/>
                  <a:gd name="connsiteX0" fmla="*/ 1414 w 43792439"/>
                  <a:gd name="connsiteY0" fmla="*/ 6936 h 6687313"/>
                  <a:gd name="connsiteX1" fmla="*/ 43729019 w 43792439"/>
                  <a:gd name="connsiteY1" fmla="*/ 0 h 6687313"/>
                  <a:gd name="connsiteX2" fmla="*/ 43792439 w 43792439"/>
                  <a:gd name="connsiteY2" fmla="*/ 5769456 h 6687313"/>
                  <a:gd name="connsiteX3" fmla="*/ 21876323 w 43792439"/>
                  <a:gd name="connsiteY3" fmla="*/ 3782992 h 6687313"/>
                  <a:gd name="connsiteX4" fmla="*/ 14194 w 43792439"/>
                  <a:gd name="connsiteY4" fmla="*/ 6687313 h 6687313"/>
                  <a:gd name="connsiteX5" fmla="*/ 1414 w 43792439"/>
                  <a:gd name="connsiteY5" fmla="*/ 6936 h 6687313"/>
                  <a:gd name="connsiteX0" fmla="*/ 1414 w 43792439"/>
                  <a:gd name="connsiteY0" fmla="*/ 0 h 6680377"/>
                  <a:gd name="connsiteX1" fmla="*/ 43600524 w 43792439"/>
                  <a:gd name="connsiteY1" fmla="*/ 77395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2439"/>
                  <a:gd name="connsiteY0" fmla="*/ 0 h 6680377"/>
                  <a:gd name="connsiteX1" fmla="*/ 43683128 w 43792439"/>
                  <a:gd name="connsiteY1" fmla="*/ 119561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3267"/>
                  <a:gd name="connsiteY0" fmla="*/ 0 h 6680377"/>
                  <a:gd name="connsiteX1" fmla="*/ 43793267 w 43793267"/>
                  <a:gd name="connsiteY1" fmla="*/ 1497 h 6680377"/>
                  <a:gd name="connsiteX2" fmla="*/ 43792439 w 43793267"/>
                  <a:gd name="connsiteY2" fmla="*/ 5762520 h 6680377"/>
                  <a:gd name="connsiteX3" fmla="*/ 21876323 w 43793267"/>
                  <a:gd name="connsiteY3" fmla="*/ 3776056 h 6680377"/>
                  <a:gd name="connsiteX4" fmla="*/ 14194 w 43793267"/>
                  <a:gd name="connsiteY4" fmla="*/ 6680377 h 6680377"/>
                  <a:gd name="connsiteX5" fmla="*/ 1414 w 43793267"/>
                  <a:gd name="connsiteY5" fmla="*/ 0 h 66803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793267" h="6680377">
                    <a:moveTo>
                      <a:pt x="1414" y="0"/>
                    </a:moveTo>
                    <a:lnTo>
                      <a:pt x="43793267" y="1497"/>
                    </a:lnTo>
                    <a:cubicBezTo>
                      <a:pt x="43793267" y="2343991"/>
                      <a:pt x="43792439" y="3420026"/>
                      <a:pt x="43792439" y="5762520"/>
                    </a:cubicBezTo>
                    <a:cubicBezTo>
                      <a:pt x="38990659" y="4549272"/>
                      <a:pt x="29172697" y="3623080"/>
                      <a:pt x="21876323" y="3776056"/>
                    </a:cubicBezTo>
                    <a:cubicBezTo>
                      <a:pt x="14579949" y="3929032"/>
                      <a:pt x="6467468" y="4159139"/>
                      <a:pt x="14194" y="6680377"/>
                    </a:cubicBezTo>
                    <a:cubicBezTo>
                      <a:pt x="22172" y="4453585"/>
                      <a:pt x="-6564" y="2226792"/>
                      <a:pt x="1414" y="0"/>
                    </a:cubicBezTo>
                    <a:close/>
                  </a:path>
                </a:pathLst>
              </a:custGeom>
              <a:gradFill flip="none" rotWithShape="1">
                <a:gsLst>
                  <a:gs pos="0">
                    <a:schemeClr val="accent6"/>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28" name="Rectangle 15">
                <a:extLst>
                  <a:ext uri="{FF2B5EF4-FFF2-40B4-BE49-F238E27FC236}">
                    <a16:creationId xmlns:a16="http://schemas.microsoft.com/office/drawing/2014/main" id="{5425DB9E-358C-EE4C-8D75-8947C8800C66}"/>
                  </a:ext>
                </a:extLst>
              </p:cNvPr>
              <p:cNvSpPr/>
              <p:nvPr userDrawn="1"/>
            </p:nvSpPr>
            <p:spPr>
              <a:xfrm>
                <a:off x="-14192" y="1382"/>
                <a:ext cx="27451941" cy="4570665"/>
              </a:xfrm>
              <a:custGeom>
                <a:avLst/>
                <a:gdLst>
                  <a:gd name="connsiteX0" fmla="*/ 0 w 43891200"/>
                  <a:gd name="connsiteY0" fmla="*/ 0 h 2171777"/>
                  <a:gd name="connsiteX1" fmla="*/ 43891200 w 43891200"/>
                  <a:gd name="connsiteY1" fmla="*/ 0 h 2171777"/>
                  <a:gd name="connsiteX2" fmla="*/ 43891200 w 43891200"/>
                  <a:gd name="connsiteY2" fmla="*/ 2171777 h 2171777"/>
                  <a:gd name="connsiteX3" fmla="*/ 0 w 43891200"/>
                  <a:gd name="connsiteY3" fmla="*/ 2171777 h 2171777"/>
                  <a:gd name="connsiteX4" fmla="*/ 0 w 43891200"/>
                  <a:gd name="connsiteY4" fmla="*/ 0 h 2171777"/>
                  <a:gd name="connsiteX0" fmla="*/ 0 w 43891200"/>
                  <a:gd name="connsiteY0" fmla="*/ 0 h 2171777"/>
                  <a:gd name="connsiteX1" fmla="*/ 43891200 w 43891200"/>
                  <a:gd name="connsiteY1" fmla="*/ 0 h 2171777"/>
                  <a:gd name="connsiteX2" fmla="*/ 43891200 w 43891200"/>
                  <a:gd name="connsiteY2" fmla="*/ 2171777 h 2171777"/>
                  <a:gd name="connsiteX3" fmla="*/ 21843298 w 43891200"/>
                  <a:gd name="connsiteY3" fmla="*/ 2143554 h 2171777"/>
                  <a:gd name="connsiteX4" fmla="*/ 0 w 43891200"/>
                  <a:gd name="connsiteY4" fmla="*/ 2171777 h 2171777"/>
                  <a:gd name="connsiteX5" fmla="*/ 0 w 43891200"/>
                  <a:gd name="connsiteY5" fmla="*/ 0 h 2171777"/>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691988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778314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83162"/>
                  <a:gd name="connsiteX1" fmla="*/ 43891200 w 43891200"/>
                  <a:gd name="connsiteY1" fmla="*/ 0 h 5383162"/>
                  <a:gd name="connsiteX2" fmla="*/ 43891197 w 43891200"/>
                  <a:gd name="connsiteY2" fmla="*/ 2143554 h 5383162"/>
                  <a:gd name="connsiteX3" fmla="*/ 21843298 w 43891200"/>
                  <a:gd name="connsiteY3" fmla="*/ 1381537 h 5383162"/>
                  <a:gd name="connsiteX4" fmla="*/ 12981 w 43891200"/>
                  <a:gd name="connsiteY4" fmla="*/ 5383162 h 5383162"/>
                  <a:gd name="connsiteX5" fmla="*/ 0 w 43891200"/>
                  <a:gd name="connsiteY5" fmla="*/ 0 h 5383162"/>
                  <a:gd name="connsiteX0" fmla="*/ 0 w 43891200"/>
                  <a:gd name="connsiteY0" fmla="*/ 0 h 5353553"/>
                  <a:gd name="connsiteX1" fmla="*/ 43891200 w 43891200"/>
                  <a:gd name="connsiteY1" fmla="*/ 0 h 5353553"/>
                  <a:gd name="connsiteX2" fmla="*/ 43891197 w 43891200"/>
                  <a:gd name="connsiteY2" fmla="*/ 2143554 h 5353553"/>
                  <a:gd name="connsiteX3" fmla="*/ 21843298 w 43891200"/>
                  <a:gd name="connsiteY3" fmla="*/ 1381537 h 5353553"/>
                  <a:gd name="connsiteX4" fmla="*/ 12981 w 43891200"/>
                  <a:gd name="connsiteY4" fmla="*/ 5353553 h 5353553"/>
                  <a:gd name="connsiteX5" fmla="*/ 0 w 43891200"/>
                  <a:gd name="connsiteY5" fmla="*/ 0 h 5353553"/>
                  <a:gd name="connsiteX0" fmla="*/ 0 w 43891200"/>
                  <a:gd name="connsiteY0" fmla="*/ 0 h 5375759"/>
                  <a:gd name="connsiteX1" fmla="*/ 43891200 w 43891200"/>
                  <a:gd name="connsiteY1" fmla="*/ 0 h 5375759"/>
                  <a:gd name="connsiteX2" fmla="*/ 43891197 w 43891200"/>
                  <a:gd name="connsiteY2" fmla="*/ 2143554 h 5375759"/>
                  <a:gd name="connsiteX3" fmla="*/ 21843298 w 43891200"/>
                  <a:gd name="connsiteY3" fmla="*/ 1381537 h 5375759"/>
                  <a:gd name="connsiteX4" fmla="*/ 2821 w 43891200"/>
                  <a:gd name="connsiteY4" fmla="*/ 5375759 h 5375759"/>
                  <a:gd name="connsiteX5" fmla="*/ 0 w 43891200"/>
                  <a:gd name="connsiteY5" fmla="*/ 0 h 5375759"/>
                  <a:gd name="connsiteX0" fmla="*/ 0 w 43891200"/>
                  <a:gd name="connsiteY0" fmla="*/ 0 h 5391472"/>
                  <a:gd name="connsiteX1" fmla="*/ 43891200 w 43891200"/>
                  <a:gd name="connsiteY1" fmla="*/ 0 h 5391472"/>
                  <a:gd name="connsiteX2" fmla="*/ 43891197 w 43891200"/>
                  <a:gd name="connsiteY2" fmla="*/ 2143554 h 5391472"/>
                  <a:gd name="connsiteX3" fmla="*/ 21843298 w 43891200"/>
                  <a:gd name="connsiteY3" fmla="*/ 1381537 h 5391472"/>
                  <a:gd name="connsiteX4" fmla="*/ 24143 w 43891200"/>
                  <a:gd name="connsiteY4" fmla="*/ 5391472 h 5391472"/>
                  <a:gd name="connsiteX5" fmla="*/ 0 w 43891200"/>
                  <a:gd name="connsiteY5" fmla="*/ 0 h 5391472"/>
                  <a:gd name="connsiteX0" fmla="*/ 0 w 43891200"/>
                  <a:gd name="connsiteY0" fmla="*/ 0 h 5388329"/>
                  <a:gd name="connsiteX1" fmla="*/ 43891200 w 43891200"/>
                  <a:gd name="connsiteY1" fmla="*/ 0 h 5388329"/>
                  <a:gd name="connsiteX2" fmla="*/ 43891197 w 43891200"/>
                  <a:gd name="connsiteY2" fmla="*/ 2143554 h 5388329"/>
                  <a:gd name="connsiteX3" fmla="*/ 21843298 w 43891200"/>
                  <a:gd name="connsiteY3" fmla="*/ 1381537 h 5388329"/>
                  <a:gd name="connsiteX4" fmla="*/ 11350 w 43891200"/>
                  <a:gd name="connsiteY4" fmla="*/ 5388329 h 5388329"/>
                  <a:gd name="connsiteX5" fmla="*/ 0 w 43891200"/>
                  <a:gd name="connsiteY5" fmla="*/ 0 h 5388329"/>
                  <a:gd name="connsiteX0" fmla="*/ 0 w 43918796"/>
                  <a:gd name="connsiteY0" fmla="*/ 0 h 5388329"/>
                  <a:gd name="connsiteX1" fmla="*/ 43918796 w 43918796"/>
                  <a:gd name="connsiteY1" fmla="*/ 0 h 5388329"/>
                  <a:gd name="connsiteX2" fmla="*/ 43918793 w 43918796"/>
                  <a:gd name="connsiteY2" fmla="*/ 2143554 h 5388329"/>
                  <a:gd name="connsiteX3" fmla="*/ 21870894 w 43918796"/>
                  <a:gd name="connsiteY3" fmla="*/ 1381537 h 5388329"/>
                  <a:gd name="connsiteX4" fmla="*/ 38946 w 43918796"/>
                  <a:gd name="connsiteY4" fmla="*/ 5388329 h 5388329"/>
                  <a:gd name="connsiteX5" fmla="*/ 0 w 43918796"/>
                  <a:gd name="connsiteY5" fmla="*/ 0 h 5388329"/>
                  <a:gd name="connsiteX0" fmla="*/ 0 w 43882001"/>
                  <a:gd name="connsiteY0" fmla="*/ 6780 h 5388329"/>
                  <a:gd name="connsiteX1" fmla="*/ 43882001 w 43882001"/>
                  <a:gd name="connsiteY1" fmla="*/ 0 h 5388329"/>
                  <a:gd name="connsiteX2" fmla="*/ 43881998 w 43882001"/>
                  <a:gd name="connsiteY2" fmla="*/ 2143554 h 5388329"/>
                  <a:gd name="connsiteX3" fmla="*/ 21834099 w 43882001"/>
                  <a:gd name="connsiteY3" fmla="*/ 1381537 h 5388329"/>
                  <a:gd name="connsiteX4" fmla="*/ 2151 w 43882001"/>
                  <a:gd name="connsiteY4" fmla="*/ 5388329 h 5388329"/>
                  <a:gd name="connsiteX5" fmla="*/ 0 w 43882001"/>
                  <a:gd name="connsiteY5" fmla="*/ 6780 h 5388329"/>
                  <a:gd name="connsiteX0" fmla="*/ 0 w 43909597"/>
                  <a:gd name="connsiteY0" fmla="*/ 6780 h 5388329"/>
                  <a:gd name="connsiteX1" fmla="*/ 43909597 w 43909597"/>
                  <a:gd name="connsiteY1" fmla="*/ 0 h 5388329"/>
                  <a:gd name="connsiteX2" fmla="*/ 43909594 w 43909597"/>
                  <a:gd name="connsiteY2" fmla="*/ 2143554 h 5388329"/>
                  <a:gd name="connsiteX3" fmla="*/ 21861695 w 43909597"/>
                  <a:gd name="connsiteY3" fmla="*/ 1381537 h 5388329"/>
                  <a:gd name="connsiteX4" fmla="*/ 29747 w 43909597"/>
                  <a:gd name="connsiteY4" fmla="*/ 5388329 h 5388329"/>
                  <a:gd name="connsiteX5" fmla="*/ 0 w 43909597"/>
                  <a:gd name="connsiteY5" fmla="*/ 6780 h 5388329"/>
                  <a:gd name="connsiteX0" fmla="*/ 16283 w 43879886"/>
                  <a:gd name="connsiteY0" fmla="*/ 13560 h 5388329"/>
                  <a:gd name="connsiteX1" fmla="*/ 43879886 w 43879886"/>
                  <a:gd name="connsiteY1" fmla="*/ 0 h 5388329"/>
                  <a:gd name="connsiteX2" fmla="*/ 43879883 w 43879886"/>
                  <a:gd name="connsiteY2" fmla="*/ 2143554 h 5388329"/>
                  <a:gd name="connsiteX3" fmla="*/ 21831984 w 43879886"/>
                  <a:gd name="connsiteY3" fmla="*/ 1381537 h 5388329"/>
                  <a:gd name="connsiteX4" fmla="*/ 36 w 43879886"/>
                  <a:gd name="connsiteY4" fmla="*/ 5388329 h 5388329"/>
                  <a:gd name="connsiteX5" fmla="*/ 16283 w 43879886"/>
                  <a:gd name="connsiteY5" fmla="*/ 13560 h 5388329"/>
                  <a:gd name="connsiteX0" fmla="*/ 7118 w 43879920"/>
                  <a:gd name="connsiteY0" fmla="*/ 6780 h 5388329"/>
                  <a:gd name="connsiteX1" fmla="*/ 43879920 w 43879920"/>
                  <a:gd name="connsiteY1" fmla="*/ 0 h 5388329"/>
                  <a:gd name="connsiteX2" fmla="*/ 43879917 w 43879920"/>
                  <a:gd name="connsiteY2" fmla="*/ 2143554 h 5388329"/>
                  <a:gd name="connsiteX3" fmla="*/ 21832018 w 43879920"/>
                  <a:gd name="connsiteY3" fmla="*/ 1381537 h 5388329"/>
                  <a:gd name="connsiteX4" fmla="*/ 70 w 43879920"/>
                  <a:gd name="connsiteY4" fmla="*/ 5388329 h 5388329"/>
                  <a:gd name="connsiteX5" fmla="*/ 7118 w 43879920"/>
                  <a:gd name="connsiteY5" fmla="*/ 6780 h 5388329"/>
                  <a:gd name="connsiteX0" fmla="*/ 0 w 43900399"/>
                  <a:gd name="connsiteY0" fmla="*/ 0 h 5388329"/>
                  <a:gd name="connsiteX1" fmla="*/ 43900399 w 43900399"/>
                  <a:gd name="connsiteY1" fmla="*/ 0 h 5388329"/>
                  <a:gd name="connsiteX2" fmla="*/ 43900396 w 43900399"/>
                  <a:gd name="connsiteY2" fmla="*/ 2143554 h 5388329"/>
                  <a:gd name="connsiteX3" fmla="*/ 21852497 w 43900399"/>
                  <a:gd name="connsiteY3" fmla="*/ 1381537 h 5388329"/>
                  <a:gd name="connsiteX4" fmla="*/ 20549 w 43900399"/>
                  <a:gd name="connsiteY4" fmla="*/ 5388329 h 5388329"/>
                  <a:gd name="connsiteX5" fmla="*/ 0 w 43900399"/>
                  <a:gd name="connsiteY5" fmla="*/ 0 h 5388329"/>
                  <a:gd name="connsiteX0" fmla="*/ 0 w 43900396"/>
                  <a:gd name="connsiteY0" fmla="*/ 0 h 5388329"/>
                  <a:gd name="connsiteX1" fmla="*/ 43854405 w 43900396"/>
                  <a:gd name="connsiteY1" fmla="*/ 27119 h 5388329"/>
                  <a:gd name="connsiteX2" fmla="*/ 43900396 w 43900396"/>
                  <a:gd name="connsiteY2" fmla="*/ 2143554 h 5388329"/>
                  <a:gd name="connsiteX3" fmla="*/ 21852497 w 43900396"/>
                  <a:gd name="connsiteY3" fmla="*/ 1381537 h 5388329"/>
                  <a:gd name="connsiteX4" fmla="*/ 20549 w 43900396"/>
                  <a:gd name="connsiteY4" fmla="*/ 5388329 h 5388329"/>
                  <a:gd name="connsiteX5" fmla="*/ 0 w 43900396"/>
                  <a:gd name="connsiteY5" fmla="*/ 0 h 5388329"/>
                  <a:gd name="connsiteX0" fmla="*/ 0 w 43900398"/>
                  <a:gd name="connsiteY0" fmla="*/ 0 h 5388329"/>
                  <a:gd name="connsiteX1" fmla="*/ 43900398 w 43900398"/>
                  <a:gd name="connsiteY1" fmla="*/ 6780 h 5388329"/>
                  <a:gd name="connsiteX2" fmla="*/ 43900396 w 43900398"/>
                  <a:gd name="connsiteY2" fmla="*/ 2143554 h 5388329"/>
                  <a:gd name="connsiteX3" fmla="*/ 21852497 w 43900398"/>
                  <a:gd name="connsiteY3" fmla="*/ 1381537 h 5388329"/>
                  <a:gd name="connsiteX4" fmla="*/ 20549 w 43900398"/>
                  <a:gd name="connsiteY4" fmla="*/ 5388329 h 5388329"/>
                  <a:gd name="connsiteX5" fmla="*/ 0 w 43900398"/>
                  <a:gd name="connsiteY5" fmla="*/ 0 h 5388329"/>
                  <a:gd name="connsiteX0" fmla="*/ 0 w 43909598"/>
                  <a:gd name="connsiteY0" fmla="*/ 0 h 5388329"/>
                  <a:gd name="connsiteX1" fmla="*/ 43909598 w 43909598"/>
                  <a:gd name="connsiteY1" fmla="*/ 6780 h 5388329"/>
                  <a:gd name="connsiteX2" fmla="*/ 43900396 w 43909598"/>
                  <a:gd name="connsiteY2" fmla="*/ 2143554 h 5388329"/>
                  <a:gd name="connsiteX3" fmla="*/ 21852497 w 43909598"/>
                  <a:gd name="connsiteY3" fmla="*/ 1381537 h 5388329"/>
                  <a:gd name="connsiteX4" fmla="*/ 20549 w 43909598"/>
                  <a:gd name="connsiteY4" fmla="*/ 5388329 h 5388329"/>
                  <a:gd name="connsiteX5" fmla="*/ 0 w 43909598"/>
                  <a:gd name="connsiteY5" fmla="*/ 0 h 53883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909598" h="5388329">
                    <a:moveTo>
                      <a:pt x="0" y="0"/>
                    </a:moveTo>
                    <a:lnTo>
                      <a:pt x="43909598" y="6780"/>
                    </a:lnTo>
                    <a:cubicBezTo>
                      <a:pt x="43909597" y="719038"/>
                      <a:pt x="43900397" y="1431296"/>
                      <a:pt x="43900396" y="2143554"/>
                    </a:cubicBezTo>
                    <a:cubicBezTo>
                      <a:pt x="37284373" y="1358490"/>
                      <a:pt x="29162993" y="845303"/>
                      <a:pt x="21852497" y="1381537"/>
                    </a:cubicBezTo>
                    <a:cubicBezTo>
                      <a:pt x="14542001" y="1917771"/>
                      <a:pt x="6144574" y="2782191"/>
                      <a:pt x="20549" y="5388329"/>
                    </a:cubicBezTo>
                    <a:cubicBezTo>
                      <a:pt x="19609" y="3596409"/>
                      <a:pt x="940" y="1791920"/>
                      <a:pt x="0" y="0"/>
                    </a:cubicBezTo>
                    <a:close/>
                  </a:path>
                </a:pathLst>
              </a:custGeom>
              <a:gradFill flip="none" rotWithShape="1">
                <a:gsLst>
                  <a:gs pos="0">
                    <a:schemeClr val="tx2"/>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dirty="0">
                  <a:ln>
                    <a:noFill/>
                  </a:ln>
                  <a:solidFill>
                    <a:schemeClr val="accent1"/>
                  </a:solidFill>
                </a:endParaRPr>
              </a:p>
            </p:txBody>
          </p:sp>
        </p:grpSp>
      </p:grpSp>
    </p:spTree>
  </p:cSld>
  <p:clrMap bg1="lt1" tx1="dk1" bg2="lt2" tx2="dk2" accent1="accent1" accent2="accent2" accent3="accent3" accent4="accent4" accent5="accent5" accent6="accent6" hlink="hlink" folHlink="folHlink"/>
  <p:sldLayoutIdLst>
    <p:sldLayoutId id="2147483654" r:id="rId1"/>
  </p:sldLayoutIdLst>
  <p:txStyles>
    <p:titleStyle>
      <a:lvl1pPr algn="ctr" defTabSz="4388900" rtl="0" eaLnBrk="1" latinLnBrk="0" hangingPunct="1">
        <a:spcBef>
          <a:spcPct val="0"/>
        </a:spcBef>
        <a:buNone/>
        <a:defRPr sz="8800" kern="1200">
          <a:solidFill>
            <a:schemeClr val="bg1"/>
          </a:solidFill>
          <a:latin typeface="Trebuchet MS" pitchFamily="34" charset="0"/>
          <a:ea typeface="+mj-ea"/>
          <a:cs typeface="+mj-cs"/>
        </a:defRPr>
      </a:lvl1pPr>
    </p:titleStyle>
    <p:bodyStyle>
      <a:lvl1pPr marL="1645838" indent="-1645838" algn="l" defTabSz="4388900" rtl="0" eaLnBrk="1" latinLnBrk="0" hangingPunct="1">
        <a:spcBef>
          <a:spcPct val="20000"/>
        </a:spcBef>
        <a:buFont typeface="Arial" pitchFamily="34" charset="0"/>
        <a:buChar char="•"/>
        <a:defRPr sz="15400" kern="1200">
          <a:solidFill>
            <a:schemeClr val="tx1"/>
          </a:solidFill>
          <a:latin typeface="+mn-lt"/>
          <a:ea typeface="+mn-ea"/>
          <a:cs typeface="+mn-cs"/>
        </a:defRPr>
      </a:lvl1pPr>
      <a:lvl2pPr marL="3565982" indent="-1371531" algn="l" defTabSz="4388900" rtl="0" eaLnBrk="1" latinLnBrk="0" hangingPunct="1">
        <a:spcBef>
          <a:spcPct val="20000"/>
        </a:spcBef>
        <a:buFont typeface="Arial" pitchFamily="34" charset="0"/>
        <a:buChar char="–"/>
        <a:defRPr sz="13500" kern="1200">
          <a:solidFill>
            <a:schemeClr val="tx1"/>
          </a:solidFill>
          <a:latin typeface="+mn-lt"/>
          <a:ea typeface="+mn-ea"/>
          <a:cs typeface="+mn-cs"/>
        </a:defRPr>
      </a:lvl2pPr>
      <a:lvl3pPr marL="5486126" indent="-1097226" algn="l" defTabSz="4388900" rtl="0" eaLnBrk="1" latinLnBrk="0" hangingPunct="1">
        <a:spcBef>
          <a:spcPct val="20000"/>
        </a:spcBef>
        <a:buFont typeface="Arial" pitchFamily="34" charset="0"/>
        <a:buChar char="•"/>
        <a:defRPr sz="11600" kern="1200">
          <a:solidFill>
            <a:schemeClr val="tx1"/>
          </a:solidFill>
          <a:latin typeface="+mn-lt"/>
          <a:ea typeface="+mn-ea"/>
          <a:cs typeface="+mn-cs"/>
        </a:defRPr>
      </a:lvl3pPr>
      <a:lvl4pPr marL="76805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4pPr>
      <a:lvl5pPr marL="9875026"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5pPr>
      <a:lvl6pPr marL="120694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6pPr>
      <a:lvl7pPr marL="14263926"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7pPr>
      <a:lvl8pPr marL="164583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8pPr>
      <a:lvl9pPr marL="1865282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9pPr>
    </p:bodyStyle>
    <p:otherStyle>
      <a:defPPr>
        <a:defRPr lang="en-US"/>
      </a:defPPr>
      <a:lvl1pPr marL="0" algn="l" defTabSz="4388900" rtl="0" eaLnBrk="1" latinLnBrk="0" hangingPunct="1">
        <a:defRPr sz="8600" kern="1200">
          <a:solidFill>
            <a:schemeClr val="tx1"/>
          </a:solidFill>
          <a:latin typeface="+mn-lt"/>
          <a:ea typeface="+mn-ea"/>
          <a:cs typeface="+mn-cs"/>
        </a:defRPr>
      </a:lvl1pPr>
      <a:lvl2pPr marL="2194451" algn="l" defTabSz="4388900" rtl="0" eaLnBrk="1" latinLnBrk="0" hangingPunct="1">
        <a:defRPr sz="8600" kern="1200">
          <a:solidFill>
            <a:schemeClr val="tx1"/>
          </a:solidFill>
          <a:latin typeface="+mn-lt"/>
          <a:ea typeface="+mn-ea"/>
          <a:cs typeface="+mn-cs"/>
        </a:defRPr>
      </a:lvl2pPr>
      <a:lvl3pPr marL="4388900" algn="l" defTabSz="4388900" rtl="0" eaLnBrk="1" latinLnBrk="0" hangingPunct="1">
        <a:defRPr sz="8600" kern="1200">
          <a:solidFill>
            <a:schemeClr val="tx1"/>
          </a:solidFill>
          <a:latin typeface="+mn-lt"/>
          <a:ea typeface="+mn-ea"/>
          <a:cs typeface="+mn-cs"/>
        </a:defRPr>
      </a:lvl3pPr>
      <a:lvl4pPr marL="6583351" algn="l" defTabSz="4388900" rtl="0" eaLnBrk="1" latinLnBrk="0" hangingPunct="1">
        <a:defRPr sz="8600" kern="1200">
          <a:solidFill>
            <a:schemeClr val="tx1"/>
          </a:solidFill>
          <a:latin typeface="+mn-lt"/>
          <a:ea typeface="+mn-ea"/>
          <a:cs typeface="+mn-cs"/>
        </a:defRPr>
      </a:lvl4pPr>
      <a:lvl5pPr marL="8777801" algn="l" defTabSz="4388900" rtl="0" eaLnBrk="1" latinLnBrk="0" hangingPunct="1">
        <a:defRPr sz="8600" kern="1200">
          <a:solidFill>
            <a:schemeClr val="tx1"/>
          </a:solidFill>
          <a:latin typeface="+mn-lt"/>
          <a:ea typeface="+mn-ea"/>
          <a:cs typeface="+mn-cs"/>
        </a:defRPr>
      </a:lvl5pPr>
      <a:lvl6pPr marL="10972252" algn="l" defTabSz="4388900" rtl="0" eaLnBrk="1" latinLnBrk="0" hangingPunct="1">
        <a:defRPr sz="8600" kern="1200">
          <a:solidFill>
            <a:schemeClr val="tx1"/>
          </a:solidFill>
          <a:latin typeface="+mn-lt"/>
          <a:ea typeface="+mn-ea"/>
          <a:cs typeface="+mn-cs"/>
        </a:defRPr>
      </a:lvl6pPr>
      <a:lvl7pPr marL="13166703" algn="l" defTabSz="4388900" rtl="0" eaLnBrk="1" latinLnBrk="0" hangingPunct="1">
        <a:defRPr sz="8600" kern="1200">
          <a:solidFill>
            <a:schemeClr val="tx1"/>
          </a:solidFill>
          <a:latin typeface="+mn-lt"/>
          <a:ea typeface="+mn-ea"/>
          <a:cs typeface="+mn-cs"/>
        </a:defRPr>
      </a:lvl7pPr>
      <a:lvl8pPr marL="15361152" algn="l" defTabSz="4388900" rtl="0" eaLnBrk="1" latinLnBrk="0" hangingPunct="1">
        <a:defRPr sz="8600" kern="1200">
          <a:solidFill>
            <a:schemeClr val="tx1"/>
          </a:solidFill>
          <a:latin typeface="+mn-lt"/>
          <a:ea typeface="+mn-ea"/>
          <a:cs typeface="+mn-cs"/>
        </a:defRPr>
      </a:lvl8pPr>
      <a:lvl9pPr marL="17555603" algn="l" defTabSz="4388900" rtl="0" eaLnBrk="1" latinLnBrk="0" hangingPunct="1">
        <a:defRPr sz="86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10368" userDrawn="1">
          <p15:clr>
            <a:srgbClr val="F26B43"/>
          </p15:clr>
        </p15:guide>
        <p15:guide id="2" pos="6912" userDrawn="1">
          <p15:clr>
            <a:srgbClr val="F26B43"/>
          </p15:clr>
        </p15:guide>
        <p15:guide id="3" pos="20712" userDrawn="1">
          <p15:clr>
            <a:srgbClr val="F26B43"/>
          </p15:clr>
        </p15:guide>
      </p15:sldGuideLst>
    </p:ext>
  </p:extLst>
</p:sldMaster>
</file>

<file path=ppt/slideMasters/slideMaster5.xml><?xml version="1.0" encoding="utf-8"?>
<p:sldMaster xmlns:a="http://schemas.openxmlformats.org/drawingml/2006/main" xmlns:r="http://schemas.openxmlformats.org/officeDocument/2006/relationships" xmlns:p="http://schemas.openxmlformats.org/presentationml/2006/main">
  <p:cSld>
    <p:bg>
      <p:bgPr>
        <a:solidFill>
          <a:schemeClr val="bg1">
            <a:lumMod val="95000"/>
          </a:schemeClr>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bwMode="black">
          <a:xfrm>
            <a:off x="7709018" y="4630522"/>
            <a:ext cx="28501224" cy="5705856"/>
          </a:xfrm>
          <a:prstGeom prst="rect">
            <a:avLst/>
          </a:prstGeom>
          <a:solidFill>
            <a:srgbClr val="FFFFFF"/>
          </a:solidFill>
          <a:ln w="31750" cap="sq">
            <a:solidFill>
              <a:srgbClr val="404040"/>
            </a:solidFill>
            <a:miter lim="800000"/>
          </a:ln>
        </p:spPr>
        <p:txBody>
          <a:bodyPr vert="horz" lIns="182880" tIns="182880" rIns="182880" bIns="18288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7709018" y="12662619"/>
            <a:ext cx="28501224" cy="1488951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28698926" y="29946317"/>
            <a:ext cx="9913488" cy="1555046"/>
          </a:xfrm>
          <a:prstGeom prst="rect">
            <a:avLst/>
          </a:prstGeom>
        </p:spPr>
        <p:txBody>
          <a:bodyPr vert="horz" lIns="91440" tIns="45720" rIns="91440" bIns="45720" rtlCol="0" anchor="ctr"/>
          <a:lstStyle>
            <a:lvl1pPr algn="r">
              <a:defRPr sz="4800">
                <a:solidFill>
                  <a:schemeClr val="tx1">
                    <a:alpha val="70000"/>
                  </a:schemeClr>
                </a:solidFill>
              </a:defRPr>
            </a:lvl1pPr>
          </a:lstStyle>
          <a:p>
            <a:fld id="{1160EA64-D806-43AC-9DF2-F8C432F32B4C}" type="datetimeFigureOut">
              <a:rPr lang="en-US" dirty="0"/>
              <a:pPr/>
              <a:t>3/24/2026</a:t>
            </a:fld>
            <a:endParaRPr lang="en-US" dirty="0"/>
          </a:p>
        </p:txBody>
      </p:sp>
      <p:sp>
        <p:nvSpPr>
          <p:cNvPr id="5" name="Footer Placeholder 4"/>
          <p:cNvSpPr>
            <a:spLocks noGrp="1"/>
          </p:cNvSpPr>
          <p:nvPr>
            <p:ph type="ftr" sz="quarter" idx="3"/>
          </p:nvPr>
        </p:nvSpPr>
        <p:spPr>
          <a:xfrm>
            <a:off x="5290747" y="29933798"/>
            <a:ext cx="21871987" cy="1536192"/>
          </a:xfrm>
          <a:prstGeom prst="rect">
            <a:avLst/>
          </a:prstGeom>
        </p:spPr>
        <p:txBody>
          <a:bodyPr vert="horz" lIns="91440" tIns="45720" rIns="91440" bIns="45720" rtlCol="0" anchor="ctr"/>
          <a:lstStyle>
            <a:lvl1pPr algn="l">
              <a:defRPr sz="4800">
                <a:solidFill>
                  <a:schemeClr val="tx1">
                    <a:alpha val="70000"/>
                  </a:schemeClr>
                </a:solidFill>
              </a:defRPr>
            </a:lvl1pPr>
          </a:lstStyle>
          <a:p>
            <a:endParaRPr lang="en-US" dirty="0"/>
          </a:p>
        </p:txBody>
      </p:sp>
      <p:sp>
        <p:nvSpPr>
          <p:cNvPr id="6" name="Slide Number Placeholder 5"/>
          <p:cNvSpPr>
            <a:spLocks noGrp="1"/>
          </p:cNvSpPr>
          <p:nvPr>
            <p:ph type="sldNum" sz="quarter" idx="4"/>
          </p:nvPr>
        </p:nvSpPr>
        <p:spPr>
          <a:xfrm>
            <a:off x="39552538" y="29846016"/>
            <a:ext cx="1755648" cy="1755648"/>
          </a:xfrm>
          <a:prstGeom prst="ellipse">
            <a:avLst/>
          </a:prstGeom>
          <a:solidFill>
            <a:srgbClr val="1D1D1D">
              <a:alpha val="69804"/>
            </a:srgbClr>
          </a:solidFill>
        </p:spPr>
        <p:txBody>
          <a:bodyPr vert="horz" lIns="18288" tIns="45720" rIns="18288" bIns="45720" rtlCol="0" anchor="ctr">
            <a:noAutofit/>
          </a:bodyPr>
          <a:lstStyle>
            <a:lvl1pPr algn="ctr">
              <a:defRPr sz="5280" spc="0" baseline="0">
                <a:solidFill>
                  <a:srgbClr val="FFFFFF"/>
                </a:solidFill>
              </a:defRPr>
            </a:lvl1pPr>
          </a:lstStyle>
          <a:p>
            <a:fld id="{8A7A6979-0714-4377-B894-6BE4C2D6E202}" type="slidenum">
              <a:rPr lang="en-US" dirty="0"/>
              <a:pPr/>
              <a:t>‹#›</a:t>
            </a:fld>
            <a:endParaRPr lang="en-US" dirty="0"/>
          </a:p>
        </p:txBody>
      </p:sp>
      <p:sp>
        <p:nvSpPr>
          <p:cNvPr id="7" name="Rounded Rectangle 1">
            <a:extLst>
              <a:ext uri="{FF2B5EF4-FFF2-40B4-BE49-F238E27FC236}">
                <a16:creationId xmlns:a16="http://schemas.microsoft.com/office/drawing/2014/main" id="{86D1608C-804C-DE53-19D7-84F766776546}"/>
              </a:ext>
            </a:extLst>
          </p:cNvPr>
          <p:cNvSpPr/>
          <p:nvPr userDrawn="1"/>
        </p:nvSpPr>
        <p:spPr>
          <a:xfrm>
            <a:off x="446073" y="4639113"/>
            <a:ext cx="10058400" cy="26490913"/>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Rounded Rectangle 39">
            <a:extLst>
              <a:ext uri="{FF2B5EF4-FFF2-40B4-BE49-F238E27FC236}">
                <a16:creationId xmlns:a16="http://schemas.microsoft.com/office/drawing/2014/main" id="{E645AA67-9E08-29FC-6FAA-30F011C9B115}"/>
              </a:ext>
            </a:extLst>
          </p:cNvPr>
          <p:cNvSpPr/>
          <p:nvPr userDrawn="1"/>
        </p:nvSpPr>
        <p:spPr>
          <a:xfrm>
            <a:off x="11428937" y="4639110"/>
            <a:ext cx="10058400" cy="26490913"/>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ounded Rectangle 41">
            <a:extLst>
              <a:ext uri="{FF2B5EF4-FFF2-40B4-BE49-F238E27FC236}">
                <a16:creationId xmlns:a16="http://schemas.microsoft.com/office/drawing/2014/main" id="{9867F70E-4F92-33F5-D3E8-8D366250F758}"/>
              </a:ext>
            </a:extLst>
          </p:cNvPr>
          <p:cNvSpPr/>
          <p:nvPr userDrawn="1"/>
        </p:nvSpPr>
        <p:spPr>
          <a:xfrm>
            <a:off x="22411801" y="4639111"/>
            <a:ext cx="10058400" cy="26490913"/>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ounded Rectangle 63">
            <a:extLst>
              <a:ext uri="{FF2B5EF4-FFF2-40B4-BE49-F238E27FC236}">
                <a16:creationId xmlns:a16="http://schemas.microsoft.com/office/drawing/2014/main" id="{188C923D-E54E-6648-AD22-9E25949F61EE}"/>
              </a:ext>
            </a:extLst>
          </p:cNvPr>
          <p:cNvSpPr/>
          <p:nvPr userDrawn="1"/>
        </p:nvSpPr>
        <p:spPr>
          <a:xfrm>
            <a:off x="33394664" y="4639112"/>
            <a:ext cx="10058400" cy="26490913"/>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1" name="Group 10">
            <a:extLst>
              <a:ext uri="{FF2B5EF4-FFF2-40B4-BE49-F238E27FC236}">
                <a16:creationId xmlns:a16="http://schemas.microsoft.com/office/drawing/2014/main" id="{2A528CF5-81A0-A04B-7A78-57B6D9D5B42A}"/>
              </a:ext>
            </a:extLst>
          </p:cNvPr>
          <p:cNvGrpSpPr/>
          <p:nvPr userDrawn="1"/>
        </p:nvGrpSpPr>
        <p:grpSpPr>
          <a:xfrm rot="10800000">
            <a:off x="-36600" y="31404884"/>
            <a:ext cx="43927800" cy="1502229"/>
            <a:chOff x="-14192" y="1382"/>
            <a:chExt cx="27451941" cy="4572641"/>
          </a:xfrm>
        </p:grpSpPr>
        <p:sp>
          <p:nvSpPr>
            <p:cNvPr id="12" name="Rectangle 16">
              <a:extLst>
                <a:ext uri="{FF2B5EF4-FFF2-40B4-BE49-F238E27FC236}">
                  <a16:creationId xmlns:a16="http://schemas.microsoft.com/office/drawing/2014/main" id="{1CC15E61-A571-3C01-B541-DD87E1F44CD7}"/>
                </a:ext>
              </a:extLst>
            </p:cNvPr>
            <p:cNvSpPr/>
            <p:nvPr userDrawn="1"/>
          </p:nvSpPr>
          <p:spPr>
            <a:xfrm>
              <a:off x="4001" y="707796"/>
              <a:ext cx="27429212" cy="3866227"/>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32864 w 43891200"/>
                <a:gd name="connsiteY3" fmla="*/ 3330294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272584"/>
                <a:gd name="connsiteX1" fmla="*/ 43891200 w 43891200"/>
                <a:gd name="connsiteY1" fmla="*/ 0 h 7272584"/>
                <a:gd name="connsiteX2" fmla="*/ 43891200 w 43891200"/>
                <a:gd name="connsiteY2" fmla="*/ 7027483 h 7272584"/>
                <a:gd name="connsiteX3" fmla="*/ 37534349 w 43891200"/>
                <a:gd name="connsiteY3" fmla="*/ 5432466 h 7272584"/>
                <a:gd name="connsiteX4" fmla="*/ 21589306 w 43891200"/>
                <a:gd name="connsiteY4" fmla="*/ 3104512 h 7272584"/>
                <a:gd name="connsiteX5" fmla="*/ 84664 w 43891200"/>
                <a:gd name="connsiteY5" fmla="*/ 5531673 h 7272584"/>
                <a:gd name="connsiteX6" fmla="*/ 0 w 43891200"/>
                <a:gd name="connsiteY6" fmla="*/ 0 h 7272584"/>
                <a:gd name="connsiteX0" fmla="*/ 0 w 43891200"/>
                <a:gd name="connsiteY0" fmla="*/ 0 h 7027483"/>
                <a:gd name="connsiteX1" fmla="*/ 43891200 w 43891200"/>
                <a:gd name="connsiteY1" fmla="*/ 0 h 7027483"/>
                <a:gd name="connsiteX2" fmla="*/ 43891200 w 43891200"/>
                <a:gd name="connsiteY2" fmla="*/ 7027483 h 7027483"/>
                <a:gd name="connsiteX3" fmla="*/ 37534349 w 43891200"/>
                <a:gd name="connsiteY3" fmla="*/ 5432466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423313 w 43891200"/>
                <a:gd name="connsiteY4" fmla="*/ 3012175 h 7027483"/>
                <a:gd name="connsiteX5" fmla="*/ 84664 w 43891200"/>
                <a:gd name="connsiteY5" fmla="*/ 5531673 h 7027483"/>
                <a:gd name="connsiteX6" fmla="*/ 0 w 43891200"/>
                <a:gd name="connsiteY6" fmla="*/ 0 h 7027483"/>
                <a:gd name="connsiteX0" fmla="*/ 0 w 43891200"/>
                <a:gd name="connsiteY0" fmla="*/ 0 h 6029592"/>
                <a:gd name="connsiteX1" fmla="*/ 43891200 w 43891200"/>
                <a:gd name="connsiteY1" fmla="*/ 0 h 6029592"/>
                <a:gd name="connsiteX2" fmla="*/ 43852760 w 43891200"/>
                <a:gd name="connsiteY2" fmla="*/ 6029592 h 6029592"/>
                <a:gd name="connsiteX3" fmla="*/ 37534347 w 43891200"/>
                <a:gd name="connsiteY3" fmla="*/ 517930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36342689 w 43891200"/>
                <a:gd name="connsiteY3" fmla="*/ 446652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79664"/>
                <a:gd name="connsiteX1" fmla="*/ 43891200 w 43891200"/>
                <a:gd name="connsiteY1" fmla="*/ 0 h 6079664"/>
                <a:gd name="connsiteX2" fmla="*/ 43852760 w 43891200"/>
                <a:gd name="connsiteY2" fmla="*/ 6029592 h 6079664"/>
                <a:gd name="connsiteX3" fmla="*/ 21423313 w 43891200"/>
                <a:gd name="connsiteY3" fmla="*/ 3012175 h 6079664"/>
                <a:gd name="connsiteX4" fmla="*/ 84664 w 43891200"/>
                <a:gd name="connsiteY4" fmla="*/ 5531673 h 6079664"/>
                <a:gd name="connsiteX5" fmla="*/ 0 w 43891200"/>
                <a:gd name="connsiteY5" fmla="*/ 0 h 6079664"/>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5887037"/>
                <a:gd name="connsiteX1" fmla="*/ 43891200 w 43891200"/>
                <a:gd name="connsiteY1" fmla="*/ 0 h 5887037"/>
                <a:gd name="connsiteX2" fmla="*/ 43814321 w 43891200"/>
                <a:gd name="connsiteY2" fmla="*/ 5887037 h 5887037"/>
                <a:gd name="connsiteX3" fmla="*/ 21423313 w 43891200"/>
                <a:gd name="connsiteY3" fmla="*/ 3012175 h 5887037"/>
                <a:gd name="connsiteX4" fmla="*/ 84664 w 43891200"/>
                <a:gd name="connsiteY4" fmla="*/ 5531673 h 5887037"/>
                <a:gd name="connsiteX5" fmla="*/ 0 w 43891200"/>
                <a:gd name="connsiteY5" fmla="*/ 0 h 5887037"/>
                <a:gd name="connsiteX0" fmla="*/ 0 w 43891200"/>
                <a:gd name="connsiteY0" fmla="*/ 0 h 5745966"/>
                <a:gd name="connsiteX1" fmla="*/ 43891200 w 43891200"/>
                <a:gd name="connsiteY1" fmla="*/ 0 h 5745966"/>
                <a:gd name="connsiteX2" fmla="*/ 43814319 w 43891200"/>
                <a:gd name="connsiteY2" fmla="*/ 5745966 h 5745966"/>
                <a:gd name="connsiteX3" fmla="*/ 21423313 w 43891200"/>
                <a:gd name="connsiteY3" fmla="*/ 3012175 h 5745966"/>
                <a:gd name="connsiteX4" fmla="*/ 84664 w 43891200"/>
                <a:gd name="connsiteY4" fmla="*/ 5531673 h 5745966"/>
                <a:gd name="connsiteX5" fmla="*/ 0 w 43891200"/>
                <a:gd name="connsiteY5" fmla="*/ 0 h 5745966"/>
                <a:gd name="connsiteX0" fmla="*/ 0 w 43891200"/>
                <a:gd name="connsiteY0" fmla="*/ 0 h 5774180"/>
                <a:gd name="connsiteX1" fmla="*/ 43891200 w 43891200"/>
                <a:gd name="connsiteY1" fmla="*/ 0 h 5774180"/>
                <a:gd name="connsiteX2" fmla="*/ 43814319 w 43891200"/>
                <a:gd name="connsiteY2" fmla="*/ 5774180 h 5774180"/>
                <a:gd name="connsiteX3" fmla="*/ 21423313 w 43891200"/>
                <a:gd name="connsiteY3" fmla="*/ 3012175 h 5774180"/>
                <a:gd name="connsiteX4" fmla="*/ 84664 w 43891200"/>
                <a:gd name="connsiteY4" fmla="*/ 5531673 h 5774180"/>
                <a:gd name="connsiteX5" fmla="*/ 0 w 43891200"/>
                <a:gd name="connsiteY5" fmla="*/ 0 h 5774180"/>
                <a:gd name="connsiteX0" fmla="*/ 6633 w 43897833"/>
                <a:gd name="connsiteY0" fmla="*/ 0 h 5774180"/>
                <a:gd name="connsiteX1" fmla="*/ 43897833 w 43897833"/>
                <a:gd name="connsiteY1" fmla="*/ 0 h 5774180"/>
                <a:gd name="connsiteX2" fmla="*/ 43820952 w 43897833"/>
                <a:gd name="connsiteY2" fmla="*/ 5774180 h 5774180"/>
                <a:gd name="connsiteX3" fmla="*/ 21429946 w 43897833"/>
                <a:gd name="connsiteY3" fmla="*/ 3012175 h 5774180"/>
                <a:gd name="connsiteX4" fmla="*/ 0 w 43897833"/>
                <a:gd name="connsiteY4" fmla="*/ 5757386 h 5774180"/>
                <a:gd name="connsiteX5" fmla="*/ 6633 w 43897833"/>
                <a:gd name="connsiteY5" fmla="*/ 0 h 5774180"/>
                <a:gd name="connsiteX0" fmla="*/ 6633 w 43897833"/>
                <a:gd name="connsiteY0" fmla="*/ 0 h 5785600"/>
                <a:gd name="connsiteX1" fmla="*/ 43897833 w 43897833"/>
                <a:gd name="connsiteY1" fmla="*/ 0 h 5785600"/>
                <a:gd name="connsiteX2" fmla="*/ 43820952 w 43897833"/>
                <a:gd name="connsiteY2" fmla="*/ 5774180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97833"/>
                <a:gd name="connsiteY0" fmla="*/ 0 h 5785600"/>
                <a:gd name="connsiteX1" fmla="*/ 43897833 w 43897833"/>
                <a:gd name="connsiteY1" fmla="*/ 0 h 5785600"/>
                <a:gd name="connsiteX2" fmla="*/ 43829914 w 43897833"/>
                <a:gd name="connsiteY2" fmla="*/ 5757562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84390"/>
                <a:gd name="connsiteY0" fmla="*/ 4153 h 5789753"/>
                <a:gd name="connsiteX1" fmla="*/ 43884390 w 43884390"/>
                <a:gd name="connsiteY1" fmla="*/ 0 h 5789753"/>
                <a:gd name="connsiteX2" fmla="*/ 43829914 w 43884390"/>
                <a:gd name="connsiteY2" fmla="*/ 5761715 h 5789753"/>
                <a:gd name="connsiteX3" fmla="*/ 21429946 w 43884390"/>
                <a:gd name="connsiteY3" fmla="*/ 3016328 h 5789753"/>
                <a:gd name="connsiteX4" fmla="*/ 0 w 43884390"/>
                <a:gd name="connsiteY4" fmla="*/ 5789753 h 5789753"/>
                <a:gd name="connsiteX5" fmla="*/ 6633 w 43884390"/>
                <a:gd name="connsiteY5" fmla="*/ 4153 h 5789753"/>
                <a:gd name="connsiteX0" fmla="*/ 6633 w 43884392"/>
                <a:gd name="connsiteY0" fmla="*/ 0 h 5785600"/>
                <a:gd name="connsiteX1" fmla="*/ 43884392 w 43884392"/>
                <a:gd name="connsiteY1" fmla="*/ 1 h 5785600"/>
                <a:gd name="connsiteX2" fmla="*/ 43829914 w 43884392"/>
                <a:gd name="connsiteY2" fmla="*/ 5757562 h 5785600"/>
                <a:gd name="connsiteX3" fmla="*/ 21429946 w 43884392"/>
                <a:gd name="connsiteY3" fmla="*/ 3012175 h 5785600"/>
                <a:gd name="connsiteX4" fmla="*/ 0 w 43884392"/>
                <a:gd name="connsiteY4" fmla="*/ 5785600 h 5785600"/>
                <a:gd name="connsiteX5" fmla="*/ 6633 w 43884392"/>
                <a:gd name="connsiteY5" fmla="*/ 0 h 5785600"/>
                <a:gd name="connsiteX0" fmla="*/ 6633 w 43876785"/>
                <a:gd name="connsiteY0" fmla="*/ 7053 h 5792653"/>
                <a:gd name="connsiteX1" fmla="*/ 43876785 w 43876785"/>
                <a:gd name="connsiteY1" fmla="*/ 0 h 5792653"/>
                <a:gd name="connsiteX2" fmla="*/ 43829914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64377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44088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801199"/>
                <a:gd name="connsiteX1" fmla="*/ 43876785 w 43876785"/>
                <a:gd name="connsiteY1" fmla="*/ 0 h 5801199"/>
                <a:gd name="connsiteX2" fmla="*/ 43831664 w 43876785"/>
                <a:gd name="connsiteY2" fmla="*/ 5801199 h 5801199"/>
                <a:gd name="connsiteX3" fmla="*/ 21923799 w 43876785"/>
                <a:gd name="connsiteY3" fmla="*/ 3009824 h 5801199"/>
                <a:gd name="connsiteX4" fmla="*/ 0 w 43876785"/>
                <a:gd name="connsiteY4" fmla="*/ 5792653 h 5801199"/>
                <a:gd name="connsiteX5" fmla="*/ 6633 w 43876785"/>
                <a:gd name="connsiteY5" fmla="*/ 7053 h 5801199"/>
                <a:gd name="connsiteX0" fmla="*/ 6633 w 43876785"/>
                <a:gd name="connsiteY0" fmla="*/ 7053 h 5811651"/>
                <a:gd name="connsiteX1" fmla="*/ 43876785 w 43876785"/>
                <a:gd name="connsiteY1" fmla="*/ 0 h 5811651"/>
                <a:gd name="connsiteX2" fmla="*/ 43826110 w 43876785"/>
                <a:gd name="connsiteY2" fmla="*/ 5811651 h 5811651"/>
                <a:gd name="connsiteX3" fmla="*/ 21923799 w 43876785"/>
                <a:gd name="connsiteY3" fmla="*/ 3009824 h 5811651"/>
                <a:gd name="connsiteX4" fmla="*/ 0 w 43876785"/>
                <a:gd name="connsiteY4" fmla="*/ 5792653 h 5811651"/>
                <a:gd name="connsiteX5" fmla="*/ 6633 w 43876785"/>
                <a:gd name="connsiteY5" fmla="*/ 7053 h 5811651"/>
                <a:gd name="connsiteX0" fmla="*/ -1 w 43870151"/>
                <a:gd name="connsiteY0" fmla="*/ 7053 h 5818785"/>
                <a:gd name="connsiteX1" fmla="*/ 43870151 w 43870151"/>
                <a:gd name="connsiteY1" fmla="*/ 0 h 5818785"/>
                <a:gd name="connsiteX2" fmla="*/ 43819476 w 43870151"/>
                <a:gd name="connsiteY2" fmla="*/ 5811651 h 5818785"/>
                <a:gd name="connsiteX3" fmla="*/ 21917165 w 43870151"/>
                <a:gd name="connsiteY3" fmla="*/ 3009824 h 5818785"/>
                <a:gd name="connsiteX4" fmla="*/ 4477 w 43870151"/>
                <a:gd name="connsiteY4" fmla="*/ 5818785 h 5818785"/>
                <a:gd name="connsiteX5" fmla="*/ -1 w 43870151"/>
                <a:gd name="connsiteY5" fmla="*/ 7053 h 5818785"/>
                <a:gd name="connsiteX0" fmla="*/ 239 w 43870391"/>
                <a:gd name="connsiteY0" fmla="*/ 7053 h 5814778"/>
                <a:gd name="connsiteX1" fmla="*/ 43870391 w 43870391"/>
                <a:gd name="connsiteY1" fmla="*/ 0 h 5814778"/>
                <a:gd name="connsiteX2" fmla="*/ 43819716 w 43870391"/>
                <a:gd name="connsiteY2" fmla="*/ 5811651 h 5814778"/>
                <a:gd name="connsiteX3" fmla="*/ 21917405 w 43870391"/>
                <a:gd name="connsiteY3" fmla="*/ 3009824 h 5814778"/>
                <a:gd name="connsiteX4" fmla="*/ 457 w 43870391"/>
                <a:gd name="connsiteY4" fmla="*/ 5814778 h 5814778"/>
                <a:gd name="connsiteX5" fmla="*/ 239 w 43870391"/>
                <a:gd name="connsiteY5" fmla="*/ 7053 h 5814778"/>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806763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42825"/>
                <a:gd name="connsiteY0" fmla="*/ 7053 h 5811651"/>
                <a:gd name="connsiteX1" fmla="*/ 43842825 w 43842825"/>
                <a:gd name="connsiteY1" fmla="*/ 0 h 5811651"/>
                <a:gd name="connsiteX2" fmla="*/ 43819716 w 43842825"/>
                <a:gd name="connsiteY2" fmla="*/ 5811651 h 5811651"/>
                <a:gd name="connsiteX3" fmla="*/ 21917405 w 43842825"/>
                <a:gd name="connsiteY3" fmla="*/ 3009824 h 5811651"/>
                <a:gd name="connsiteX4" fmla="*/ 457 w 43842825"/>
                <a:gd name="connsiteY4" fmla="*/ 5798748 h 5811651"/>
                <a:gd name="connsiteX5" fmla="*/ 239 w 43842825"/>
                <a:gd name="connsiteY5" fmla="*/ 7053 h 5811651"/>
                <a:gd name="connsiteX0" fmla="*/ 239 w 43824446"/>
                <a:gd name="connsiteY0" fmla="*/ 7053 h 5811651"/>
                <a:gd name="connsiteX1" fmla="*/ 43824446 w 43824446"/>
                <a:gd name="connsiteY1" fmla="*/ 0 h 5811651"/>
                <a:gd name="connsiteX2" fmla="*/ 43819716 w 43824446"/>
                <a:gd name="connsiteY2" fmla="*/ 5811651 h 5811651"/>
                <a:gd name="connsiteX3" fmla="*/ 21917405 w 43824446"/>
                <a:gd name="connsiteY3" fmla="*/ 3009824 h 5811651"/>
                <a:gd name="connsiteX4" fmla="*/ 457 w 43824446"/>
                <a:gd name="connsiteY4" fmla="*/ 5798748 h 5811651"/>
                <a:gd name="connsiteX5" fmla="*/ 239 w 43824446"/>
                <a:gd name="connsiteY5" fmla="*/ 7053 h 58116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824446" h="5811651">
                  <a:moveTo>
                    <a:pt x="239" y="7053"/>
                  </a:moveTo>
                  <a:lnTo>
                    <a:pt x="43824446" y="0"/>
                  </a:lnTo>
                  <a:cubicBezTo>
                    <a:pt x="43822869" y="1937217"/>
                    <a:pt x="43821293" y="3874434"/>
                    <a:pt x="43819716" y="5811651"/>
                  </a:cubicBezTo>
                  <a:cubicBezTo>
                    <a:pt x="38268362" y="4032785"/>
                    <a:pt x="30438085" y="2966157"/>
                    <a:pt x="21917405" y="3009824"/>
                  </a:cubicBezTo>
                  <a:cubicBezTo>
                    <a:pt x="14614291" y="3047251"/>
                    <a:pt x="6453731" y="3277510"/>
                    <a:pt x="457" y="5798748"/>
                  </a:cubicBezTo>
                  <a:cubicBezTo>
                    <a:pt x="-1036" y="3861504"/>
                    <a:pt x="1732" y="1944297"/>
                    <a:pt x="239" y="7053"/>
                  </a:cubicBezTo>
                  <a:close/>
                </a:path>
              </a:pathLst>
            </a:custGeom>
            <a:gradFill flip="none" rotWithShape="1">
              <a:gsLst>
                <a:gs pos="0">
                  <a:schemeClr val="accent6"/>
                </a:gs>
                <a:gs pos="100000">
                  <a:schemeClr val="accent4"/>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13" name="Rectangle 16">
              <a:extLst>
                <a:ext uri="{FF2B5EF4-FFF2-40B4-BE49-F238E27FC236}">
                  <a16:creationId xmlns:a16="http://schemas.microsoft.com/office/drawing/2014/main" id="{CE35AB9D-4B3B-BC81-40F5-25C95D294293}"/>
                </a:ext>
              </a:extLst>
            </p:cNvPr>
            <p:cNvSpPr/>
            <p:nvPr userDrawn="1"/>
          </p:nvSpPr>
          <p:spPr>
            <a:xfrm>
              <a:off x="-4323" y="5744"/>
              <a:ext cx="27440229" cy="4555641"/>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968081"/>
                <a:gd name="connsiteY0" fmla="*/ 0 h 6688809"/>
                <a:gd name="connsiteX1" fmla="*/ 43891200 w 43968081"/>
                <a:gd name="connsiteY1" fmla="*/ 0 h 6688809"/>
                <a:gd name="connsiteX2" fmla="*/ 43968081 w 43968081"/>
                <a:gd name="connsiteY2" fmla="*/ 6358199 h 6688809"/>
                <a:gd name="connsiteX3" fmla="*/ 21448200 w 43968081"/>
                <a:gd name="connsiteY3" fmla="*/ 3838305 h 6688809"/>
                <a:gd name="connsiteX4" fmla="*/ 28221 w 43968081"/>
                <a:gd name="connsiteY4" fmla="*/ 6688809 h 6688809"/>
                <a:gd name="connsiteX5" fmla="*/ 0 w 43968081"/>
                <a:gd name="connsiteY5" fmla="*/ 0 h 6688809"/>
                <a:gd name="connsiteX0" fmla="*/ 0 w 43891200"/>
                <a:gd name="connsiteY0" fmla="*/ 0 h 6688809"/>
                <a:gd name="connsiteX1" fmla="*/ 43891200 w 43891200"/>
                <a:gd name="connsiteY1" fmla="*/ 0 h 6688809"/>
                <a:gd name="connsiteX2" fmla="*/ 43793664 w 43891200"/>
                <a:gd name="connsiteY2" fmla="*/ 6218350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91200"/>
                <a:gd name="connsiteY0" fmla="*/ 0 h 6688809"/>
                <a:gd name="connsiteX1" fmla="*/ 43891200 w 43891200"/>
                <a:gd name="connsiteY1" fmla="*/ 0 h 6688809"/>
                <a:gd name="connsiteX2" fmla="*/ 43823938 w 43891200"/>
                <a:gd name="connsiteY2" fmla="*/ 6183672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23938"/>
                <a:gd name="connsiteY0" fmla="*/ 0 h 6688809"/>
                <a:gd name="connsiteX1" fmla="*/ 43800376 w 43823938"/>
                <a:gd name="connsiteY1" fmla="*/ 0 h 6688809"/>
                <a:gd name="connsiteX2" fmla="*/ 43823938 w 43823938"/>
                <a:gd name="connsiteY2" fmla="*/ 6183672 h 6688809"/>
                <a:gd name="connsiteX3" fmla="*/ 21448200 w 43823938"/>
                <a:gd name="connsiteY3" fmla="*/ 3838305 h 6688809"/>
                <a:gd name="connsiteX4" fmla="*/ 28221 w 43823938"/>
                <a:gd name="connsiteY4" fmla="*/ 6688809 h 6688809"/>
                <a:gd name="connsiteX5" fmla="*/ 0 w 43823938"/>
                <a:gd name="connsiteY5" fmla="*/ 0 h 6688809"/>
                <a:gd name="connsiteX0" fmla="*/ 0 w 43883631"/>
                <a:gd name="connsiteY0" fmla="*/ 0 h 6688809"/>
                <a:gd name="connsiteX1" fmla="*/ 43883631 w 43883631"/>
                <a:gd name="connsiteY1" fmla="*/ 41614 h 6688809"/>
                <a:gd name="connsiteX2" fmla="*/ 43823938 w 43883631"/>
                <a:gd name="connsiteY2" fmla="*/ 6183672 h 6688809"/>
                <a:gd name="connsiteX3" fmla="*/ 21448200 w 43883631"/>
                <a:gd name="connsiteY3" fmla="*/ 3838305 h 6688809"/>
                <a:gd name="connsiteX4" fmla="*/ 28221 w 43883631"/>
                <a:gd name="connsiteY4" fmla="*/ 6688809 h 6688809"/>
                <a:gd name="connsiteX5" fmla="*/ 0 w 43883631"/>
                <a:gd name="connsiteY5" fmla="*/ 0 h 6688809"/>
                <a:gd name="connsiteX0" fmla="*/ 0 w 43876062"/>
                <a:gd name="connsiteY0" fmla="*/ 0 h 6688809"/>
                <a:gd name="connsiteX1" fmla="*/ 43876062 w 43876062"/>
                <a:gd name="connsiteY1" fmla="*/ 6936 h 6688809"/>
                <a:gd name="connsiteX2" fmla="*/ 43823938 w 43876062"/>
                <a:gd name="connsiteY2" fmla="*/ 6183672 h 6688809"/>
                <a:gd name="connsiteX3" fmla="*/ 21448200 w 43876062"/>
                <a:gd name="connsiteY3" fmla="*/ 3838305 h 6688809"/>
                <a:gd name="connsiteX4" fmla="*/ 28221 w 43876062"/>
                <a:gd name="connsiteY4" fmla="*/ 6688809 h 6688809"/>
                <a:gd name="connsiteX5" fmla="*/ 0 w 43876062"/>
                <a:gd name="connsiteY5" fmla="*/ 0 h 6688809"/>
                <a:gd name="connsiteX0" fmla="*/ 0 w 43883634"/>
                <a:gd name="connsiteY0" fmla="*/ 6936 h 6695745"/>
                <a:gd name="connsiteX1" fmla="*/ 43883634 w 43883634"/>
                <a:gd name="connsiteY1" fmla="*/ 0 h 6695745"/>
                <a:gd name="connsiteX2" fmla="*/ 43823938 w 43883634"/>
                <a:gd name="connsiteY2" fmla="*/ 6190608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6368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871047 w 43883634"/>
                <a:gd name="connsiteY3" fmla="*/ 3810016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2633 w 43883634"/>
                <a:gd name="connsiteY3" fmla="*/ 3782129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1837"/>
                <a:gd name="connsiteX1" fmla="*/ 43883634 w 43883634"/>
                <a:gd name="connsiteY1" fmla="*/ 0 h 6691837"/>
                <a:gd name="connsiteX2" fmla="*/ 43827740 w 43883634"/>
                <a:gd name="connsiteY2" fmla="*/ 6180150 h 6691837"/>
                <a:gd name="connsiteX3" fmla="*/ 21911623 w 43883634"/>
                <a:gd name="connsiteY3" fmla="*/ 3791425 h 6691837"/>
                <a:gd name="connsiteX4" fmla="*/ 66513 w 43883634"/>
                <a:gd name="connsiteY4" fmla="*/ 6691837 h 6691837"/>
                <a:gd name="connsiteX5" fmla="*/ 0 w 43883634"/>
                <a:gd name="connsiteY5" fmla="*/ 6936 h 6691837"/>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23933 w 43834140"/>
                <a:gd name="connsiteY0" fmla="*/ 15369 h 6695746"/>
                <a:gd name="connsiteX1" fmla="*/ 43834140 w 43834140"/>
                <a:gd name="connsiteY1" fmla="*/ 0 h 6695746"/>
                <a:gd name="connsiteX2" fmla="*/ 43778245 w 43834140"/>
                <a:gd name="connsiteY2" fmla="*/ 5777889 h 6695746"/>
                <a:gd name="connsiteX3" fmla="*/ 21862129 w 43834140"/>
                <a:gd name="connsiteY3" fmla="*/ 3791425 h 6695746"/>
                <a:gd name="connsiteX4" fmla="*/ 0 w 43834140"/>
                <a:gd name="connsiteY4" fmla="*/ 6695746 h 6695746"/>
                <a:gd name="connsiteX5" fmla="*/ 23933 w 43834140"/>
                <a:gd name="connsiteY5" fmla="*/ 15369 h 6695746"/>
                <a:gd name="connsiteX0" fmla="*/ 1414 w 43848334"/>
                <a:gd name="connsiteY0" fmla="*/ 15369 h 6695746"/>
                <a:gd name="connsiteX1" fmla="*/ 43848334 w 43848334"/>
                <a:gd name="connsiteY1" fmla="*/ 0 h 6695746"/>
                <a:gd name="connsiteX2" fmla="*/ 43792439 w 43848334"/>
                <a:gd name="connsiteY2" fmla="*/ 5777889 h 6695746"/>
                <a:gd name="connsiteX3" fmla="*/ 21876323 w 43848334"/>
                <a:gd name="connsiteY3" fmla="*/ 3791425 h 6695746"/>
                <a:gd name="connsiteX4" fmla="*/ 14194 w 43848334"/>
                <a:gd name="connsiteY4" fmla="*/ 6695746 h 6695746"/>
                <a:gd name="connsiteX5" fmla="*/ 1414 w 43848334"/>
                <a:gd name="connsiteY5" fmla="*/ 15369 h 6695746"/>
                <a:gd name="connsiteX0" fmla="*/ 1414 w 43792439"/>
                <a:gd name="connsiteY0" fmla="*/ 6936 h 6687313"/>
                <a:gd name="connsiteX1" fmla="*/ 43729019 w 43792439"/>
                <a:gd name="connsiteY1" fmla="*/ 0 h 6687313"/>
                <a:gd name="connsiteX2" fmla="*/ 43792439 w 43792439"/>
                <a:gd name="connsiteY2" fmla="*/ 5769456 h 6687313"/>
                <a:gd name="connsiteX3" fmla="*/ 21876323 w 43792439"/>
                <a:gd name="connsiteY3" fmla="*/ 3782992 h 6687313"/>
                <a:gd name="connsiteX4" fmla="*/ 14194 w 43792439"/>
                <a:gd name="connsiteY4" fmla="*/ 6687313 h 6687313"/>
                <a:gd name="connsiteX5" fmla="*/ 1414 w 43792439"/>
                <a:gd name="connsiteY5" fmla="*/ 6936 h 6687313"/>
                <a:gd name="connsiteX0" fmla="*/ 1414 w 43792439"/>
                <a:gd name="connsiteY0" fmla="*/ 0 h 6680377"/>
                <a:gd name="connsiteX1" fmla="*/ 43600524 w 43792439"/>
                <a:gd name="connsiteY1" fmla="*/ 77395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2439"/>
                <a:gd name="connsiteY0" fmla="*/ 0 h 6680377"/>
                <a:gd name="connsiteX1" fmla="*/ 43683128 w 43792439"/>
                <a:gd name="connsiteY1" fmla="*/ 119561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3267"/>
                <a:gd name="connsiteY0" fmla="*/ 0 h 6680377"/>
                <a:gd name="connsiteX1" fmla="*/ 43793267 w 43793267"/>
                <a:gd name="connsiteY1" fmla="*/ 1497 h 6680377"/>
                <a:gd name="connsiteX2" fmla="*/ 43792439 w 43793267"/>
                <a:gd name="connsiteY2" fmla="*/ 5762520 h 6680377"/>
                <a:gd name="connsiteX3" fmla="*/ 21876323 w 43793267"/>
                <a:gd name="connsiteY3" fmla="*/ 3776056 h 6680377"/>
                <a:gd name="connsiteX4" fmla="*/ 14194 w 43793267"/>
                <a:gd name="connsiteY4" fmla="*/ 6680377 h 6680377"/>
                <a:gd name="connsiteX5" fmla="*/ 1414 w 43793267"/>
                <a:gd name="connsiteY5" fmla="*/ 0 h 66803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793267" h="6680377">
                  <a:moveTo>
                    <a:pt x="1414" y="0"/>
                  </a:moveTo>
                  <a:lnTo>
                    <a:pt x="43793267" y="1497"/>
                  </a:lnTo>
                  <a:cubicBezTo>
                    <a:pt x="43793267" y="2343991"/>
                    <a:pt x="43792439" y="3420026"/>
                    <a:pt x="43792439" y="5762520"/>
                  </a:cubicBezTo>
                  <a:cubicBezTo>
                    <a:pt x="38990659" y="4549272"/>
                    <a:pt x="29172697" y="3623080"/>
                    <a:pt x="21876323" y="3776056"/>
                  </a:cubicBezTo>
                  <a:cubicBezTo>
                    <a:pt x="14579949" y="3929032"/>
                    <a:pt x="6467468" y="4159139"/>
                    <a:pt x="14194" y="6680377"/>
                  </a:cubicBezTo>
                  <a:cubicBezTo>
                    <a:pt x="22172" y="4453585"/>
                    <a:pt x="-6564" y="2226792"/>
                    <a:pt x="1414" y="0"/>
                  </a:cubicBezTo>
                  <a:close/>
                </a:path>
              </a:pathLst>
            </a:custGeom>
            <a:gradFill flip="none" rotWithShape="1">
              <a:gsLst>
                <a:gs pos="0">
                  <a:schemeClr val="accent6"/>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14" name="Rectangle 15">
              <a:extLst>
                <a:ext uri="{FF2B5EF4-FFF2-40B4-BE49-F238E27FC236}">
                  <a16:creationId xmlns:a16="http://schemas.microsoft.com/office/drawing/2014/main" id="{7A319256-3DD7-E963-A5EB-0ADC5F80E92E}"/>
                </a:ext>
              </a:extLst>
            </p:cNvPr>
            <p:cNvSpPr/>
            <p:nvPr userDrawn="1"/>
          </p:nvSpPr>
          <p:spPr>
            <a:xfrm>
              <a:off x="-14192" y="1382"/>
              <a:ext cx="27451941" cy="4570666"/>
            </a:xfrm>
            <a:custGeom>
              <a:avLst/>
              <a:gdLst>
                <a:gd name="connsiteX0" fmla="*/ 0 w 43891200"/>
                <a:gd name="connsiteY0" fmla="*/ 0 h 2171777"/>
                <a:gd name="connsiteX1" fmla="*/ 43891200 w 43891200"/>
                <a:gd name="connsiteY1" fmla="*/ 0 h 2171777"/>
                <a:gd name="connsiteX2" fmla="*/ 43891200 w 43891200"/>
                <a:gd name="connsiteY2" fmla="*/ 2171777 h 2171777"/>
                <a:gd name="connsiteX3" fmla="*/ 0 w 43891200"/>
                <a:gd name="connsiteY3" fmla="*/ 2171777 h 2171777"/>
                <a:gd name="connsiteX4" fmla="*/ 0 w 43891200"/>
                <a:gd name="connsiteY4" fmla="*/ 0 h 2171777"/>
                <a:gd name="connsiteX0" fmla="*/ 0 w 43891200"/>
                <a:gd name="connsiteY0" fmla="*/ 0 h 2171777"/>
                <a:gd name="connsiteX1" fmla="*/ 43891200 w 43891200"/>
                <a:gd name="connsiteY1" fmla="*/ 0 h 2171777"/>
                <a:gd name="connsiteX2" fmla="*/ 43891200 w 43891200"/>
                <a:gd name="connsiteY2" fmla="*/ 2171777 h 2171777"/>
                <a:gd name="connsiteX3" fmla="*/ 21843298 w 43891200"/>
                <a:gd name="connsiteY3" fmla="*/ 2143554 h 2171777"/>
                <a:gd name="connsiteX4" fmla="*/ 0 w 43891200"/>
                <a:gd name="connsiteY4" fmla="*/ 2171777 h 2171777"/>
                <a:gd name="connsiteX5" fmla="*/ 0 w 43891200"/>
                <a:gd name="connsiteY5" fmla="*/ 0 h 2171777"/>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691988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778314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83162"/>
                <a:gd name="connsiteX1" fmla="*/ 43891200 w 43891200"/>
                <a:gd name="connsiteY1" fmla="*/ 0 h 5383162"/>
                <a:gd name="connsiteX2" fmla="*/ 43891197 w 43891200"/>
                <a:gd name="connsiteY2" fmla="*/ 2143554 h 5383162"/>
                <a:gd name="connsiteX3" fmla="*/ 21843298 w 43891200"/>
                <a:gd name="connsiteY3" fmla="*/ 1381537 h 5383162"/>
                <a:gd name="connsiteX4" fmla="*/ 12981 w 43891200"/>
                <a:gd name="connsiteY4" fmla="*/ 5383162 h 5383162"/>
                <a:gd name="connsiteX5" fmla="*/ 0 w 43891200"/>
                <a:gd name="connsiteY5" fmla="*/ 0 h 5383162"/>
                <a:gd name="connsiteX0" fmla="*/ 0 w 43891200"/>
                <a:gd name="connsiteY0" fmla="*/ 0 h 5353553"/>
                <a:gd name="connsiteX1" fmla="*/ 43891200 w 43891200"/>
                <a:gd name="connsiteY1" fmla="*/ 0 h 5353553"/>
                <a:gd name="connsiteX2" fmla="*/ 43891197 w 43891200"/>
                <a:gd name="connsiteY2" fmla="*/ 2143554 h 5353553"/>
                <a:gd name="connsiteX3" fmla="*/ 21843298 w 43891200"/>
                <a:gd name="connsiteY3" fmla="*/ 1381537 h 5353553"/>
                <a:gd name="connsiteX4" fmla="*/ 12981 w 43891200"/>
                <a:gd name="connsiteY4" fmla="*/ 5353553 h 5353553"/>
                <a:gd name="connsiteX5" fmla="*/ 0 w 43891200"/>
                <a:gd name="connsiteY5" fmla="*/ 0 h 5353553"/>
                <a:gd name="connsiteX0" fmla="*/ 0 w 43891200"/>
                <a:gd name="connsiteY0" fmla="*/ 0 h 5375759"/>
                <a:gd name="connsiteX1" fmla="*/ 43891200 w 43891200"/>
                <a:gd name="connsiteY1" fmla="*/ 0 h 5375759"/>
                <a:gd name="connsiteX2" fmla="*/ 43891197 w 43891200"/>
                <a:gd name="connsiteY2" fmla="*/ 2143554 h 5375759"/>
                <a:gd name="connsiteX3" fmla="*/ 21843298 w 43891200"/>
                <a:gd name="connsiteY3" fmla="*/ 1381537 h 5375759"/>
                <a:gd name="connsiteX4" fmla="*/ 2821 w 43891200"/>
                <a:gd name="connsiteY4" fmla="*/ 5375759 h 5375759"/>
                <a:gd name="connsiteX5" fmla="*/ 0 w 43891200"/>
                <a:gd name="connsiteY5" fmla="*/ 0 h 5375759"/>
                <a:gd name="connsiteX0" fmla="*/ 0 w 43891200"/>
                <a:gd name="connsiteY0" fmla="*/ 0 h 5391472"/>
                <a:gd name="connsiteX1" fmla="*/ 43891200 w 43891200"/>
                <a:gd name="connsiteY1" fmla="*/ 0 h 5391472"/>
                <a:gd name="connsiteX2" fmla="*/ 43891197 w 43891200"/>
                <a:gd name="connsiteY2" fmla="*/ 2143554 h 5391472"/>
                <a:gd name="connsiteX3" fmla="*/ 21843298 w 43891200"/>
                <a:gd name="connsiteY3" fmla="*/ 1381537 h 5391472"/>
                <a:gd name="connsiteX4" fmla="*/ 24143 w 43891200"/>
                <a:gd name="connsiteY4" fmla="*/ 5391472 h 5391472"/>
                <a:gd name="connsiteX5" fmla="*/ 0 w 43891200"/>
                <a:gd name="connsiteY5" fmla="*/ 0 h 5391472"/>
                <a:gd name="connsiteX0" fmla="*/ 0 w 43891200"/>
                <a:gd name="connsiteY0" fmla="*/ 0 h 5388329"/>
                <a:gd name="connsiteX1" fmla="*/ 43891200 w 43891200"/>
                <a:gd name="connsiteY1" fmla="*/ 0 h 5388329"/>
                <a:gd name="connsiteX2" fmla="*/ 43891197 w 43891200"/>
                <a:gd name="connsiteY2" fmla="*/ 2143554 h 5388329"/>
                <a:gd name="connsiteX3" fmla="*/ 21843298 w 43891200"/>
                <a:gd name="connsiteY3" fmla="*/ 1381537 h 5388329"/>
                <a:gd name="connsiteX4" fmla="*/ 11350 w 43891200"/>
                <a:gd name="connsiteY4" fmla="*/ 5388329 h 5388329"/>
                <a:gd name="connsiteX5" fmla="*/ 0 w 43891200"/>
                <a:gd name="connsiteY5" fmla="*/ 0 h 5388329"/>
                <a:gd name="connsiteX0" fmla="*/ 0 w 43918796"/>
                <a:gd name="connsiteY0" fmla="*/ 0 h 5388329"/>
                <a:gd name="connsiteX1" fmla="*/ 43918796 w 43918796"/>
                <a:gd name="connsiteY1" fmla="*/ 0 h 5388329"/>
                <a:gd name="connsiteX2" fmla="*/ 43918793 w 43918796"/>
                <a:gd name="connsiteY2" fmla="*/ 2143554 h 5388329"/>
                <a:gd name="connsiteX3" fmla="*/ 21870894 w 43918796"/>
                <a:gd name="connsiteY3" fmla="*/ 1381537 h 5388329"/>
                <a:gd name="connsiteX4" fmla="*/ 38946 w 43918796"/>
                <a:gd name="connsiteY4" fmla="*/ 5388329 h 5388329"/>
                <a:gd name="connsiteX5" fmla="*/ 0 w 43918796"/>
                <a:gd name="connsiteY5" fmla="*/ 0 h 5388329"/>
                <a:gd name="connsiteX0" fmla="*/ 0 w 43882001"/>
                <a:gd name="connsiteY0" fmla="*/ 6780 h 5388329"/>
                <a:gd name="connsiteX1" fmla="*/ 43882001 w 43882001"/>
                <a:gd name="connsiteY1" fmla="*/ 0 h 5388329"/>
                <a:gd name="connsiteX2" fmla="*/ 43881998 w 43882001"/>
                <a:gd name="connsiteY2" fmla="*/ 2143554 h 5388329"/>
                <a:gd name="connsiteX3" fmla="*/ 21834099 w 43882001"/>
                <a:gd name="connsiteY3" fmla="*/ 1381537 h 5388329"/>
                <a:gd name="connsiteX4" fmla="*/ 2151 w 43882001"/>
                <a:gd name="connsiteY4" fmla="*/ 5388329 h 5388329"/>
                <a:gd name="connsiteX5" fmla="*/ 0 w 43882001"/>
                <a:gd name="connsiteY5" fmla="*/ 6780 h 5388329"/>
                <a:gd name="connsiteX0" fmla="*/ 0 w 43909597"/>
                <a:gd name="connsiteY0" fmla="*/ 6780 h 5388329"/>
                <a:gd name="connsiteX1" fmla="*/ 43909597 w 43909597"/>
                <a:gd name="connsiteY1" fmla="*/ 0 h 5388329"/>
                <a:gd name="connsiteX2" fmla="*/ 43909594 w 43909597"/>
                <a:gd name="connsiteY2" fmla="*/ 2143554 h 5388329"/>
                <a:gd name="connsiteX3" fmla="*/ 21861695 w 43909597"/>
                <a:gd name="connsiteY3" fmla="*/ 1381537 h 5388329"/>
                <a:gd name="connsiteX4" fmla="*/ 29747 w 43909597"/>
                <a:gd name="connsiteY4" fmla="*/ 5388329 h 5388329"/>
                <a:gd name="connsiteX5" fmla="*/ 0 w 43909597"/>
                <a:gd name="connsiteY5" fmla="*/ 6780 h 5388329"/>
                <a:gd name="connsiteX0" fmla="*/ 16283 w 43879886"/>
                <a:gd name="connsiteY0" fmla="*/ 13560 h 5388329"/>
                <a:gd name="connsiteX1" fmla="*/ 43879886 w 43879886"/>
                <a:gd name="connsiteY1" fmla="*/ 0 h 5388329"/>
                <a:gd name="connsiteX2" fmla="*/ 43879883 w 43879886"/>
                <a:gd name="connsiteY2" fmla="*/ 2143554 h 5388329"/>
                <a:gd name="connsiteX3" fmla="*/ 21831984 w 43879886"/>
                <a:gd name="connsiteY3" fmla="*/ 1381537 h 5388329"/>
                <a:gd name="connsiteX4" fmla="*/ 36 w 43879886"/>
                <a:gd name="connsiteY4" fmla="*/ 5388329 h 5388329"/>
                <a:gd name="connsiteX5" fmla="*/ 16283 w 43879886"/>
                <a:gd name="connsiteY5" fmla="*/ 13560 h 5388329"/>
                <a:gd name="connsiteX0" fmla="*/ 7118 w 43879920"/>
                <a:gd name="connsiteY0" fmla="*/ 6780 h 5388329"/>
                <a:gd name="connsiteX1" fmla="*/ 43879920 w 43879920"/>
                <a:gd name="connsiteY1" fmla="*/ 0 h 5388329"/>
                <a:gd name="connsiteX2" fmla="*/ 43879917 w 43879920"/>
                <a:gd name="connsiteY2" fmla="*/ 2143554 h 5388329"/>
                <a:gd name="connsiteX3" fmla="*/ 21832018 w 43879920"/>
                <a:gd name="connsiteY3" fmla="*/ 1381537 h 5388329"/>
                <a:gd name="connsiteX4" fmla="*/ 70 w 43879920"/>
                <a:gd name="connsiteY4" fmla="*/ 5388329 h 5388329"/>
                <a:gd name="connsiteX5" fmla="*/ 7118 w 43879920"/>
                <a:gd name="connsiteY5" fmla="*/ 6780 h 5388329"/>
                <a:gd name="connsiteX0" fmla="*/ 0 w 43900399"/>
                <a:gd name="connsiteY0" fmla="*/ 0 h 5388329"/>
                <a:gd name="connsiteX1" fmla="*/ 43900399 w 43900399"/>
                <a:gd name="connsiteY1" fmla="*/ 0 h 5388329"/>
                <a:gd name="connsiteX2" fmla="*/ 43900396 w 43900399"/>
                <a:gd name="connsiteY2" fmla="*/ 2143554 h 5388329"/>
                <a:gd name="connsiteX3" fmla="*/ 21852497 w 43900399"/>
                <a:gd name="connsiteY3" fmla="*/ 1381537 h 5388329"/>
                <a:gd name="connsiteX4" fmla="*/ 20549 w 43900399"/>
                <a:gd name="connsiteY4" fmla="*/ 5388329 h 5388329"/>
                <a:gd name="connsiteX5" fmla="*/ 0 w 43900399"/>
                <a:gd name="connsiteY5" fmla="*/ 0 h 5388329"/>
                <a:gd name="connsiteX0" fmla="*/ 0 w 43900396"/>
                <a:gd name="connsiteY0" fmla="*/ 0 h 5388329"/>
                <a:gd name="connsiteX1" fmla="*/ 43854405 w 43900396"/>
                <a:gd name="connsiteY1" fmla="*/ 27119 h 5388329"/>
                <a:gd name="connsiteX2" fmla="*/ 43900396 w 43900396"/>
                <a:gd name="connsiteY2" fmla="*/ 2143554 h 5388329"/>
                <a:gd name="connsiteX3" fmla="*/ 21852497 w 43900396"/>
                <a:gd name="connsiteY3" fmla="*/ 1381537 h 5388329"/>
                <a:gd name="connsiteX4" fmla="*/ 20549 w 43900396"/>
                <a:gd name="connsiteY4" fmla="*/ 5388329 h 5388329"/>
                <a:gd name="connsiteX5" fmla="*/ 0 w 43900396"/>
                <a:gd name="connsiteY5" fmla="*/ 0 h 5388329"/>
                <a:gd name="connsiteX0" fmla="*/ 0 w 43900398"/>
                <a:gd name="connsiteY0" fmla="*/ 0 h 5388329"/>
                <a:gd name="connsiteX1" fmla="*/ 43900398 w 43900398"/>
                <a:gd name="connsiteY1" fmla="*/ 6780 h 5388329"/>
                <a:gd name="connsiteX2" fmla="*/ 43900396 w 43900398"/>
                <a:gd name="connsiteY2" fmla="*/ 2143554 h 5388329"/>
                <a:gd name="connsiteX3" fmla="*/ 21852497 w 43900398"/>
                <a:gd name="connsiteY3" fmla="*/ 1381537 h 5388329"/>
                <a:gd name="connsiteX4" fmla="*/ 20549 w 43900398"/>
                <a:gd name="connsiteY4" fmla="*/ 5388329 h 5388329"/>
                <a:gd name="connsiteX5" fmla="*/ 0 w 43900398"/>
                <a:gd name="connsiteY5" fmla="*/ 0 h 5388329"/>
                <a:gd name="connsiteX0" fmla="*/ 0 w 43909598"/>
                <a:gd name="connsiteY0" fmla="*/ 0 h 5388329"/>
                <a:gd name="connsiteX1" fmla="*/ 43909598 w 43909598"/>
                <a:gd name="connsiteY1" fmla="*/ 6780 h 5388329"/>
                <a:gd name="connsiteX2" fmla="*/ 43900396 w 43909598"/>
                <a:gd name="connsiteY2" fmla="*/ 2143554 h 5388329"/>
                <a:gd name="connsiteX3" fmla="*/ 21852497 w 43909598"/>
                <a:gd name="connsiteY3" fmla="*/ 1381537 h 5388329"/>
                <a:gd name="connsiteX4" fmla="*/ 20549 w 43909598"/>
                <a:gd name="connsiteY4" fmla="*/ 5388329 h 5388329"/>
                <a:gd name="connsiteX5" fmla="*/ 0 w 43909598"/>
                <a:gd name="connsiteY5" fmla="*/ 0 h 53883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909598" h="5388329">
                  <a:moveTo>
                    <a:pt x="0" y="0"/>
                  </a:moveTo>
                  <a:lnTo>
                    <a:pt x="43909598" y="6780"/>
                  </a:lnTo>
                  <a:cubicBezTo>
                    <a:pt x="43909597" y="719038"/>
                    <a:pt x="43900397" y="1431296"/>
                    <a:pt x="43900396" y="2143554"/>
                  </a:cubicBezTo>
                  <a:cubicBezTo>
                    <a:pt x="37284373" y="1358490"/>
                    <a:pt x="29162993" y="845303"/>
                    <a:pt x="21852497" y="1381537"/>
                  </a:cubicBezTo>
                  <a:cubicBezTo>
                    <a:pt x="14542001" y="1917771"/>
                    <a:pt x="6144574" y="2782191"/>
                    <a:pt x="20549" y="5388329"/>
                  </a:cubicBezTo>
                  <a:cubicBezTo>
                    <a:pt x="19609" y="3596409"/>
                    <a:pt x="940" y="1791920"/>
                    <a:pt x="0" y="0"/>
                  </a:cubicBezTo>
                  <a:close/>
                </a:path>
              </a:pathLst>
            </a:custGeom>
            <a:gradFill flip="none" rotWithShape="1">
              <a:gsLst>
                <a:gs pos="0">
                  <a:schemeClr val="tx2"/>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dirty="0">
                <a:ln>
                  <a:noFill/>
                </a:ln>
                <a:solidFill>
                  <a:schemeClr val="accent1"/>
                </a:solidFill>
              </a:endParaRPr>
            </a:p>
          </p:txBody>
        </p:sp>
      </p:grpSp>
      <p:sp>
        <p:nvSpPr>
          <p:cNvPr id="15" name="Text Box 14">
            <a:extLst>
              <a:ext uri="{FF2B5EF4-FFF2-40B4-BE49-F238E27FC236}">
                <a16:creationId xmlns:a16="http://schemas.microsoft.com/office/drawing/2014/main" id="{0055453F-70EB-4161-2787-0AEAE5C77135}"/>
              </a:ext>
            </a:extLst>
          </p:cNvPr>
          <p:cNvSpPr txBox="1">
            <a:spLocks noChangeArrowheads="1"/>
          </p:cNvSpPr>
          <p:nvPr userDrawn="1"/>
        </p:nvSpPr>
        <p:spPr bwMode="auto">
          <a:xfrm>
            <a:off x="1003118" y="32156325"/>
            <a:ext cx="3786383" cy="329308"/>
          </a:xfrm>
          <a:prstGeom prst="rect">
            <a:avLst/>
          </a:prstGeom>
          <a:noFill/>
          <a:ln w="9525">
            <a:noFill/>
            <a:miter lim="800000"/>
            <a:headEnd/>
            <a:tailEnd/>
          </a:ln>
          <a:effectLst/>
        </p:spPr>
        <p:txBody>
          <a:bodyPr wrap="square" lIns="78297" tIns="39141" rIns="78297" bIns="39141">
            <a:spAutoFit/>
          </a:bodyPr>
          <a:lstStyle/>
          <a:p>
            <a:pPr eaLnBrk="0" hangingPunct="0">
              <a:lnSpc>
                <a:spcPct val="65000"/>
              </a:lnSpc>
              <a:spcBef>
                <a:spcPct val="50000"/>
              </a:spcBef>
              <a:defRPr/>
            </a:pPr>
            <a:r>
              <a:rPr lang="en-US" sz="600" b="1" dirty="0">
                <a:solidFill>
                  <a:schemeClr val="bg1">
                    <a:lumMod val="75000"/>
                  </a:schemeClr>
                </a:solidFill>
                <a:latin typeface="Arial" charset="0"/>
              </a:rPr>
              <a:t>RESEARCH POSTER PRESENTATION DESIGN © 2019</a:t>
            </a:r>
          </a:p>
          <a:p>
            <a:pPr eaLnBrk="0" hangingPunct="0">
              <a:lnSpc>
                <a:spcPct val="65000"/>
              </a:lnSpc>
              <a:spcBef>
                <a:spcPct val="50000"/>
              </a:spcBef>
              <a:defRPr/>
            </a:pPr>
            <a:r>
              <a:rPr lang="en-US" sz="1050" b="1" dirty="0">
                <a:solidFill>
                  <a:schemeClr val="bg1">
                    <a:lumMod val="75000"/>
                  </a:schemeClr>
                </a:solidFill>
                <a:latin typeface="Arial" charset="0"/>
              </a:rPr>
              <a:t>www.PosterPresentations.com</a:t>
            </a:r>
          </a:p>
        </p:txBody>
      </p:sp>
      <p:grpSp>
        <p:nvGrpSpPr>
          <p:cNvPr id="16" name="Group 15">
            <a:extLst>
              <a:ext uri="{FF2B5EF4-FFF2-40B4-BE49-F238E27FC236}">
                <a16:creationId xmlns:a16="http://schemas.microsoft.com/office/drawing/2014/main" id="{ACB3ED8D-C617-1E34-0F62-F9E572873F9E}"/>
              </a:ext>
            </a:extLst>
          </p:cNvPr>
          <p:cNvGrpSpPr/>
          <p:nvPr userDrawn="1"/>
        </p:nvGrpSpPr>
        <p:grpSpPr>
          <a:xfrm>
            <a:off x="-43304" y="11286"/>
            <a:ext cx="43905392" cy="4120075"/>
            <a:chOff x="-43304" y="11286"/>
            <a:chExt cx="43905392" cy="4120075"/>
          </a:xfrm>
        </p:grpSpPr>
        <p:sp>
          <p:nvSpPr>
            <p:cNvPr id="17" name="Rectangle 16">
              <a:extLst>
                <a:ext uri="{FF2B5EF4-FFF2-40B4-BE49-F238E27FC236}">
                  <a16:creationId xmlns:a16="http://schemas.microsoft.com/office/drawing/2014/main" id="{F32C68B7-BD29-3693-C282-AA6FEFE8EA76}"/>
                </a:ext>
              </a:extLst>
            </p:cNvPr>
            <p:cNvSpPr/>
            <p:nvPr userDrawn="1"/>
          </p:nvSpPr>
          <p:spPr>
            <a:xfrm>
              <a:off x="-1" y="1106328"/>
              <a:ext cx="43854834" cy="3025033"/>
            </a:xfrm>
            <a:prstGeom prst="rect">
              <a:avLst/>
            </a:prstGeom>
            <a:gradFill flip="none" rotWithShape="1">
              <a:gsLst>
                <a:gs pos="0">
                  <a:schemeClr val="accent6"/>
                </a:gs>
                <a:gs pos="100000">
                  <a:schemeClr val="accent1"/>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8" name="Group 17">
              <a:extLst>
                <a:ext uri="{FF2B5EF4-FFF2-40B4-BE49-F238E27FC236}">
                  <a16:creationId xmlns:a16="http://schemas.microsoft.com/office/drawing/2014/main" id="{A3830AB6-8D6E-96FA-E4BC-766BAE0F6773}"/>
                </a:ext>
              </a:extLst>
            </p:cNvPr>
            <p:cNvGrpSpPr/>
            <p:nvPr userDrawn="1"/>
          </p:nvGrpSpPr>
          <p:grpSpPr>
            <a:xfrm>
              <a:off x="-43304" y="11286"/>
              <a:ext cx="43905392" cy="4036528"/>
              <a:chOff x="-14192" y="1382"/>
              <a:chExt cx="27451941" cy="4572641"/>
            </a:xfrm>
          </p:grpSpPr>
          <p:sp>
            <p:nvSpPr>
              <p:cNvPr id="19" name="Rectangle 16">
                <a:extLst>
                  <a:ext uri="{FF2B5EF4-FFF2-40B4-BE49-F238E27FC236}">
                    <a16:creationId xmlns:a16="http://schemas.microsoft.com/office/drawing/2014/main" id="{49ACE200-1AF2-FB60-D6AB-8C39A2A87748}"/>
                  </a:ext>
                </a:extLst>
              </p:cNvPr>
              <p:cNvSpPr/>
              <p:nvPr userDrawn="1"/>
            </p:nvSpPr>
            <p:spPr>
              <a:xfrm>
                <a:off x="4001" y="707797"/>
                <a:ext cx="27429212" cy="3866226"/>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32864 w 43891200"/>
                  <a:gd name="connsiteY3" fmla="*/ 3330294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272584"/>
                  <a:gd name="connsiteX1" fmla="*/ 43891200 w 43891200"/>
                  <a:gd name="connsiteY1" fmla="*/ 0 h 7272584"/>
                  <a:gd name="connsiteX2" fmla="*/ 43891200 w 43891200"/>
                  <a:gd name="connsiteY2" fmla="*/ 7027483 h 7272584"/>
                  <a:gd name="connsiteX3" fmla="*/ 37534349 w 43891200"/>
                  <a:gd name="connsiteY3" fmla="*/ 5432466 h 7272584"/>
                  <a:gd name="connsiteX4" fmla="*/ 21589306 w 43891200"/>
                  <a:gd name="connsiteY4" fmla="*/ 3104512 h 7272584"/>
                  <a:gd name="connsiteX5" fmla="*/ 84664 w 43891200"/>
                  <a:gd name="connsiteY5" fmla="*/ 5531673 h 7272584"/>
                  <a:gd name="connsiteX6" fmla="*/ 0 w 43891200"/>
                  <a:gd name="connsiteY6" fmla="*/ 0 h 7272584"/>
                  <a:gd name="connsiteX0" fmla="*/ 0 w 43891200"/>
                  <a:gd name="connsiteY0" fmla="*/ 0 h 7027483"/>
                  <a:gd name="connsiteX1" fmla="*/ 43891200 w 43891200"/>
                  <a:gd name="connsiteY1" fmla="*/ 0 h 7027483"/>
                  <a:gd name="connsiteX2" fmla="*/ 43891200 w 43891200"/>
                  <a:gd name="connsiteY2" fmla="*/ 7027483 h 7027483"/>
                  <a:gd name="connsiteX3" fmla="*/ 37534349 w 43891200"/>
                  <a:gd name="connsiteY3" fmla="*/ 5432466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423313 w 43891200"/>
                  <a:gd name="connsiteY4" fmla="*/ 3012175 h 7027483"/>
                  <a:gd name="connsiteX5" fmla="*/ 84664 w 43891200"/>
                  <a:gd name="connsiteY5" fmla="*/ 5531673 h 7027483"/>
                  <a:gd name="connsiteX6" fmla="*/ 0 w 43891200"/>
                  <a:gd name="connsiteY6" fmla="*/ 0 h 7027483"/>
                  <a:gd name="connsiteX0" fmla="*/ 0 w 43891200"/>
                  <a:gd name="connsiteY0" fmla="*/ 0 h 6029592"/>
                  <a:gd name="connsiteX1" fmla="*/ 43891200 w 43891200"/>
                  <a:gd name="connsiteY1" fmla="*/ 0 h 6029592"/>
                  <a:gd name="connsiteX2" fmla="*/ 43852760 w 43891200"/>
                  <a:gd name="connsiteY2" fmla="*/ 6029592 h 6029592"/>
                  <a:gd name="connsiteX3" fmla="*/ 37534347 w 43891200"/>
                  <a:gd name="connsiteY3" fmla="*/ 517930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36342689 w 43891200"/>
                  <a:gd name="connsiteY3" fmla="*/ 446652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79664"/>
                  <a:gd name="connsiteX1" fmla="*/ 43891200 w 43891200"/>
                  <a:gd name="connsiteY1" fmla="*/ 0 h 6079664"/>
                  <a:gd name="connsiteX2" fmla="*/ 43852760 w 43891200"/>
                  <a:gd name="connsiteY2" fmla="*/ 6029592 h 6079664"/>
                  <a:gd name="connsiteX3" fmla="*/ 21423313 w 43891200"/>
                  <a:gd name="connsiteY3" fmla="*/ 3012175 h 6079664"/>
                  <a:gd name="connsiteX4" fmla="*/ 84664 w 43891200"/>
                  <a:gd name="connsiteY4" fmla="*/ 5531673 h 6079664"/>
                  <a:gd name="connsiteX5" fmla="*/ 0 w 43891200"/>
                  <a:gd name="connsiteY5" fmla="*/ 0 h 6079664"/>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5887037"/>
                  <a:gd name="connsiteX1" fmla="*/ 43891200 w 43891200"/>
                  <a:gd name="connsiteY1" fmla="*/ 0 h 5887037"/>
                  <a:gd name="connsiteX2" fmla="*/ 43814321 w 43891200"/>
                  <a:gd name="connsiteY2" fmla="*/ 5887037 h 5887037"/>
                  <a:gd name="connsiteX3" fmla="*/ 21423313 w 43891200"/>
                  <a:gd name="connsiteY3" fmla="*/ 3012175 h 5887037"/>
                  <a:gd name="connsiteX4" fmla="*/ 84664 w 43891200"/>
                  <a:gd name="connsiteY4" fmla="*/ 5531673 h 5887037"/>
                  <a:gd name="connsiteX5" fmla="*/ 0 w 43891200"/>
                  <a:gd name="connsiteY5" fmla="*/ 0 h 5887037"/>
                  <a:gd name="connsiteX0" fmla="*/ 0 w 43891200"/>
                  <a:gd name="connsiteY0" fmla="*/ 0 h 5745966"/>
                  <a:gd name="connsiteX1" fmla="*/ 43891200 w 43891200"/>
                  <a:gd name="connsiteY1" fmla="*/ 0 h 5745966"/>
                  <a:gd name="connsiteX2" fmla="*/ 43814319 w 43891200"/>
                  <a:gd name="connsiteY2" fmla="*/ 5745966 h 5745966"/>
                  <a:gd name="connsiteX3" fmla="*/ 21423313 w 43891200"/>
                  <a:gd name="connsiteY3" fmla="*/ 3012175 h 5745966"/>
                  <a:gd name="connsiteX4" fmla="*/ 84664 w 43891200"/>
                  <a:gd name="connsiteY4" fmla="*/ 5531673 h 5745966"/>
                  <a:gd name="connsiteX5" fmla="*/ 0 w 43891200"/>
                  <a:gd name="connsiteY5" fmla="*/ 0 h 5745966"/>
                  <a:gd name="connsiteX0" fmla="*/ 0 w 43891200"/>
                  <a:gd name="connsiteY0" fmla="*/ 0 h 5774180"/>
                  <a:gd name="connsiteX1" fmla="*/ 43891200 w 43891200"/>
                  <a:gd name="connsiteY1" fmla="*/ 0 h 5774180"/>
                  <a:gd name="connsiteX2" fmla="*/ 43814319 w 43891200"/>
                  <a:gd name="connsiteY2" fmla="*/ 5774180 h 5774180"/>
                  <a:gd name="connsiteX3" fmla="*/ 21423313 w 43891200"/>
                  <a:gd name="connsiteY3" fmla="*/ 3012175 h 5774180"/>
                  <a:gd name="connsiteX4" fmla="*/ 84664 w 43891200"/>
                  <a:gd name="connsiteY4" fmla="*/ 5531673 h 5774180"/>
                  <a:gd name="connsiteX5" fmla="*/ 0 w 43891200"/>
                  <a:gd name="connsiteY5" fmla="*/ 0 h 5774180"/>
                  <a:gd name="connsiteX0" fmla="*/ 6633 w 43897833"/>
                  <a:gd name="connsiteY0" fmla="*/ 0 h 5774180"/>
                  <a:gd name="connsiteX1" fmla="*/ 43897833 w 43897833"/>
                  <a:gd name="connsiteY1" fmla="*/ 0 h 5774180"/>
                  <a:gd name="connsiteX2" fmla="*/ 43820952 w 43897833"/>
                  <a:gd name="connsiteY2" fmla="*/ 5774180 h 5774180"/>
                  <a:gd name="connsiteX3" fmla="*/ 21429946 w 43897833"/>
                  <a:gd name="connsiteY3" fmla="*/ 3012175 h 5774180"/>
                  <a:gd name="connsiteX4" fmla="*/ 0 w 43897833"/>
                  <a:gd name="connsiteY4" fmla="*/ 5757386 h 5774180"/>
                  <a:gd name="connsiteX5" fmla="*/ 6633 w 43897833"/>
                  <a:gd name="connsiteY5" fmla="*/ 0 h 5774180"/>
                  <a:gd name="connsiteX0" fmla="*/ 6633 w 43897833"/>
                  <a:gd name="connsiteY0" fmla="*/ 0 h 5785600"/>
                  <a:gd name="connsiteX1" fmla="*/ 43897833 w 43897833"/>
                  <a:gd name="connsiteY1" fmla="*/ 0 h 5785600"/>
                  <a:gd name="connsiteX2" fmla="*/ 43820952 w 43897833"/>
                  <a:gd name="connsiteY2" fmla="*/ 5774180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97833"/>
                  <a:gd name="connsiteY0" fmla="*/ 0 h 5785600"/>
                  <a:gd name="connsiteX1" fmla="*/ 43897833 w 43897833"/>
                  <a:gd name="connsiteY1" fmla="*/ 0 h 5785600"/>
                  <a:gd name="connsiteX2" fmla="*/ 43829914 w 43897833"/>
                  <a:gd name="connsiteY2" fmla="*/ 5757562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84390"/>
                  <a:gd name="connsiteY0" fmla="*/ 4153 h 5789753"/>
                  <a:gd name="connsiteX1" fmla="*/ 43884390 w 43884390"/>
                  <a:gd name="connsiteY1" fmla="*/ 0 h 5789753"/>
                  <a:gd name="connsiteX2" fmla="*/ 43829914 w 43884390"/>
                  <a:gd name="connsiteY2" fmla="*/ 5761715 h 5789753"/>
                  <a:gd name="connsiteX3" fmla="*/ 21429946 w 43884390"/>
                  <a:gd name="connsiteY3" fmla="*/ 3016328 h 5789753"/>
                  <a:gd name="connsiteX4" fmla="*/ 0 w 43884390"/>
                  <a:gd name="connsiteY4" fmla="*/ 5789753 h 5789753"/>
                  <a:gd name="connsiteX5" fmla="*/ 6633 w 43884390"/>
                  <a:gd name="connsiteY5" fmla="*/ 4153 h 5789753"/>
                  <a:gd name="connsiteX0" fmla="*/ 6633 w 43884392"/>
                  <a:gd name="connsiteY0" fmla="*/ 0 h 5785600"/>
                  <a:gd name="connsiteX1" fmla="*/ 43884392 w 43884392"/>
                  <a:gd name="connsiteY1" fmla="*/ 1 h 5785600"/>
                  <a:gd name="connsiteX2" fmla="*/ 43829914 w 43884392"/>
                  <a:gd name="connsiteY2" fmla="*/ 5757562 h 5785600"/>
                  <a:gd name="connsiteX3" fmla="*/ 21429946 w 43884392"/>
                  <a:gd name="connsiteY3" fmla="*/ 3012175 h 5785600"/>
                  <a:gd name="connsiteX4" fmla="*/ 0 w 43884392"/>
                  <a:gd name="connsiteY4" fmla="*/ 5785600 h 5785600"/>
                  <a:gd name="connsiteX5" fmla="*/ 6633 w 43884392"/>
                  <a:gd name="connsiteY5" fmla="*/ 0 h 5785600"/>
                  <a:gd name="connsiteX0" fmla="*/ 6633 w 43876785"/>
                  <a:gd name="connsiteY0" fmla="*/ 7053 h 5792653"/>
                  <a:gd name="connsiteX1" fmla="*/ 43876785 w 43876785"/>
                  <a:gd name="connsiteY1" fmla="*/ 0 h 5792653"/>
                  <a:gd name="connsiteX2" fmla="*/ 43829914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64377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44088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801199"/>
                  <a:gd name="connsiteX1" fmla="*/ 43876785 w 43876785"/>
                  <a:gd name="connsiteY1" fmla="*/ 0 h 5801199"/>
                  <a:gd name="connsiteX2" fmla="*/ 43831664 w 43876785"/>
                  <a:gd name="connsiteY2" fmla="*/ 5801199 h 5801199"/>
                  <a:gd name="connsiteX3" fmla="*/ 21923799 w 43876785"/>
                  <a:gd name="connsiteY3" fmla="*/ 3009824 h 5801199"/>
                  <a:gd name="connsiteX4" fmla="*/ 0 w 43876785"/>
                  <a:gd name="connsiteY4" fmla="*/ 5792653 h 5801199"/>
                  <a:gd name="connsiteX5" fmla="*/ 6633 w 43876785"/>
                  <a:gd name="connsiteY5" fmla="*/ 7053 h 5801199"/>
                  <a:gd name="connsiteX0" fmla="*/ 6633 w 43876785"/>
                  <a:gd name="connsiteY0" fmla="*/ 7053 h 5811651"/>
                  <a:gd name="connsiteX1" fmla="*/ 43876785 w 43876785"/>
                  <a:gd name="connsiteY1" fmla="*/ 0 h 5811651"/>
                  <a:gd name="connsiteX2" fmla="*/ 43826110 w 43876785"/>
                  <a:gd name="connsiteY2" fmla="*/ 5811651 h 5811651"/>
                  <a:gd name="connsiteX3" fmla="*/ 21923799 w 43876785"/>
                  <a:gd name="connsiteY3" fmla="*/ 3009824 h 5811651"/>
                  <a:gd name="connsiteX4" fmla="*/ 0 w 43876785"/>
                  <a:gd name="connsiteY4" fmla="*/ 5792653 h 5811651"/>
                  <a:gd name="connsiteX5" fmla="*/ 6633 w 43876785"/>
                  <a:gd name="connsiteY5" fmla="*/ 7053 h 5811651"/>
                  <a:gd name="connsiteX0" fmla="*/ -1 w 43870151"/>
                  <a:gd name="connsiteY0" fmla="*/ 7053 h 5818785"/>
                  <a:gd name="connsiteX1" fmla="*/ 43870151 w 43870151"/>
                  <a:gd name="connsiteY1" fmla="*/ 0 h 5818785"/>
                  <a:gd name="connsiteX2" fmla="*/ 43819476 w 43870151"/>
                  <a:gd name="connsiteY2" fmla="*/ 5811651 h 5818785"/>
                  <a:gd name="connsiteX3" fmla="*/ 21917165 w 43870151"/>
                  <a:gd name="connsiteY3" fmla="*/ 3009824 h 5818785"/>
                  <a:gd name="connsiteX4" fmla="*/ 4477 w 43870151"/>
                  <a:gd name="connsiteY4" fmla="*/ 5818785 h 5818785"/>
                  <a:gd name="connsiteX5" fmla="*/ -1 w 43870151"/>
                  <a:gd name="connsiteY5" fmla="*/ 7053 h 5818785"/>
                  <a:gd name="connsiteX0" fmla="*/ 239 w 43870391"/>
                  <a:gd name="connsiteY0" fmla="*/ 7053 h 5814778"/>
                  <a:gd name="connsiteX1" fmla="*/ 43870391 w 43870391"/>
                  <a:gd name="connsiteY1" fmla="*/ 0 h 5814778"/>
                  <a:gd name="connsiteX2" fmla="*/ 43819716 w 43870391"/>
                  <a:gd name="connsiteY2" fmla="*/ 5811651 h 5814778"/>
                  <a:gd name="connsiteX3" fmla="*/ 21917405 w 43870391"/>
                  <a:gd name="connsiteY3" fmla="*/ 3009824 h 5814778"/>
                  <a:gd name="connsiteX4" fmla="*/ 457 w 43870391"/>
                  <a:gd name="connsiteY4" fmla="*/ 5814778 h 5814778"/>
                  <a:gd name="connsiteX5" fmla="*/ 239 w 43870391"/>
                  <a:gd name="connsiteY5" fmla="*/ 7053 h 5814778"/>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806763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42825"/>
                  <a:gd name="connsiteY0" fmla="*/ 7053 h 5811651"/>
                  <a:gd name="connsiteX1" fmla="*/ 43842825 w 43842825"/>
                  <a:gd name="connsiteY1" fmla="*/ 0 h 5811651"/>
                  <a:gd name="connsiteX2" fmla="*/ 43819716 w 43842825"/>
                  <a:gd name="connsiteY2" fmla="*/ 5811651 h 5811651"/>
                  <a:gd name="connsiteX3" fmla="*/ 21917405 w 43842825"/>
                  <a:gd name="connsiteY3" fmla="*/ 3009824 h 5811651"/>
                  <a:gd name="connsiteX4" fmla="*/ 457 w 43842825"/>
                  <a:gd name="connsiteY4" fmla="*/ 5798748 h 5811651"/>
                  <a:gd name="connsiteX5" fmla="*/ 239 w 43842825"/>
                  <a:gd name="connsiteY5" fmla="*/ 7053 h 5811651"/>
                  <a:gd name="connsiteX0" fmla="*/ 239 w 43824446"/>
                  <a:gd name="connsiteY0" fmla="*/ 7053 h 5811651"/>
                  <a:gd name="connsiteX1" fmla="*/ 43824446 w 43824446"/>
                  <a:gd name="connsiteY1" fmla="*/ 0 h 5811651"/>
                  <a:gd name="connsiteX2" fmla="*/ 43819716 w 43824446"/>
                  <a:gd name="connsiteY2" fmla="*/ 5811651 h 5811651"/>
                  <a:gd name="connsiteX3" fmla="*/ 21917405 w 43824446"/>
                  <a:gd name="connsiteY3" fmla="*/ 3009824 h 5811651"/>
                  <a:gd name="connsiteX4" fmla="*/ 457 w 43824446"/>
                  <a:gd name="connsiteY4" fmla="*/ 5798748 h 5811651"/>
                  <a:gd name="connsiteX5" fmla="*/ 239 w 43824446"/>
                  <a:gd name="connsiteY5" fmla="*/ 7053 h 58116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824446" h="5811651">
                    <a:moveTo>
                      <a:pt x="239" y="7053"/>
                    </a:moveTo>
                    <a:lnTo>
                      <a:pt x="43824446" y="0"/>
                    </a:lnTo>
                    <a:cubicBezTo>
                      <a:pt x="43822869" y="1937217"/>
                      <a:pt x="43821293" y="3874434"/>
                      <a:pt x="43819716" y="5811651"/>
                    </a:cubicBezTo>
                    <a:cubicBezTo>
                      <a:pt x="38268362" y="4032785"/>
                      <a:pt x="30438085" y="2966157"/>
                      <a:pt x="21917405" y="3009824"/>
                    </a:cubicBezTo>
                    <a:cubicBezTo>
                      <a:pt x="14614291" y="3047251"/>
                      <a:pt x="6453731" y="3277510"/>
                      <a:pt x="457" y="5798748"/>
                    </a:cubicBezTo>
                    <a:cubicBezTo>
                      <a:pt x="-1036" y="3861504"/>
                      <a:pt x="1732" y="1944297"/>
                      <a:pt x="239" y="7053"/>
                    </a:cubicBezTo>
                    <a:close/>
                  </a:path>
                </a:pathLst>
              </a:custGeom>
              <a:gradFill flip="none" rotWithShape="1">
                <a:gsLst>
                  <a:gs pos="0">
                    <a:schemeClr val="accent6"/>
                  </a:gs>
                  <a:gs pos="100000">
                    <a:schemeClr val="accent4"/>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20" name="Rectangle 16">
                <a:extLst>
                  <a:ext uri="{FF2B5EF4-FFF2-40B4-BE49-F238E27FC236}">
                    <a16:creationId xmlns:a16="http://schemas.microsoft.com/office/drawing/2014/main" id="{5D3C2306-B5DD-CF8C-1109-012C2F0AF5E3}"/>
                  </a:ext>
                </a:extLst>
              </p:cNvPr>
              <p:cNvSpPr/>
              <p:nvPr userDrawn="1"/>
            </p:nvSpPr>
            <p:spPr>
              <a:xfrm>
                <a:off x="-4323" y="5744"/>
                <a:ext cx="27440229" cy="4555641"/>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968081"/>
                  <a:gd name="connsiteY0" fmla="*/ 0 h 6688809"/>
                  <a:gd name="connsiteX1" fmla="*/ 43891200 w 43968081"/>
                  <a:gd name="connsiteY1" fmla="*/ 0 h 6688809"/>
                  <a:gd name="connsiteX2" fmla="*/ 43968081 w 43968081"/>
                  <a:gd name="connsiteY2" fmla="*/ 6358199 h 6688809"/>
                  <a:gd name="connsiteX3" fmla="*/ 21448200 w 43968081"/>
                  <a:gd name="connsiteY3" fmla="*/ 3838305 h 6688809"/>
                  <a:gd name="connsiteX4" fmla="*/ 28221 w 43968081"/>
                  <a:gd name="connsiteY4" fmla="*/ 6688809 h 6688809"/>
                  <a:gd name="connsiteX5" fmla="*/ 0 w 43968081"/>
                  <a:gd name="connsiteY5" fmla="*/ 0 h 6688809"/>
                  <a:gd name="connsiteX0" fmla="*/ 0 w 43891200"/>
                  <a:gd name="connsiteY0" fmla="*/ 0 h 6688809"/>
                  <a:gd name="connsiteX1" fmla="*/ 43891200 w 43891200"/>
                  <a:gd name="connsiteY1" fmla="*/ 0 h 6688809"/>
                  <a:gd name="connsiteX2" fmla="*/ 43793664 w 43891200"/>
                  <a:gd name="connsiteY2" fmla="*/ 6218350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91200"/>
                  <a:gd name="connsiteY0" fmla="*/ 0 h 6688809"/>
                  <a:gd name="connsiteX1" fmla="*/ 43891200 w 43891200"/>
                  <a:gd name="connsiteY1" fmla="*/ 0 h 6688809"/>
                  <a:gd name="connsiteX2" fmla="*/ 43823938 w 43891200"/>
                  <a:gd name="connsiteY2" fmla="*/ 6183672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23938"/>
                  <a:gd name="connsiteY0" fmla="*/ 0 h 6688809"/>
                  <a:gd name="connsiteX1" fmla="*/ 43800376 w 43823938"/>
                  <a:gd name="connsiteY1" fmla="*/ 0 h 6688809"/>
                  <a:gd name="connsiteX2" fmla="*/ 43823938 w 43823938"/>
                  <a:gd name="connsiteY2" fmla="*/ 6183672 h 6688809"/>
                  <a:gd name="connsiteX3" fmla="*/ 21448200 w 43823938"/>
                  <a:gd name="connsiteY3" fmla="*/ 3838305 h 6688809"/>
                  <a:gd name="connsiteX4" fmla="*/ 28221 w 43823938"/>
                  <a:gd name="connsiteY4" fmla="*/ 6688809 h 6688809"/>
                  <a:gd name="connsiteX5" fmla="*/ 0 w 43823938"/>
                  <a:gd name="connsiteY5" fmla="*/ 0 h 6688809"/>
                  <a:gd name="connsiteX0" fmla="*/ 0 w 43883631"/>
                  <a:gd name="connsiteY0" fmla="*/ 0 h 6688809"/>
                  <a:gd name="connsiteX1" fmla="*/ 43883631 w 43883631"/>
                  <a:gd name="connsiteY1" fmla="*/ 41614 h 6688809"/>
                  <a:gd name="connsiteX2" fmla="*/ 43823938 w 43883631"/>
                  <a:gd name="connsiteY2" fmla="*/ 6183672 h 6688809"/>
                  <a:gd name="connsiteX3" fmla="*/ 21448200 w 43883631"/>
                  <a:gd name="connsiteY3" fmla="*/ 3838305 h 6688809"/>
                  <a:gd name="connsiteX4" fmla="*/ 28221 w 43883631"/>
                  <a:gd name="connsiteY4" fmla="*/ 6688809 h 6688809"/>
                  <a:gd name="connsiteX5" fmla="*/ 0 w 43883631"/>
                  <a:gd name="connsiteY5" fmla="*/ 0 h 6688809"/>
                  <a:gd name="connsiteX0" fmla="*/ 0 w 43876062"/>
                  <a:gd name="connsiteY0" fmla="*/ 0 h 6688809"/>
                  <a:gd name="connsiteX1" fmla="*/ 43876062 w 43876062"/>
                  <a:gd name="connsiteY1" fmla="*/ 6936 h 6688809"/>
                  <a:gd name="connsiteX2" fmla="*/ 43823938 w 43876062"/>
                  <a:gd name="connsiteY2" fmla="*/ 6183672 h 6688809"/>
                  <a:gd name="connsiteX3" fmla="*/ 21448200 w 43876062"/>
                  <a:gd name="connsiteY3" fmla="*/ 3838305 h 6688809"/>
                  <a:gd name="connsiteX4" fmla="*/ 28221 w 43876062"/>
                  <a:gd name="connsiteY4" fmla="*/ 6688809 h 6688809"/>
                  <a:gd name="connsiteX5" fmla="*/ 0 w 43876062"/>
                  <a:gd name="connsiteY5" fmla="*/ 0 h 6688809"/>
                  <a:gd name="connsiteX0" fmla="*/ 0 w 43883634"/>
                  <a:gd name="connsiteY0" fmla="*/ 6936 h 6695745"/>
                  <a:gd name="connsiteX1" fmla="*/ 43883634 w 43883634"/>
                  <a:gd name="connsiteY1" fmla="*/ 0 h 6695745"/>
                  <a:gd name="connsiteX2" fmla="*/ 43823938 w 43883634"/>
                  <a:gd name="connsiteY2" fmla="*/ 6190608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6368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871047 w 43883634"/>
                  <a:gd name="connsiteY3" fmla="*/ 3810016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2633 w 43883634"/>
                  <a:gd name="connsiteY3" fmla="*/ 3782129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1837"/>
                  <a:gd name="connsiteX1" fmla="*/ 43883634 w 43883634"/>
                  <a:gd name="connsiteY1" fmla="*/ 0 h 6691837"/>
                  <a:gd name="connsiteX2" fmla="*/ 43827740 w 43883634"/>
                  <a:gd name="connsiteY2" fmla="*/ 6180150 h 6691837"/>
                  <a:gd name="connsiteX3" fmla="*/ 21911623 w 43883634"/>
                  <a:gd name="connsiteY3" fmla="*/ 3791425 h 6691837"/>
                  <a:gd name="connsiteX4" fmla="*/ 66513 w 43883634"/>
                  <a:gd name="connsiteY4" fmla="*/ 6691837 h 6691837"/>
                  <a:gd name="connsiteX5" fmla="*/ 0 w 43883634"/>
                  <a:gd name="connsiteY5" fmla="*/ 6936 h 6691837"/>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23933 w 43834140"/>
                  <a:gd name="connsiteY0" fmla="*/ 15369 h 6695746"/>
                  <a:gd name="connsiteX1" fmla="*/ 43834140 w 43834140"/>
                  <a:gd name="connsiteY1" fmla="*/ 0 h 6695746"/>
                  <a:gd name="connsiteX2" fmla="*/ 43778245 w 43834140"/>
                  <a:gd name="connsiteY2" fmla="*/ 5777889 h 6695746"/>
                  <a:gd name="connsiteX3" fmla="*/ 21862129 w 43834140"/>
                  <a:gd name="connsiteY3" fmla="*/ 3791425 h 6695746"/>
                  <a:gd name="connsiteX4" fmla="*/ 0 w 43834140"/>
                  <a:gd name="connsiteY4" fmla="*/ 6695746 h 6695746"/>
                  <a:gd name="connsiteX5" fmla="*/ 23933 w 43834140"/>
                  <a:gd name="connsiteY5" fmla="*/ 15369 h 6695746"/>
                  <a:gd name="connsiteX0" fmla="*/ 1414 w 43848334"/>
                  <a:gd name="connsiteY0" fmla="*/ 15369 h 6695746"/>
                  <a:gd name="connsiteX1" fmla="*/ 43848334 w 43848334"/>
                  <a:gd name="connsiteY1" fmla="*/ 0 h 6695746"/>
                  <a:gd name="connsiteX2" fmla="*/ 43792439 w 43848334"/>
                  <a:gd name="connsiteY2" fmla="*/ 5777889 h 6695746"/>
                  <a:gd name="connsiteX3" fmla="*/ 21876323 w 43848334"/>
                  <a:gd name="connsiteY3" fmla="*/ 3791425 h 6695746"/>
                  <a:gd name="connsiteX4" fmla="*/ 14194 w 43848334"/>
                  <a:gd name="connsiteY4" fmla="*/ 6695746 h 6695746"/>
                  <a:gd name="connsiteX5" fmla="*/ 1414 w 43848334"/>
                  <a:gd name="connsiteY5" fmla="*/ 15369 h 6695746"/>
                  <a:gd name="connsiteX0" fmla="*/ 1414 w 43792439"/>
                  <a:gd name="connsiteY0" fmla="*/ 6936 h 6687313"/>
                  <a:gd name="connsiteX1" fmla="*/ 43729019 w 43792439"/>
                  <a:gd name="connsiteY1" fmla="*/ 0 h 6687313"/>
                  <a:gd name="connsiteX2" fmla="*/ 43792439 w 43792439"/>
                  <a:gd name="connsiteY2" fmla="*/ 5769456 h 6687313"/>
                  <a:gd name="connsiteX3" fmla="*/ 21876323 w 43792439"/>
                  <a:gd name="connsiteY3" fmla="*/ 3782992 h 6687313"/>
                  <a:gd name="connsiteX4" fmla="*/ 14194 w 43792439"/>
                  <a:gd name="connsiteY4" fmla="*/ 6687313 h 6687313"/>
                  <a:gd name="connsiteX5" fmla="*/ 1414 w 43792439"/>
                  <a:gd name="connsiteY5" fmla="*/ 6936 h 6687313"/>
                  <a:gd name="connsiteX0" fmla="*/ 1414 w 43792439"/>
                  <a:gd name="connsiteY0" fmla="*/ 0 h 6680377"/>
                  <a:gd name="connsiteX1" fmla="*/ 43600524 w 43792439"/>
                  <a:gd name="connsiteY1" fmla="*/ 77395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2439"/>
                  <a:gd name="connsiteY0" fmla="*/ 0 h 6680377"/>
                  <a:gd name="connsiteX1" fmla="*/ 43683128 w 43792439"/>
                  <a:gd name="connsiteY1" fmla="*/ 119561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3267"/>
                  <a:gd name="connsiteY0" fmla="*/ 0 h 6680377"/>
                  <a:gd name="connsiteX1" fmla="*/ 43793267 w 43793267"/>
                  <a:gd name="connsiteY1" fmla="*/ 1497 h 6680377"/>
                  <a:gd name="connsiteX2" fmla="*/ 43792439 w 43793267"/>
                  <a:gd name="connsiteY2" fmla="*/ 5762520 h 6680377"/>
                  <a:gd name="connsiteX3" fmla="*/ 21876323 w 43793267"/>
                  <a:gd name="connsiteY3" fmla="*/ 3776056 h 6680377"/>
                  <a:gd name="connsiteX4" fmla="*/ 14194 w 43793267"/>
                  <a:gd name="connsiteY4" fmla="*/ 6680377 h 6680377"/>
                  <a:gd name="connsiteX5" fmla="*/ 1414 w 43793267"/>
                  <a:gd name="connsiteY5" fmla="*/ 0 h 66803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793267" h="6680377">
                    <a:moveTo>
                      <a:pt x="1414" y="0"/>
                    </a:moveTo>
                    <a:lnTo>
                      <a:pt x="43793267" y="1497"/>
                    </a:lnTo>
                    <a:cubicBezTo>
                      <a:pt x="43793267" y="2343991"/>
                      <a:pt x="43792439" y="3420026"/>
                      <a:pt x="43792439" y="5762520"/>
                    </a:cubicBezTo>
                    <a:cubicBezTo>
                      <a:pt x="38990659" y="4549272"/>
                      <a:pt x="29172697" y="3623080"/>
                      <a:pt x="21876323" y="3776056"/>
                    </a:cubicBezTo>
                    <a:cubicBezTo>
                      <a:pt x="14579949" y="3929032"/>
                      <a:pt x="6467468" y="4159139"/>
                      <a:pt x="14194" y="6680377"/>
                    </a:cubicBezTo>
                    <a:cubicBezTo>
                      <a:pt x="22172" y="4453585"/>
                      <a:pt x="-6564" y="2226792"/>
                      <a:pt x="1414" y="0"/>
                    </a:cubicBezTo>
                    <a:close/>
                  </a:path>
                </a:pathLst>
              </a:custGeom>
              <a:gradFill flip="none" rotWithShape="1">
                <a:gsLst>
                  <a:gs pos="0">
                    <a:schemeClr val="accent6"/>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21" name="Rectangle 15">
                <a:extLst>
                  <a:ext uri="{FF2B5EF4-FFF2-40B4-BE49-F238E27FC236}">
                    <a16:creationId xmlns:a16="http://schemas.microsoft.com/office/drawing/2014/main" id="{708B597D-84ED-5D33-241C-6DBCBAD349A7}"/>
                  </a:ext>
                </a:extLst>
              </p:cNvPr>
              <p:cNvSpPr/>
              <p:nvPr userDrawn="1"/>
            </p:nvSpPr>
            <p:spPr>
              <a:xfrm>
                <a:off x="-14192" y="1382"/>
                <a:ext cx="27451941" cy="4570665"/>
              </a:xfrm>
              <a:custGeom>
                <a:avLst/>
                <a:gdLst>
                  <a:gd name="connsiteX0" fmla="*/ 0 w 43891200"/>
                  <a:gd name="connsiteY0" fmla="*/ 0 h 2171777"/>
                  <a:gd name="connsiteX1" fmla="*/ 43891200 w 43891200"/>
                  <a:gd name="connsiteY1" fmla="*/ 0 h 2171777"/>
                  <a:gd name="connsiteX2" fmla="*/ 43891200 w 43891200"/>
                  <a:gd name="connsiteY2" fmla="*/ 2171777 h 2171777"/>
                  <a:gd name="connsiteX3" fmla="*/ 0 w 43891200"/>
                  <a:gd name="connsiteY3" fmla="*/ 2171777 h 2171777"/>
                  <a:gd name="connsiteX4" fmla="*/ 0 w 43891200"/>
                  <a:gd name="connsiteY4" fmla="*/ 0 h 2171777"/>
                  <a:gd name="connsiteX0" fmla="*/ 0 w 43891200"/>
                  <a:gd name="connsiteY0" fmla="*/ 0 h 2171777"/>
                  <a:gd name="connsiteX1" fmla="*/ 43891200 w 43891200"/>
                  <a:gd name="connsiteY1" fmla="*/ 0 h 2171777"/>
                  <a:gd name="connsiteX2" fmla="*/ 43891200 w 43891200"/>
                  <a:gd name="connsiteY2" fmla="*/ 2171777 h 2171777"/>
                  <a:gd name="connsiteX3" fmla="*/ 21843298 w 43891200"/>
                  <a:gd name="connsiteY3" fmla="*/ 2143554 h 2171777"/>
                  <a:gd name="connsiteX4" fmla="*/ 0 w 43891200"/>
                  <a:gd name="connsiteY4" fmla="*/ 2171777 h 2171777"/>
                  <a:gd name="connsiteX5" fmla="*/ 0 w 43891200"/>
                  <a:gd name="connsiteY5" fmla="*/ 0 h 2171777"/>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691988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778314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83162"/>
                  <a:gd name="connsiteX1" fmla="*/ 43891200 w 43891200"/>
                  <a:gd name="connsiteY1" fmla="*/ 0 h 5383162"/>
                  <a:gd name="connsiteX2" fmla="*/ 43891197 w 43891200"/>
                  <a:gd name="connsiteY2" fmla="*/ 2143554 h 5383162"/>
                  <a:gd name="connsiteX3" fmla="*/ 21843298 w 43891200"/>
                  <a:gd name="connsiteY3" fmla="*/ 1381537 h 5383162"/>
                  <a:gd name="connsiteX4" fmla="*/ 12981 w 43891200"/>
                  <a:gd name="connsiteY4" fmla="*/ 5383162 h 5383162"/>
                  <a:gd name="connsiteX5" fmla="*/ 0 w 43891200"/>
                  <a:gd name="connsiteY5" fmla="*/ 0 h 5383162"/>
                  <a:gd name="connsiteX0" fmla="*/ 0 w 43891200"/>
                  <a:gd name="connsiteY0" fmla="*/ 0 h 5353553"/>
                  <a:gd name="connsiteX1" fmla="*/ 43891200 w 43891200"/>
                  <a:gd name="connsiteY1" fmla="*/ 0 h 5353553"/>
                  <a:gd name="connsiteX2" fmla="*/ 43891197 w 43891200"/>
                  <a:gd name="connsiteY2" fmla="*/ 2143554 h 5353553"/>
                  <a:gd name="connsiteX3" fmla="*/ 21843298 w 43891200"/>
                  <a:gd name="connsiteY3" fmla="*/ 1381537 h 5353553"/>
                  <a:gd name="connsiteX4" fmla="*/ 12981 w 43891200"/>
                  <a:gd name="connsiteY4" fmla="*/ 5353553 h 5353553"/>
                  <a:gd name="connsiteX5" fmla="*/ 0 w 43891200"/>
                  <a:gd name="connsiteY5" fmla="*/ 0 h 5353553"/>
                  <a:gd name="connsiteX0" fmla="*/ 0 w 43891200"/>
                  <a:gd name="connsiteY0" fmla="*/ 0 h 5375759"/>
                  <a:gd name="connsiteX1" fmla="*/ 43891200 w 43891200"/>
                  <a:gd name="connsiteY1" fmla="*/ 0 h 5375759"/>
                  <a:gd name="connsiteX2" fmla="*/ 43891197 w 43891200"/>
                  <a:gd name="connsiteY2" fmla="*/ 2143554 h 5375759"/>
                  <a:gd name="connsiteX3" fmla="*/ 21843298 w 43891200"/>
                  <a:gd name="connsiteY3" fmla="*/ 1381537 h 5375759"/>
                  <a:gd name="connsiteX4" fmla="*/ 2821 w 43891200"/>
                  <a:gd name="connsiteY4" fmla="*/ 5375759 h 5375759"/>
                  <a:gd name="connsiteX5" fmla="*/ 0 w 43891200"/>
                  <a:gd name="connsiteY5" fmla="*/ 0 h 5375759"/>
                  <a:gd name="connsiteX0" fmla="*/ 0 w 43891200"/>
                  <a:gd name="connsiteY0" fmla="*/ 0 h 5391472"/>
                  <a:gd name="connsiteX1" fmla="*/ 43891200 w 43891200"/>
                  <a:gd name="connsiteY1" fmla="*/ 0 h 5391472"/>
                  <a:gd name="connsiteX2" fmla="*/ 43891197 w 43891200"/>
                  <a:gd name="connsiteY2" fmla="*/ 2143554 h 5391472"/>
                  <a:gd name="connsiteX3" fmla="*/ 21843298 w 43891200"/>
                  <a:gd name="connsiteY3" fmla="*/ 1381537 h 5391472"/>
                  <a:gd name="connsiteX4" fmla="*/ 24143 w 43891200"/>
                  <a:gd name="connsiteY4" fmla="*/ 5391472 h 5391472"/>
                  <a:gd name="connsiteX5" fmla="*/ 0 w 43891200"/>
                  <a:gd name="connsiteY5" fmla="*/ 0 h 5391472"/>
                  <a:gd name="connsiteX0" fmla="*/ 0 w 43891200"/>
                  <a:gd name="connsiteY0" fmla="*/ 0 h 5388329"/>
                  <a:gd name="connsiteX1" fmla="*/ 43891200 w 43891200"/>
                  <a:gd name="connsiteY1" fmla="*/ 0 h 5388329"/>
                  <a:gd name="connsiteX2" fmla="*/ 43891197 w 43891200"/>
                  <a:gd name="connsiteY2" fmla="*/ 2143554 h 5388329"/>
                  <a:gd name="connsiteX3" fmla="*/ 21843298 w 43891200"/>
                  <a:gd name="connsiteY3" fmla="*/ 1381537 h 5388329"/>
                  <a:gd name="connsiteX4" fmla="*/ 11350 w 43891200"/>
                  <a:gd name="connsiteY4" fmla="*/ 5388329 h 5388329"/>
                  <a:gd name="connsiteX5" fmla="*/ 0 w 43891200"/>
                  <a:gd name="connsiteY5" fmla="*/ 0 h 5388329"/>
                  <a:gd name="connsiteX0" fmla="*/ 0 w 43918796"/>
                  <a:gd name="connsiteY0" fmla="*/ 0 h 5388329"/>
                  <a:gd name="connsiteX1" fmla="*/ 43918796 w 43918796"/>
                  <a:gd name="connsiteY1" fmla="*/ 0 h 5388329"/>
                  <a:gd name="connsiteX2" fmla="*/ 43918793 w 43918796"/>
                  <a:gd name="connsiteY2" fmla="*/ 2143554 h 5388329"/>
                  <a:gd name="connsiteX3" fmla="*/ 21870894 w 43918796"/>
                  <a:gd name="connsiteY3" fmla="*/ 1381537 h 5388329"/>
                  <a:gd name="connsiteX4" fmla="*/ 38946 w 43918796"/>
                  <a:gd name="connsiteY4" fmla="*/ 5388329 h 5388329"/>
                  <a:gd name="connsiteX5" fmla="*/ 0 w 43918796"/>
                  <a:gd name="connsiteY5" fmla="*/ 0 h 5388329"/>
                  <a:gd name="connsiteX0" fmla="*/ 0 w 43882001"/>
                  <a:gd name="connsiteY0" fmla="*/ 6780 h 5388329"/>
                  <a:gd name="connsiteX1" fmla="*/ 43882001 w 43882001"/>
                  <a:gd name="connsiteY1" fmla="*/ 0 h 5388329"/>
                  <a:gd name="connsiteX2" fmla="*/ 43881998 w 43882001"/>
                  <a:gd name="connsiteY2" fmla="*/ 2143554 h 5388329"/>
                  <a:gd name="connsiteX3" fmla="*/ 21834099 w 43882001"/>
                  <a:gd name="connsiteY3" fmla="*/ 1381537 h 5388329"/>
                  <a:gd name="connsiteX4" fmla="*/ 2151 w 43882001"/>
                  <a:gd name="connsiteY4" fmla="*/ 5388329 h 5388329"/>
                  <a:gd name="connsiteX5" fmla="*/ 0 w 43882001"/>
                  <a:gd name="connsiteY5" fmla="*/ 6780 h 5388329"/>
                  <a:gd name="connsiteX0" fmla="*/ 0 w 43909597"/>
                  <a:gd name="connsiteY0" fmla="*/ 6780 h 5388329"/>
                  <a:gd name="connsiteX1" fmla="*/ 43909597 w 43909597"/>
                  <a:gd name="connsiteY1" fmla="*/ 0 h 5388329"/>
                  <a:gd name="connsiteX2" fmla="*/ 43909594 w 43909597"/>
                  <a:gd name="connsiteY2" fmla="*/ 2143554 h 5388329"/>
                  <a:gd name="connsiteX3" fmla="*/ 21861695 w 43909597"/>
                  <a:gd name="connsiteY3" fmla="*/ 1381537 h 5388329"/>
                  <a:gd name="connsiteX4" fmla="*/ 29747 w 43909597"/>
                  <a:gd name="connsiteY4" fmla="*/ 5388329 h 5388329"/>
                  <a:gd name="connsiteX5" fmla="*/ 0 w 43909597"/>
                  <a:gd name="connsiteY5" fmla="*/ 6780 h 5388329"/>
                  <a:gd name="connsiteX0" fmla="*/ 16283 w 43879886"/>
                  <a:gd name="connsiteY0" fmla="*/ 13560 h 5388329"/>
                  <a:gd name="connsiteX1" fmla="*/ 43879886 w 43879886"/>
                  <a:gd name="connsiteY1" fmla="*/ 0 h 5388329"/>
                  <a:gd name="connsiteX2" fmla="*/ 43879883 w 43879886"/>
                  <a:gd name="connsiteY2" fmla="*/ 2143554 h 5388329"/>
                  <a:gd name="connsiteX3" fmla="*/ 21831984 w 43879886"/>
                  <a:gd name="connsiteY3" fmla="*/ 1381537 h 5388329"/>
                  <a:gd name="connsiteX4" fmla="*/ 36 w 43879886"/>
                  <a:gd name="connsiteY4" fmla="*/ 5388329 h 5388329"/>
                  <a:gd name="connsiteX5" fmla="*/ 16283 w 43879886"/>
                  <a:gd name="connsiteY5" fmla="*/ 13560 h 5388329"/>
                  <a:gd name="connsiteX0" fmla="*/ 7118 w 43879920"/>
                  <a:gd name="connsiteY0" fmla="*/ 6780 h 5388329"/>
                  <a:gd name="connsiteX1" fmla="*/ 43879920 w 43879920"/>
                  <a:gd name="connsiteY1" fmla="*/ 0 h 5388329"/>
                  <a:gd name="connsiteX2" fmla="*/ 43879917 w 43879920"/>
                  <a:gd name="connsiteY2" fmla="*/ 2143554 h 5388329"/>
                  <a:gd name="connsiteX3" fmla="*/ 21832018 w 43879920"/>
                  <a:gd name="connsiteY3" fmla="*/ 1381537 h 5388329"/>
                  <a:gd name="connsiteX4" fmla="*/ 70 w 43879920"/>
                  <a:gd name="connsiteY4" fmla="*/ 5388329 h 5388329"/>
                  <a:gd name="connsiteX5" fmla="*/ 7118 w 43879920"/>
                  <a:gd name="connsiteY5" fmla="*/ 6780 h 5388329"/>
                  <a:gd name="connsiteX0" fmla="*/ 0 w 43900399"/>
                  <a:gd name="connsiteY0" fmla="*/ 0 h 5388329"/>
                  <a:gd name="connsiteX1" fmla="*/ 43900399 w 43900399"/>
                  <a:gd name="connsiteY1" fmla="*/ 0 h 5388329"/>
                  <a:gd name="connsiteX2" fmla="*/ 43900396 w 43900399"/>
                  <a:gd name="connsiteY2" fmla="*/ 2143554 h 5388329"/>
                  <a:gd name="connsiteX3" fmla="*/ 21852497 w 43900399"/>
                  <a:gd name="connsiteY3" fmla="*/ 1381537 h 5388329"/>
                  <a:gd name="connsiteX4" fmla="*/ 20549 w 43900399"/>
                  <a:gd name="connsiteY4" fmla="*/ 5388329 h 5388329"/>
                  <a:gd name="connsiteX5" fmla="*/ 0 w 43900399"/>
                  <a:gd name="connsiteY5" fmla="*/ 0 h 5388329"/>
                  <a:gd name="connsiteX0" fmla="*/ 0 w 43900396"/>
                  <a:gd name="connsiteY0" fmla="*/ 0 h 5388329"/>
                  <a:gd name="connsiteX1" fmla="*/ 43854405 w 43900396"/>
                  <a:gd name="connsiteY1" fmla="*/ 27119 h 5388329"/>
                  <a:gd name="connsiteX2" fmla="*/ 43900396 w 43900396"/>
                  <a:gd name="connsiteY2" fmla="*/ 2143554 h 5388329"/>
                  <a:gd name="connsiteX3" fmla="*/ 21852497 w 43900396"/>
                  <a:gd name="connsiteY3" fmla="*/ 1381537 h 5388329"/>
                  <a:gd name="connsiteX4" fmla="*/ 20549 w 43900396"/>
                  <a:gd name="connsiteY4" fmla="*/ 5388329 h 5388329"/>
                  <a:gd name="connsiteX5" fmla="*/ 0 w 43900396"/>
                  <a:gd name="connsiteY5" fmla="*/ 0 h 5388329"/>
                  <a:gd name="connsiteX0" fmla="*/ 0 w 43900398"/>
                  <a:gd name="connsiteY0" fmla="*/ 0 h 5388329"/>
                  <a:gd name="connsiteX1" fmla="*/ 43900398 w 43900398"/>
                  <a:gd name="connsiteY1" fmla="*/ 6780 h 5388329"/>
                  <a:gd name="connsiteX2" fmla="*/ 43900396 w 43900398"/>
                  <a:gd name="connsiteY2" fmla="*/ 2143554 h 5388329"/>
                  <a:gd name="connsiteX3" fmla="*/ 21852497 w 43900398"/>
                  <a:gd name="connsiteY3" fmla="*/ 1381537 h 5388329"/>
                  <a:gd name="connsiteX4" fmla="*/ 20549 w 43900398"/>
                  <a:gd name="connsiteY4" fmla="*/ 5388329 h 5388329"/>
                  <a:gd name="connsiteX5" fmla="*/ 0 w 43900398"/>
                  <a:gd name="connsiteY5" fmla="*/ 0 h 5388329"/>
                  <a:gd name="connsiteX0" fmla="*/ 0 w 43909598"/>
                  <a:gd name="connsiteY0" fmla="*/ 0 h 5388329"/>
                  <a:gd name="connsiteX1" fmla="*/ 43909598 w 43909598"/>
                  <a:gd name="connsiteY1" fmla="*/ 6780 h 5388329"/>
                  <a:gd name="connsiteX2" fmla="*/ 43900396 w 43909598"/>
                  <a:gd name="connsiteY2" fmla="*/ 2143554 h 5388329"/>
                  <a:gd name="connsiteX3" fmla="*/ 21852497 w 43909598"/>
                  <a:gd name="connsiteY3" fmla="*/ 1381537 h 5388329"/>
                  <a:gd name="connsiteX4" fmla="*/ 20549 w 43909598"/>
                  <a:gd name="connsiteY4" fmla="*/ 5388329 h 5388329"/>
                  <a:gd name="connsiteX5" fmla="*/ 0 w 43909598"/>
                  <a:gd name="connsiteY5" fmla="*/ 0 h 53883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909598" h="5388329">
                    <a:moveTo>
                      <a:pt x="0" y="0"/>
                    </a:moveTo>
                    <a:lnTo>
                      <a:pt x="43909598" y="6780"/>
                    </a:lnTo>
                    <a:cubicBezTo>
                      <a:pt x="43909597" y="719038"/>
                      <a:pt x="43900397" y="1431296"/>
                      <a:pt x="43900396" y="2143554"/>
                    </a:cubicBezTo>
                    <a:cubicBezTo>
                      <a:pt x="37284373" y="1358490"/>
                      <a:pt x="29162993" y="845303"/>
                      <a:pt x="21852497" y="1381537"/>
                    </a:cubicBezTo>
                    <a:cubicBezTo>
                      <a:pt x="14542001" y="1917771"/>
                      <a:pt x="6144574" y="2782191"/>
                      <a:pt x="20549" y="5388329"/>
                    </a:cubicBezTo>
                    <a:cubicBezTo>
                      <a:pt x="19609" y="3596409"/>
                      <a:pt x="940" y="1791920"/>
                      <a:pt x="0" y="0"/>
                    </a:cubicBezTo>
                    <a:close/>
                  </a:path>
                </a:pathLst>
              </a:custGeom>
              <a:gradFill flip="none" rotWithShape="1">
                <a:gsLst>
                  <a:gs pos="0">
                    <a:schemeClr val="tx2"/>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dirty="0">
                  <a:ln>
                    <a:noFill/>
                  </a:ln>
                  <a:solidFill>
                    <a:schemeClr val="accent1"/>
                  </a:solidFill>
                </a:endParaRPr>
              </a:p>
            </p:txBody>
          </p:sp>
        </p:grpSp>
      </p:grpSp>
    </p:spTree>
    <p:extLst>
      <p:ext uri="{BB962C8B-B14F-4D97-AF65-F5344CB8AC3E}">
        <p14:creationId xmlns:p14="http://schemas.microsoft.com/office/powerpoint/2010/main" val="1190706434"/>
      </p:ext>
    </p:extLst>
  </p:cSld>
  <p:clrMap bg1="lt1" tx1="dk1" bg2="lt2" tx2="dk2" accent1="accent1" accent2="accent2" accent3="accent3" accent4="accent4" accent5="accent5" accent6="accent6" hlink="hlink" folHlink="folHlink"/>
  <p:sldLayoutIdLst>
    <p:sldLayoutId id="2147483884" r:id="rId1"/>
    <p:sldLayoutId id="2147483885" r:id="rId2"/>
    <p:sldLayoutId id="2147483886" r:id="rId3"/>
    <p:sldLayoutId id="2147483887" r:id="rId4"/>
    <p:sldLayoutId id="2147483888" r:id="rId5"/>
    <p:sldLayoutId id="2147483889" r:id="rId6"/>
    <p:sldLayoutId id="2147483890" r:id="rId7"/>
    <p:sldLayoutId id="2147483891" r:id="rId8"/>
    <p:sldLayoutId id="2147483892" r:id="rId9"/>
    <p:sldLayoutId id="2147483893" r:id="rId10"/>
    <p:sldLayoutId id="2147483894" r:id="rId11"/>
    <p:sldLayoutId id="2147483895" r:id="rId12"/>
  </p:sldLayoutIdLst>
  <p:txStyles>
    <p:titleStyle>
      <a:lvl1pPr algn="ctr" defTabSz="4389120" rtl="0" eaLnBrk="1" latinLnBrk="0" hangingPunct="1">
        <a:lnSpc>
          <a:spcPct val="90000"/>
        </a:lnSpc>
        <a:spcBef>
          <a:spcPct val="0"/>
        </a:spcBef>
        <a:buNone/>
        <a:defRPr sz="12480" kern="1200" cap="all" spc="960" baseline="0">
          <a:solidFill>
            <a:srgbClr val="262626"/>
          </a:solidFill>
          <a:latin typeface="+mj-lt"/>
          <a:ea typeface="+mj-ea"/>
          <a:cs typeface="+mj-cs"/>
        </a:defRPr>
      </a:lvl1pPr>
    </p:titleStyle>
    <p:bodyStyle>
      <a:lvl1pPr marL="1097280" indent="-1097280" algn="l" defTabSz="4389120" rtl="0" eaLnBrk="1" latinLnBrk="0" hangingPunct="1">
        <a:lnSpc>
          <a:spcPct val="100000"/>
        </a:lnSpc>
        <a:spcBef>
          <a:spcPts val="4800"/>
        </a:spcBef>
        <a:buClr>
          <a:schemeClr val="accent2"/>
        </a:buClr>
        <a:buFont typeface="Arial" panose="020B0604020202020204" pitchFamily="34" charset="0"/>
        <a:buChar char="•"/>
        <a:defRPr sz="8640" kern="1200">
          <a:solidFill>
            <a:schemeClr val="tx1">
              <a:lumMod val="85000"/>
              <a:lumOff val="15000"/>
            </a:schemeClr>
          </a:solidFill>
          <a:latin typeface="+mn-lt"/>
          <a:ea typeface="+mn-ea"/>
          <a:cs typeface="+mn-cs"/>
        </a:defRPr>
      </a:lvl1pPr>
      <a:lvl2pPr marL="2194560" indent="-1097280" algn="l" defTabSz="4389120" rtl="0" eaLnBrk="1" latinLnBrk="0" hangingPunct="1">
        <a:lnSpc>
          <a:spcPct val="100000"/>
        </a:lnSpc>
        <a:spcBef>
          <a:spcPts val="4800"/>
        </a:spcBef>
        <a:buClr>
          <a:schemeClr val="accent2"/>
        </a:buClr>
        <a:buFont typeface="Arial" panose="020B0604020202020204" pitchFamily="34" charset="0"/>
        <a:buChar char="•"/>
        <a:defRPr sz="7680" kern="1200">
          <a:solidFill>
            <a:schemeClr val="tx1">
              <a:lumMod val="85000"/>
              <a:lumOff val="15000"/>
            </a:schemeClr>
          </a:solidFill>
          <a:latin typeface="+mn-lt"/>
          <a:ea typeface="+mn-ea"/>
          <a:cs typeface="+mn-cs"/>
        </a:defRPr>
      </a:lvl2pPr>
      <a:lvl3pPr marL="3291840" indent="-1097280" algn="l" defTabSz="4389120" rtl="0" eaLnBrk="1" latinLnBrk="0" hangingPunct="1">
        <a:lnSpc>
          <a:spcPct val="100000"/>
        </a:lnSpc>
        <a:spcBef>
          <a:spcPts val="4800"/>
        </a:spcBef>
        <a:buClr>
          <a:schemeClr val="accent2"/>
        </a:buClr>
        <a:buFont typeface="Arial" panose="020B0604020202020204" pitchFamily="34" charset="0"/>
        <a:buChar char="•"/>
        <a:defRPr sz="7680" kern="1200">
          <a:solidFill>
            <a:schemeClr val="tx1">
              <a:lumMod val="85000"/>
              <a:lumOff val="15000"/>
            </a:schemeClr>
          </a:solidFill>
          <a:latin typeface="+mn-lt"/>
          <a:ea typeface="+mn-ea"/>
          <a:cs typeface="+mn-cs"/>
        </a:defRPr>
      </a:lvl3pPr>
      <a:lvl4pPr marL="4389120" indent="-1097280" algn="l" defTabSz="4389120" rtl="0" eaLnBrk="1" latinLnBrk="0" hangingPunct="1">
        <a:lnSpc>
          <a:spcPct val="100000"/>
        </a:lnSpc>
        <a:spcBef>
          <a:spcPts val="4800"/>
        </a:spcBef>
        <a:buClr>
          <a:schemeClr val="accent2"/>
        </a:buClr>
        <a:buFont typeface="Arial" panose="020B0604020202020204" pitchFamily="34" charset="0"/>
        <a:buChar char="•"/>
        <a:defRPr sz="7680" kern="1200">
          <a:solidFill>
            <a:schemeClr val="tx1">
              <a:lumMod val="85000"/>
              <a:lumOff val="15000"/>
            </a:schemeClr>
          </a:solidFill>
          <a:latin typeface="+mn-lt"/>
          <a:ea typeface="+mn-ea"/>
          <a:cs typeface="+mn-cs"/>
        </a:defRPr>
      </a:lvl4pPr>
      <a:lvl5pPr marL="5486400" indent="-1097280" algn="l" defTabSz="4389120" rtl="0" eaLnBrk="1" latinLnBrk="0" hangingPunct="1">
        <a:lnSpc>
          <a:spcPct val="100000"/>
        </a:lnSpc>
        <a:spcBef>
          <a:spcPts val="4800"/>
        </a:spcBef>
        <a:buClr>
          <a:schemeClr val="accent2"/>
        </a:buClr>
        <a:buFont typeface="Arial" panose="020B0604020202020204" pitchFamily="34" charset="0"/>
        <a:buChar char="•"/>
        <a:defRPr sz="7680" kern="1200">
          <a:solidFill>
            <a:schemeClr val="tx1">
              <a:lumMod val="85000"/>
              <a:lumOff val="15000"/>
            </a:schemeClr>
          </a:solidFill>
          <a:latin typeface="+mn-lt"/>
          <a:ea typeface="+mn-ea"/>
          <a:cs typeface="+mn-cs"/>
        </a:defRPr>
      </a:lvl5pPr>
      <a:lvl6pPr marL="6309360" indent="-1097280" algn="l" defTabSz="4389120" rtl="0" eaLnBrk="1" latinLnBrk="0" hangingPunct="1">
        <a:lnSpc>
          <a:spcPct val="100000"/>
        </a:lnSpc>
        <a:spcBef>
          <a:spcPts val="4800"/>
        </a:spcBef>
        <a:buClr>
          <a:schemeClr val="accent2"/>
        </a:buClr>
        <a:buFont typeface="Arial" panose="020B0604020202020204" pitchFamily="34" charset="0"/>
        <a:buChar char="•"/>
        <a:defRPr sz="7680" kern="1200">
          <a:solidFill>
            <a:schemeClr val="tx1"/>
          </a:solidFill>
          <a:latin typeface="+mn-lt"/>
          <a:ea typeface="+mn-ea"/>
          <a:cs typeface="+mn-cs"/>
        </a:defRPr>
      </a:lvl6pPr>
      <a:lvl7pPr marL="7132320" indent="-1097280" algn="l" defTabSz="4389120" rtl="0" eaLnBrk="1" latinLnBrk="0" hangingPunct="1">
        <a:lnSpc>
          <a:spcPct val="100000"/>
        </a:lnSpc>
        <a:spcBef>
          <a:spcPts val="4800"/>
        </a:spcBef>
        <a:buClr>
          <a:schemeClr val="accent2"/>
        </a:buClr>
        <a:buFont typeface="Arial" panose="020B0604020202020204" pitchFamily="34" charset="0"/>
        <a:buChar char="•"/>
        <a:defRPr sz="7680" kern="1200">
          <a:solidFill>
            <a:schemeClr val="tx1"/>
          </a:solidFill>
          <a:latin typeface="+mn-lt"/>
          <a:ea typeface="+mn-ea"/>
          <a:cs typeface="+mn-cs"/>
        </a:defRPr>
      </a:lvl7pPr>
      <a:lvl8pPr marL="7955280" indent="-1097280" algn="l" defTabSz="4389120" rtl="0" eaLnBrk="1" latinLnBrk="0" hangingPunct="1">
        <a:lnSpc>
          <a:spcPct val="100000"/>
        </a:lnSpc>
        <a:spcBef>
          <a:spcPts val="4800"/>
        </a:spcBef>
        <a:buClr>
          <a:schemeClr val="accent2"/>
        </a:buClr>
        <a:buFont typeface="Arial" panose="020B0604020202020204" pitchFamily="34" charset="0"/>
        <a:buChar char="•"/>
        <a:defRPr sz="7680" kern="1200" baseline="0">
          <a:solidFill>
            <a:schemeClr val="tx1"/>
          </a:solidFill>
          <a:latin typeface="+mn-lt"/>
          <a:ea typeface="+mn-ea"/>
          <a:cs typeface="+mn-cs"/>
        </a:defRPr>
      </a:lvl8pPr>
      <a:lvl9pPr marL="8778240" indent="-1097280" algn="l" defTabSz="4389120" rtl="0" eaLnBrk="1" latinLnBrk="0" hangingPunct="1">
        <a:lnSpc>
          <a:spcPct val="100000"/>
        </a:lnSpc>
        <a:spcBef>
          <a:spcPts val="4800"/>
        </a:spcBef>
        <a:buClr>
          <a:schemeClr val="accent2"/>
        </a:buClr>
        <a:buFont typeface="Arial" panose="020B0604020202020204" pitchFamily="34" charset="0"/>
        <a:buChar char="•"/>
        <a:defRPr sz="7680" kern="1200" baseline="0">
          <a:solidFill>
            <a:schemeClr val="tx1"/>
          </a:solidFill>
          <a:latin typeface="+mn-lt"/>
          <a:ea typeface="+mn-ea"/>
          <a:cs typeface="+mn-cs"/>
        </a:defRPr>
      </a:lvl9pPr>
    </p:bodyStyle>
    <p:otherStyle>
      <a:defPPr>
        <a:defRPr lang="en-US"/>
      </a:defPPr>
      <a:lvl1pPr marL="0" algn="l" defTabSz="4389120" rtl="0" eaLnBrk="1" latinLnBrk="0" hangingPunct="1">
        <a:defRPr sz="8640" kern="1200">
          <a:solidFill>
            <a:schemeClr val="tx1"/>
          </a:solidFill>
          <a:latin typeface="+mn-lt"/>
          <a:ea typeface="+mn-ea"/>
          <a:cs typeface="+mn-cs"/>
        </a:defRPr>
      </a:lvl1pPr>
      <a:lvl2pPr marL="2194560" algn="l" defTabSz="4389120" rtl="0" eaLnBrk="1" latinLnBrk="0" hangingPunct="1">
        <a:defRPr sz="8640" kern="1200">
          <a:solidFill>
            <a:schemeClr val="tx1"/>
          </a:solidFill>
          <a:latin typeface="+mn-lt"/>
          <a:ea typeface="+mn-ea"/>
          <a:cs typeface="+mn-cs"/>
        </a:defRPr>
      </a:lvl2pPr>
      <a:lvl3pPr marL="4389120" algn="l" defTabSz="4389120" rtl="0" eaLnBrk="1" latinLnBrk="0" hangingPunct="1">
        <a:defRPr sz="8640" kern="1200">
          <a:solidFill>
            <a:schemeClr val="tx1"/>
          </a:solidFill>
          <a:latin typeface="+mn-lt"/>
          <a:ea typeface="+mn-ea"/>
          <a:cs typeface="+mn-cs"/>
        </a:defRPr>
      </a:lvl3pPr>
      <a:lvl4pPr marL="6583680" algn="l" defTabSz="4389120" rtl="0" eaLnBrk="1" latinLnBrk="0" hangingPunct="1">
        <a:defRPr sz="8640" kern="1200">
          <a:solidFill>
            <a:schemeClr val="tx1"/>
          </a:solidFill>
          <a:latin typeface="+mn-lt"/>
          <a:ea typeface="+mn-ea"/>
          <a:cs typeface="+mn-cs"/>
        </a:defRPr>
      </a:lvl4pPr>
      <a:lvl5pPr marL="8778240" algn="l" defTabSz="4389120" rtl="0" eaLnBrk="1" latinLnBrk="0" hangingPunct="1">
        <a:defRPr sz="8640" kern="1200">
          <a:solidFill>
            <a:schemeClr val="tx1"/>
          </a:solidFill>
          <a:latin typeface="+mn-lt"/>
          <a:ea typeface="+mn-ea"/>
          <a:cs typeface="+mn-cs"/>
        </a:defRPr>
      </a:lvl5pPr>
      <a:lvl6pPr marL="10972800" algn="l" defTabSz="4389120" rtl="0" eaLnBrk="1" latinLnBrk="0" hangingPunct="1">
        <a:defRPr sz="8640" kern="1200">
          <a:solidFill>
            <a:schemeClr val="tx1"/>
          </a:solidFill>
          <a:latin typeface="+mn-lt"/>
          <a:ea typeface="+mn-ea"/>
          <a:cs typeface="+mn-cs"/>
        </a:defRPr>
      </a:lvl6pPr>
      <a:lvl7pPr marL="13167360" algn="l" defTabSz="4389120" rtl="0" eaLnBrk="1" latinLnBrk="0" hangingPunct="1">
        <a:defRPr sz="8640" kern="1200">
          <a:solidFill>
            <a:schemeClr val="tx1"/>
          </a:solidFill>
          <a:latin typeface="+mn-lt"/>
          <a:ea typeface="+mn-ea"/>
          <a:cs typeface="+mn-cs"/>
        </a:defRPr>
      </a:lvl7pPr>
      <a:lvl8pPr marL="15361920" algn="l" defTabSz="4389120" rtl="0" eaLnBrk="1" latinLnBrk="0" hangingPunct="1">
        <a:defRPr sz="8640" kern="1200">
          <a:solidFill>
            <a:schemeClr val="tx1"/>
          </a:solidFill>
          <a:latin typeface="+mn-lt"/>
          <a:ea typeface="+mn-ea"/>
          <a:cs typeface="+mn-cs"/>
        </a:defRPr>
      </a:lvl8pPr>
      <a:lvl9pPr marL="17556480" algn="l" defTabSz="4389120" rtl="0" eaLnBrk="1" latinLnBrk="0" hangingPunct="1">
        <a:defRPr sz="8640" kern="1200">
          <a:solidFill>
            <a:schemeClr val="tx1"/>
          </a:solidFill>
          <a:latin typeface="+mn-lt"/>
          <a:ea typeface="+mn-ea"/>
          <a:cs typeface="+mn-cs"/>
        </a:defRPr>
      </a:lvl9pPr>
    </p:otherStyle>
  </p:txStyles>
  <p:extLst>
    <p:ext uri="{27BBF7A9-308A-43DC-89C8-2F10F3537804}">
      <p15:sldGuideLst xmlns:p15="http://schemas.microsoft.com/office/powerpoint/2012/main"/>
    </p:ext>
  </p:extLst>
</p:sldMaster>
</file>

<file path=ppt/slides/_rels/slide1.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5.xml"/></Relationships>
</file>

<file path=ppt/slides/_rels/slide2.xml.rels><?xml version="1.0" encoding="UTF-8" standalone="yes"?>
<Relationships xmlns="http://schemas.openxmlformats.org/package/2006/relationships"><Relationship Id="rId8" Type="http://schemas.openxmlformats.org/officeDocument/2006/relationships/image" Target="../media/image15.jpeg"/><Relationship Id="rId13" Type="http://schemas.openxmlformats.org/officeDocument/2006/relationships/image" Target="../media/image20.jpeg"/><Relationship Id="rId3" Type="http://schemas.openxmlformats.org/officeDocument/2006/relationships/image" Target="../media/image10.jpeg"/><Relationship Id="rId7" Type="http://schemas.openxmlformats.org/officeDocument/2006/relationships/image" Target="../media/image14.jpeg"/><Relationship Id="rId12" Type="http://schemas.openxmlformats.org/officeDocument/2006/relationships/image" Target="../media/image19.jpeg"/><Relationship Id="rId2" Type="http://schemas.openxmlformats.org/officeDocument/2006/relationships/notesSlide" Target="../notesSlides/notesSlide1.xml"/><Relationship Id="rId1" Type="http://schemas.openxmlformats.org/officeDocument/2006/relationships/slideLayout" Target="../slideLayouts/slideLayout16.xml"/><Relationship Id="rId6" Type="http://schemas.openxmlformats.org/officeDocument/2006/relationships/image" Target="../media/image13.png"/><Relationship Id="rId11" Type="http://schemas.openxmlformats.org/officeDocument/2006/relationships/image" Target="../media/image18.jpeg"/><Relationship Id="rId5" Type="http://schemas.openxmlformats.org/officeDocument/2006/relationships/image" Target="../media/image12.jpeg"/><Relationship Id="rId10" Type="http://schemas.openxmlformats.org/officeDocument/2006/relationships/image" Target="../media/image17.svg"/><Relationship Id="rId4" Type="http://schemas.openxmlformats.org/officeDocument/2006/relationships/image" Target="../media/image11.jpg"/><Relationship Id="rId9" Type="http://schemas.openxmlformats.org/officeDocument/2006/relationships/image" Target="../media/image16.png"/></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slide1.xml><?xml version="1.0" encoding="utf-8"?>
<p:sld xmlns:a="http://schemas.openxmlformats.org/drawingml/2006/main" xmlns:r="http://schemas.openxmlformats.org/officeDocument/2006/relationships" xmlns:p="http://schemas.openxmlformats.org/presentationml/2006/main" showMasterSp="0">
  <p:cSld>
    <p:bg>
      <p:bgPr>
        <a:gradFill flip="none" rotWithShape="1">
          <a:gsLst>
            <a:gs pos="0">
              <a:srgbClr val="CC99FF"/>
            </a:gs>
            <a:gs pos="74000">
              <a:schemeClr val="accent6">
                <a:lumMod val="45000"/>
                <a:lumOff val="55000"/>
              </a:schemeClr>
            </a:gs>
            <a:gs pos="52000">
              <a:schemeClr val="accent6">
                <a:lumMod val="45000"/>
                <a:lumOff val="55000"/>
              </a:schemeClr>
            </a:gs>
            <a:gs pos="36000">
              <a:schemeClr val="accent6">
                <a:lumMod val="30000"/>
                <a:lumOff val="70000"/>
              </a:schemeClr>
            </a:gs>
          </a:gsLst>
          <a:lin ang="5400000" scaled="1"/>
          <a:tileRect/>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2D9CAF-62E4-A56C-BC72-03583E71A03A}"/>
              </a:ext>
            </a:extLst>
          </p:cNvPr>
          <p:cNvSpPr>
            <a:spLocks noGrp="1"/>
          </p:cNvSpPr>
          <p:nvPr>
            <p:ph type="ctrTitle"/>
          </p:nvPr>
        </p:nvSpPr>
        <p:spPr>
          <a:xfrm>
            <a:off x="1652336" y="16748076"/>
            <a:ext cx="40987579" cy="4957011"/>
          </a:xfrm>
          <a:gradFill flip="none" rotWithShape="1">
            <a:gsLst>
              <a:gs pos="0">
                <a:schemeClr val="accent1">
                  <a:lumMod val="0"/>
                  <a:lumOff val="100000"/>
                </a:schemeClr>
              </a:gs>
              <a:gs pos="89000">
                <a:srgbClr val="7030A0"/>
              </a:gs>
              <a:gs pos="100000">
                <a:schemeClr val="accent1">
                  <a:lumMod val="100000"/>
                </a:schemeClr>
              </a:gs>
            </a:gsLst>
            <a:path path="circle">
              <a:fillToRect l="50000" t="50000" r="50000" b="50000"/>
            </a:path>
            <a:tileRect/>
          </a:gradFill>
        </p:spPr>
        <p:txBody>
          <a:bodyPr>
            <a:normAutofit fontScale="90000"/>
          </a:bodyPr>
          <a:lstStyle/>
          <a:p>
            <a:pPr algn="l"/>
            <a:br>
              <a:rPr lang="en-GB" sz="3200" b="1" dirty="0">
                <a:solidFill>
                  <a:schemeClr val="bg1"/>
                </a:solidFill>
                <a:effectLst/>
                <a:ea typeface="Aptos" panose="020B0004020202020204" pitchFamily="34" charset="0"/>
              </a:rPr>
            </a:br>
            <a:br>
              <a:rPr lang="en-GB" sz="4800" dirty="0">
                <a:solidFill>
                  <a:schemeClr val="bg1"/>
                </a:solidFill>
              </a:rPr>
            </a:br>
            <a:r>
              <a:rPr lang="en-GB" sz="8000" dirty="0">
                <a:solidFill>
                  <a:schemeClr val="bg1"/>
                </a:solidFill>
                <a:latin typeface="Arial" panose="020B0604020202020204" pitchFamily="34" charset="0"/>
                <a:cs typeface="Arial" panose="020B0604020202020204" pitchFamily="34" charset="0"/>
              </a:rPr>
              <a:t>Student name : Fatima Ezzahra Zahir</a:t>
            </a:r>
            <a:br>
              <a:rPr lang="en-GB" sz="8000" dirty="0">
                <a:solidFill>
                  <a:schemeClr val="bg1"/>
                </a:solidFill>
                <a:latin typeface="Arial" panose="020B0604020202020204" pitchFamily="34" charset="0"/>
                <a:cs typeface="Arial" panose="020B0604020202020204" pitchFamily="34" charset="0"/>
              </a:rPr>
            </a:br>
            <a:br>
              <a:rPr lang="en-GB" sz="8000" dirty="0">
                <a:solidFill>
                  <a:schemeClr val="bg1"/>
                </a:solidFill>
                <a:latin typeface="Arial" panose="020B0604020202020204" pitchFamily="34" charset="0"/>
                <a:cs typeface="Arial" panose="020B0604020202020204" pitchFamily="34" charset="0"/>
              </a:rPr>
            </a:br>
            <a:r>
              <a:rPr lang="en-GB" sz="8000" dirty="0">
                <a:solidFill>
                  <a:schemeClr val="bg1"/>
                </a:solidFill>
                <a:latin typeface="Arial" panose="020B0604020202020204" pitchFamily="34" charset="0"/>
                <a:cs typeface="Arial" panose="020B0604020202020204" pitchFamily="34" charset="0"/>
              </a:rPr>
              <a:t>Student number:  2326547</a:t>
            </a:r>
            <a:br>
              <a:rPr lang="en-GB" sz="5400" dirty="0"/>
            </a:br>
            <a:endParaRPr lang="en-GB" sz="5400" dirty="0"/>
          </a:p>
        </p:txBody>
      </p:sp>
      <p:sp>
        <p:nvSpPr>
          <p:cNvPr id="3" name="Subtitle 2">
            <a:extLst>
              <a:ext uri="{FF2B5EF4-FFF2-40B4-BE49-F238E27FC236}">
                <a16:creationId xmlns:a16="http://schemas.microsoft.com/office/drawing/2014/main" id="{8FC115E9-2559-9124-E2DA-727C7D7E63C8}"/>
              </a:ext>
            </a:extLst>
          </p:cNvPr>
          <p:cNvSpPr>
            <a:spLocks noGrp="1"/>
          </p:cNvSpPr>
          <p:nvPr>
            <p:ph type="subTitle" idx="1"/>
          </p:nvPr>
        </p:nvSpPr>
        <p:spPr>
          <a:xfrm>
            <a:off x="1652337" y="23926800"/>
            <a:ext cx="40987579" cy="6665495"/>
          </a:xfrm>
        </p:spPr>
        <p:txBody>
          <a:bodyPr>
            <a:normAutofit/>
          </a:bodyPr>
          <a:lstStyle/>
          <a:p>
            <a:pPr algn="just"/>
            <a:r>
              <a:rPr lang="en-GB" sz="6000" b="1" dirty="0">
                <a:solidFill>
                  <a:schemeClr val="bg2"/>
                </a:solidFill>
                <a:latin typeface="Arial" panose="020B0604020202020204" pitchFamily="34" charset="0"/>
                <a:cs typeface="Arial" panose="020B0604020202020204" pitchFamily="34" charset="0"/>
              </a:rPr>
              <a:t>Acknowledgement of the use of AI tools</a:t>
            </a:r>
          </a:p>
          <a:p>
            <a:pPr algn="just"/>
            <a:r>
              <a:rPr lang="en-GB" sz="6000" dirty="0">
                <a:solidFill>
                  <a:schemeClr val="bg2"/>
                </a:solidFill>
                <a:latin typeface="Arial" panose="020B0604020202020204" pitchFamily="34" charset="0"/>
                <a:cs typeface="Arial" panose="020B0604020202020204" pitchFamily="34" charset="0"/>
              </a:rPr>
              <a:t>I confirm that I have not used any AI tools in the research and creation of this assignment. I confirm that I have not presented any AI generated materials as my own work. I confirm I have copies of my drafts, notes, and other resources I used, which I may be asked to provide in evidence</a:t>
            </a:r>
          </a:p>
          <a:p>
            <a:pPr algn="l"/>
            <a:endParaRPr lang="en-GB" sz="4400" dirty="0">
              <a:latin typeface="Arial" panose="020B0604020202020204" pitchFamily="34" charset="0"/>
              <a:cs typeface="Arial" panose="020B0604020202020204" pitchFamily="34" charset="0"/>
            </a:endParaRPr>
          </a:p>
        </p:txBody>
      </p:sp>
      <p:sp>
        <p:nvSpPr>
          <p:cNvPr id="4" name="TextBox 3">
            <a:extLst>
              <a:ext uri="{FF2B5EF4-FFF2-40B4-BE49-F238E27FC236}">
                <a16:creationId xmlns:a16="http://schemas.microsoft.com/office/drawing/2014/main" id="{0DB5D689-0DBF-6610-F166-1771F1505D35}"/>
              </a:ext>
            </a:extLst>
          </p:cNvPr>
          <p:cNvSpPr txBox="1"/>
          <p:nvPr/>
        </p:nvSpPr>
        <p:spPr>
          <a:xfrm>
            <a:off x="5727032" y="10038603"/>
            <a:ext cx="29036209" cy="4154984"/>
          </a:xfrm>
          <a:prstGeom prst="rect">
            <a:avLst/>
          </a:prstGeom>
          <a:noFill/>
        </p:spPr>
        <p:txBody>
          <a:bodyPr wrap="square" rtlCol="0">
            <a:spAutoFit/>
          </a:bodyPr>
          <a:lstStyle/>
          <a:p>
            <a:pPr algn="ctr"/>
            <a:r>
              <a:rPr lang="en-GB" sz="8800" b="1" i="0" u="none" strike="noStrike" dirty="0">
                <a:solidFill>
                  <a:schemeClr val="bg2"/>
                </a:solidFill>
                <a:effectLst/>
                <a:latin typeface="Arial" panose="020B0604020202020204" pitchFamily="34" charset="0"/>
                <a:cs typeface="Arial" panose="020B0604020202020204" pitchFamily="34" charset="0"/>
              </a:rPr>
              <a:t>BMHP6029</a:t>
            </a:r>
          </a:p>
          <a:p>
            <a:pPr algn="ctr"/>
            <a:r>
              <a:rPr lang="en-GB" sz="8800" b="1" i="0" u="none" strike="noStrike" dirty="0">
                <a:solidFill>
                  <a:schemeClr val="bg2"/>
                </a:solidFill>
                <a:effectLst/>
                <a:latin typeface="Arial" panose="020B0604020202020204" pitchFamily="34" charset="0"/>
                <a:cs typeface="Arial" panose="020B0604020202020204" pitchFamily="34" charset="0"/>
              </a:rPr>
              <a:t>Psychopathological Classifications and Provisions </a:t>
            </a:r>
            <a:r>
              <a:rPr lang="en-GB" sz="8800" b="1" dirty="0">
                <a:solidFill>
                  <a:schemeClr val="bg2"/>
                </a:solidFill>
                <a:effectLst/>
                <a:latin typeface="Arial" panose="020B0604020202020204" pitchFamily="34" charset="0"/>
                <a:ea typeface="Aptos" panose="020B0004020202020204" pitchFamily="34" charset="0"/>
                <a:cs typeface="Arial" panose="020B0604020202020204" pitchFamily="34" charset="0"/>
              </a:rPr>
              <a:t>Component</a:t>
            </a:r>
            <a:endParaRPr lang="en-GB" dirty="0">
              <a:solidFill>
                <a:schemeClr val="bg2"/>
              </a:solidFill>
              <a:latin typeface="Arial" panose="020B0604020202020204" pitchFamily="34" charset="0"/>
              <a:cs typeface="Arial" panose="020B0604020202020204" pitchFamily="34" charset="0"/>
            </a:endParaRPr>
          </a:p>
        </p:txBody>
      </p:sp>
      <p:pic>
        <p:nvPicPr>
          <p:cNvPr id="1026" name="Picture 2" descr="UWTSD logo | Discover Dylan Thomas">
            <a:extLst>
              <a:ext uri="{FF2B5EF4-FFF2-40B4-BE49-F238E27FC236}">
                <a16:creationId xmlns:a16="http://schemas.microsoft.com/office/drawing/2014/main" id="{DB4E5486-661A-3A58-C6BA-CF20E456C34A}"/>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652337" y="1546294"/>
            <a:ext cx="15706028" cy="628241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46551035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2" name="Picture 11" descr="Hand holding piece of white puzzle on blue background">
            <a:extLst>
              <a:ext uri="{FF2B5EF4-FFF2-40B4-BE49-F238E27FC236}">
                <a16:creationId xmlns:a16="http://schemas.microsoft.com/office/drawing/2014/main" id="{A4B73616-4063-18BF-B816-8E425E429E9B}"/>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36293682" y="15341981"/>
            <a:ext cx="6984150" cy="2907196"/>
          </a:xfrm>
          <a:prstGeom prst="rect">
            <a:avLst/>
          </a:prstGeom>
          <a:ln w="190500" cap="sq">
            <a:solidFill>
              <a:srgbClr val="C8C6BD"/>
            </a:solidFill>
            <a:prstDash val="solid"/>
            <a:miter lim="800000"/>
          </a:ln>
          <a:effectLst>
            <a:outerShdw blurRad="254000" algn="bl" rotWithShape="0">
              <a:srgbClr val="000000">
                <a:alpha val="43000"/>
              </a:srgbClr>
            </a:outerShdw>
          </a:effectLst>
          <a:scene3d>
            <a:camera prst="perspectiveFront" fov="5400000"/>
            <a:lightRig rig="threePt" dir="t">
              <a:rot lat="0" lon="0" rev="2100000"/>
            </a:lightRig>
          </a:scene3d>
          <a:sp3d extrusionH="25400">
            <a:bevelT w="304800" h="152400" prst="hardEdge"/>
            <a:extrusionClr>
              <a:srgbClr val="000000"/>
            </a:extrusionClr>
          </a:sp3d>
        </p:spPr>
      </p:pic>
      <p:pic>
        <p:nvPicPr>
          <p:cNvPr id="46" name="Picture 45" descr="Futuristic DNA helix in black background">
            <a:extLst>
              <a:ext uri="{FF2B5EF4-FFF2-40B4-BE49-F238E27FC236}">
                <a16:creationId xmlns:a16="http://schemas.microsoft.com/office/drawing/2014/main" id="{9A051444-8B28-8830-0EEA-D5DF75565595}"/>
              </a:ext>
            </a:extLst>
          </p:cNvPr>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0" y="1371141"/>
            <a:ext cx="10815029" cy="5874460"/>
          </a:xfrm>
          <a:prstGeom prst="rect">
            <a:avLst/>
          </a:prstGeom>
          <a:solidFill>
            <a:srgbClr val="FFFFFF">
              <a:shade val="85000"/>
            </a:srgbClr>
          </a:solidFill>
          <a:ln w="190500" cap="rnd">
            <a:solidFill>
              <a:srgbClr val="FFFFFF"/>
            </a:solidFill>
          </a:ln>
          <a:effectLst>
            <a:outerShdw blurRad="50000" algn="tl" rotWithShape="0">
              <a:srgbClr val="000000">
                <a:alpha val="41000"/>
              </a:srgbClr>
            </a:outerShdw>
          </a:effectLst>
          <a:scene3d>
            <a:camera prst="orthographicFront"/>
            <a:lightRig rig="twoPt" dir="t">
              <a:rot lat="0" lon="0" rev="7800000"/>
            </a:lightRig>
          </a:scene3d>
          <a:sp3d contourW="6350">
            <a:bevelT w="50800" h="16510"/>
            <a:contourClr>
              <a:srgbClr val="C0C0C0"/>
            </a:contourClr>
          </a:sp3d>
        </p:spPr>
      </p:pic>
      <p:pic>
        <p:nvPicPr>
          <p:cNvPr id="44" name="Picture 43" descr="Amber bottle of gel capsules">
            <a:extLst>
              <a:ext uri="{FF2B5EF4-FFF2-40B4-BE49-F238E27FC236}">
                <a16:creationId xmlns:a16="http://schemas.microsoft.com/office/drawing/2014/main" id="{0F905C99-4706-DE8B-D4EA-BD86C759212A}"/>
              </a:ext>
            </a:extLst>
          </p:cNvPr>
          <p:cNvPicPr>
            <a:picLocks noChangeAspect="1"/>
          </p:cNvPicPr>
          <p:nvPr/>
        </p:nvPicPr>
        <p:blipFill>
          <a:blip r:embed="rId5" cstate="print">
            <a:extLst>
              <a:ext uri="{28A0092B-C50C-407E-A947-70E740481C1C}">
                <a14:useLocalDpi xmlns:a14="http://schemas.microsoft.com/office/drawing/2010/main" val="0"/>
              </a:ext>
            </a:extLst>
          </a:blip>
          <a:stretch>
            <a:fillRect/>
          </a:stretch>
        </p:blipFill>
        <p:spPr>
          <a:xfrm>
            <a:off x="22601638" y="25594535"/>
            <a:ext cx="9738035" cy="6059900"/>
          </a:xfrm>
          <a:prstGeom prst="rect">
            <a:avLst/>
          </a:prstGeom>
          <a:effectLst>
            <a:reflection blurRad="1270000" endPos="65000" dist="1270000" dir="5400000" sy="-100000" algn="bl" rotWithShape="0"/>
            <a:softEdge rad="596900"/>
          </a:effectLst>
        </p:spPr>
      </p:pic>
      <p:pic>
        <p:nvPicPr>
          <p:cNvPr id="41" name="Picture 40">
            <a:extLst>
              <a:ext uri="{FF2B5EF4-FFF2-40B4-BE49-F238E27FC236}">
                <a16:creationId xmlns:a16="http://schemas.microsoft.com/office/drawing/2014/main" id="{B6FEE23C-F50C-CF1A-CBD1-C447D280EC73}"/>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11590331" y="8654698"/>
            <a:ext cx="9675563" cy="6808010"/>
          </a:xfrm>
          <a:prstGeom prst="rect">
            <a:avLst/>
          </a:prstGeom>
          <a:ln w="57150">
            <a:solidFill>
              <a:srgbClr val="FF33CC"/>
            </a:solidFill>
          </a:ln>
        </p:spPr>
      </p:pic>
      <p:pic>
        <p:nvPicPr>
          <p:cNvPr id="37" name="Picture 36" descr="Woman alone">
            <a:extLst>
              <a:ext uri="{FF2B5EF4-FFF2-40B4-BE49-F238E27FC236}">
                <a16:creationId xmlns:a16="http://schemas.microsoft.com/office/drawing/2014/main" id="{75E46035-2602-68F5-759D-D489DA5F76F1}"/>
              </a:ext>
            </a:extLst>
          </p:cNvPr>
          <p:cNvPicPr>
            <a:picLocks noChangeAspect="1"/>
          </p:cNvPicPr>
          <p:nvPr/>
        </p:nvPicPr>
        <p:blipFill>
          <a:blip r:embed="rId7" cstate="print">
            <a:extLst>
              <a:ext uri="{28A0092B-C50C-407E-A947-70E740481C1C}">
                <a14:useLocalDpi xmlns:a14="http://schemas.microsoft.com/office/drawing/2010/main" val="0"/>
              </a:ext>
            </a:extLst>
          </a:blip>
          <a:stretch>
            <a:fillRect/>
          </a:stretch>
        </p:blipFill>
        <p:spPr>
          <a:xfrm>
            <a:off x="33456132" y="27291323"/>
            <a:ext cx="9910801" cy="3557666"/>
          </a:xfrm>
          <a:prstGeom prst="rect">
            <a:avLst/>
          </a:prstGeom>
          <a:solidFill>
            <a:srgbClr val="FFFFFF">
              <a:shade val="85000"/>
            </a:srgbClr>
          </a:solidFill>
          <a:ln w="889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sp>
        <p:nvSpPr>
          <p:cNvPr id="2" name="Text Placeholder 1">
            <a:extLst>
              <a:ext uri="{FF2B5EF4-FFF2-40B4-BE49-F238E27FC236}">
                <a16:creationId xmlns:a16="http://schemas.microsoft.com/office/drawing/2014/main" id="{E6EDE4D7-E5DB-5854-2C54-58DE17CBAE7C}"/>
              </a:ext>
            </a:extLst>
          </p:cNvPr>
          <p:cNvSpPr>
            <a:spLocks noGrp="1"/>
          </p:cNvSpPr>
          <p:nvPr>
            <p:ph type="body" sz="quarter" idx="10"/>
          </p:nvPr>
        </p:nvSpPr>
        <p:spPr>
          <a:xfrm>
            <a:off x="972206" y="4165321"/>
            <a:ext cx="10056813" cy="3431686"/>
          </a:xfrm>
        </p:spPr>
        <p:txBody>
          <a:bodyPr/>
          <a:lstStyle/>
          <a:p>
            <a:endParaRPr lang="en-GB" sz="4800" kern="100" dirty="0">
              <a:solidFill>
                <a:srgbClr val="FF0000"/>
              </a:solidFill>
              <a:latin typeface="Aptos" panose="020B0004020202020204" pitchFamily="34" charset="0"/>
              <a:ea typeface="Aptos" panose="020B0004020202020204" pitchFamily="34" charset="0"/>
            </a:endParaRPr>
          </a:p>
          <a:p>
            <a:endParaRPr lang="en-GB" sz="4000" kern="100" dirty="0">
              <a:effectLst/>
              <a:latin typeface="Aptos" panose="020B0004020202020204" pitchFamily="34" charset="0"/>
              <a:ea typeface="Aptos" panose="020B0004020202020204" pitchFamily="34" charset="0"/>
              <a:cs typeface="Times New Roman" panose="02020603050405020304" pitchFamily="18" charset="0"/>
            </a:endParaRPr>
          </a:p>
          <a:p>
            <a:endParaRPr lang="en-GB" dirty="0"/>
          </a:p>
        </p:txBody>
      </p:sp>
      <p:sp>
        <p:nvSpPr>
          <p:cNvPr id="3" name="Text Placeholder 2">
            <a:extLst>
              <a:ext uri="{FF2B5EF4-FFF2-40B4-BE49-F238E27FC236}">
                <a16:creationId xmlns:a16="http://schemas.microsoft.com/office/drawing/2014/main" id="{C8B703ED-7BE7-AD1D-5C76-349AC66245A2}"/>
              </a:ext>
            </a:extLst>
          </p:cNvPr>
          <p:cNvSpPr>
            <a:spLocks noGrp="1"/>
          </p:cNvSpPr>
          <p:nvPr>
            <p:ph type="body" sz="quarter" idx="11"/>
          </p:nvPr>
        </p:nvSpPr>
        <p:spPr>
          <a:xfrm>
            <a:off x="624556" y="6174786"/>
            <a:ext cx="9720000" cy="738656"/>
          </a:xfrm>
          <a:solidFill>
            <a:srgbClr val="FF33CC"/>
          </a:solidFill>
          <a:ln>
            <a:solidFill>
              <a:srgbClr val="F3F5FA"/>
            </a:solidFill>
          </a:ln>
        </p:spPr>
        <p:txBody>
          <a:bodyPr/>
          <a:lstStyle/>
          <a:p>
            <a:r>
              <a:rPr lang="en-GB" sz="3600" dirty="0">
                <a:latin typeface="Arial" panose="020B0604020202020204" pitchFamily="34" charset="0"/>
                <a:cs typeface="Arial" panose="020B0604020202020204" pitchFamily="34" charset="0"/>
              </a:rPr>
              <a:t>01.Introduction </a:t>
            </a:r>
          </a:p>
        </p:txBody>
      </p:sp>
      <p:sp>
        <p:nvSpPr>
          <p:cNvPr id="4" name="Text Placeholder 3">
            <a:extLst>
              <a:ext uri="{FF2B5EF4-FFF2-40B4-BE49-F238E27FC236}">
                <a16:creationId xmlns:a16="http://schemas.microsoft.com/office/drawing/2014/main" id="{445A24BA-23D0-389B-9C96-39883BA95D24}"/>
              </a:ext>
            </a:extLst>
          </p:cNvPr>
          <p:cNvSpPr>
            <a:spLocks noGrp="1"/>
          </p:cNvSpPr>
          <p:nvPr>
            <p:ph type="body" sz="quarter" idx="20"/>
          </p:nvPr>
        </p:nvSpPr>
        <p:spPr>
          <a:xfrm>
            <a:off x="533166" y="18439653"/>
            <a:ext cx="9720000" cy="1067967"/>
          </a:xfrm>
          <a:solidFill>
            <a:srgbClr val="FF66CC"/>
          </a:solidFill>
          <a:ln>
            <a:solidFill>
              <a:srgbClr val="7030A0"/>
            </a:solidFill>
          </a:ln>
        </p:spPr>
        <p:txBody>
          <a:bodyPr/>
          <a:lstStyle/>
          <a:p>
            <a:r>
              <a:rPr lang="en-GB" sz="3600" dirty="0">
                <a:latin typeface="Arial" panose="020B0604020202020204" pitchFamily="34" charset="0"/>
                <a:cs typeface="Arial" panose="020B0604020202020204" pitchFamily="34" charset="0"/>
              </a:rPr>
              <a:t>02.Causes, Symptoms, Diagnosis</a:t>
            </a:r>
          </a:p>
          <a:p>
            <a:endParaRPr lang="en-GB" dirty="0"/>
          </a:p>
        </p:txBody>
      </p:sp>
      <p:sp>
        <p:nvSpPr>
          <p:cNvPr id="5" name="Text Placeholder 4">
            <a:extLst>
              <a:ext uri="{FF2B5EF4-FFF2-40B4-BE49-F238E27FC236}">
                <a16:creationId xmlns:a16="http://schemas.microsoft.com/office/drawing/2014/main" id="{925EA422-02CF-EC85-AE1E-9F501EE4E390}"/>
              </a:ext>
            </a:extLst>
          </p:cNvPr>
          <p:cNvSpPr>
            <a:spLocks noGrp="1"/>
          </p:cNvSpPr>
          <p:nvPr>
            <p:ph type="body" sz="quarter" idx="21"/>
          </p:nvPr>
        </p:nvSpPr>
        <p:spPr>
          <a:xfrm>
            <a:off x="11736155" y="19612774"/>
            <a:ext cx="9426284" cy="11880153"/>
          </a:xfrm>
          <a:ln w="76200">
            <a:solidFill>
              <a:srgbClr val="90408A"/>
            </a:solidFill>
          </a:ln>
        </p:spPr>
        <p:txBody>
          <a:bodyPr/>
          <a:lstStyle/>
          <a:p>
            <a:pPr marL="457200" indent="-457200">
              <a:lnSpc>
                <a:spcPct val="150000"/>
              </a:lnSpc>
              <a:buFont typeface="Arial" panose="020B0604020202020204" pitchFamily="34" charset="0"/>
              <a:buChar char="•"/>
            </a:pPr>
            <a:r>
              <a:rPr lang="en-US" sz="2800" dirty="0">
                <a:latin typeface="Arial" panose="020B0604020202020204" pitchFamily="34" charset="0"/>
                <a:cs typeface="Arial" panose="020B0604020202020204" pitchFamily="34" charset="0"/>
              </a:rPr>
              <a:t>Historically, schizophrenia was linked to supernatural beliefs and treated in institutional settings.</a:t>
            </a:r>
          </a:p>
          <a:p>
            <a:pPr marL="457200" indent="-457200">
              <a:lnSpc>
                <a:spcPct val="150000"/>
              </a:lnSpc>
              <a:buFont typeface="Arial" panose="020B0604020202020204" pitchFamily="34" charset="0"/>
              <a:buChar char="•"/>
            </a:pPr>
            <a:r>
              <a:rPr lang="en-US" sz="2800" dirty="0">
                <a:latin typeface="Arial" panose="020B0604020202020204" pitchFamily="34" charset="0"/>
                <a:cs typeface="Arial" panose="020B0604020202020204" pitchFamily="34" charset="0"/>
              </a:rPr>
              <a:t>19th century: “dementia praecox” (Kraepelin)</a:t>
            </a:r>
          </a:p>
          <a:p>
            <a:pPr>
              <a:lnSpc>
                <a:spcPct val="150000"/>
              </a:lnSpc>
            </a:pPr>
            <a:r>
              <a:rPr lang="en-US" sz="2800" dirty="0">
                <a:latin typeface="Arial" panose="020B0604020202020204" pitchFamily="34" charset="0"/>
                <a:cs typeface="Arial" panose="020B0604020202020204" pitchFamily="34" charset="0"/>
              </a:rPr>
              <a:t>Treatments included:</a:t>
            </a:r>
          </a:p>
          <a:p>
            <a:pPr lvl="1">
              <a:lnSpc>
                <a:spcPct val="150000"/>
              </a:lnSpc>
            </a:pPr>
            <a:r>
              <a:rPr lang="en-US" sz="2800" dirty="0">
                <a:solidFill>
                  <a:schemeClr val="tx1"/>
                </a:solidFill>
                <a:latin typeface="Arial" panose="020B0604020202020204" pitchFamily="34" charset="0"/>
                <a:cs typeface="Arial" panose="020B0604020202020204" pitchFamily="34" charset="0"/>
              </a:rPr>
              <a:t>Asylums (institutionalization)</a:t>
            </a:r>
          </a:p>
          <a:p>
            <a:pPr lvl="1">
              <a:lnSpc>
                <a:spcPct val="150000"/>
              </a:lnSpc>
            </a:pPr>
            <a:r>
              <a:rPr lang="en-US" sz="2800" dirty="0">
                <a:solidFill>
                  <a:schemeClr val="tx1"/>
                </a:solidFill>
                <a:latin typeface="Arial" panose="020B0604020202020204" pitchFamily="34" charset="0"/>
                <a:cs typeface="Arial" panose="020B0604020202020204" pitchFamily="34" charset="0"/>
              </a:rPr>
              <a:t>Electroconvulsive therapy (ECT)</a:t>
            </a:r>
          </a:p>
          <a:p>
            <a:pPr lvl="1">
              <a:lnSpc>
                <a:spcPct val="150000"/>
              </a:lnSpc>
            </a:pPr>
            <a:r>
              <a:rPr lang="en-US" sz="2800" dirty="0">
                <a:solidFill>
                  <a:schemeClr val="tx1"/>
                </a:solidFill>
                <a:latin typeface="Arial" panose="020B0604020202020204" pitchFamily="34" charset="0"/>
                <a:cs typeface="Arial" panose="020B0604020202020204" pitchFamily="34" charset="0"/>
              </a:rPr>
              <a:t>Lobotomy (highly controversial) </a:t>
            </a:r>
          </a:p>
          <a:p>
            <a:pPr lvl="1">
              <a:lnSpc>
                <a:spcPct val="150000"/>
              </a:lnSpc>
            </a:pPr>
            <a:r>
              <a:rPr lang="en-US" sz="2800" dirty="0">
                <a:latin typeface="Arial" panose="020B0604020202020204" pitchFamily="34" charset="0"/>
                <a:cs typeface="Arial" panose="020B0604020202020204" pitchFamily="34" charset="0"/>
              </a:rPr>
              <a:t>Shift in 20th century → biological understanding + medication</a:t>
            </a:r>
          </a:p>
          <a:p>
            <a:pPr marL="457200" indent="-457200">
              <a:buFont typeface="Arial" panose="020B0604020202020204" pitchFamily="34" charset="0"/>
              <a:buChar char="•"/>
            </a:pPr>
            <a:r>
              <a:rPr lang="en-US" sz="2800" dirty="0">
                <a:latin typeface="Arial" panose="020B0604020202020204" pitchFamily="34" charset="0"/>
                <a:cs typeface="Arial" panose="020B0604020202020204" pitchFamily="34" charset="0"/>
              </a:rPr>
              <a:t>A key limitation of antipsychotic medication is that it is more effective for positive symptoms than negative or cognitive symptoms (Huhn et al., 2019).</a:t>
            </a:r>
            <a:endParaRPr lang="en-GB" sz="2800" dirty="0">
              <a:latin typeface="Arial" panose="020B0604020202020204" pitchFamily="34" charset="0"/>
              <a:cs typeface="Arial" panose="020B0604020202020204" pitchFamily="34" charset="0"/>
            </a:endParaRPr>
          </a:p>
        </p:txBody>
      </p:sp>
      <p:sp>
        <p:nvSpPr>
          <p:cNvPr id="6" name="Text Placeholder 5">
            <a:extLst>
              <a:ext uri="{FF2B5EF4-FFF2-40B4-BE49-F238E27FC236}">
                <a16:creationId xmlns:a16="http://schemas.microsoft.com/office/drawing/2014/main" id="{17D374F2-DF33-39C4-AE9E-EC19FF534CA6}"/>
              </a:ext>
            </a:extLst>
          </p:cNvPr>
          <p:cNvSpPr>
            <a:spLocks noGrp="1"/>
          </p:cNvSpPr>
          <p:nvPr>
            <p:ph type="body" sz="quarter" idx="22"/>
          </p:nvPr>
        </p:nvSpPr>
        <p:spPr>
          <a:xfrm>
            <a:off x="11706728" y="18439653"/>
            <a:ext cx="9720000" cy="738656"/>
          </a:xfrm>
          <a:solidFill>
            <a:srgbClr val="FF66FF"/>
          </a:solidFill>
          <a:ln>
            <a:solidFill>
              <a:srgbClr val="CC99FF"/>
            </a:solidFill>
          </a:ln>
        </p:spPr>
        <p:txBody>
          <a:bodyPr/>
          <a:lstStyle/>
          <a:p>
            <a:r>
              <a:rPr lang="en-GB" sz="3600" dirty="0">
                <a:latin typeface="Arial" panose="020B0604020202020204" pitchFamily="34" charset="0"/>
                <a:cs typeface="Arial" panose="020B0604020202020204" pitchFamily="34" charset="0"/>
              </a:rPr>
              <a:t>03.Historical perspectives and treatments </a:t>
            </a:r>
          </a:p>
        </p:txBody>
      </p:sp>
      <p:sp>
        <p:nvSpPr>
          <p:cNvPr id="8" name="Text Placeholder 7">
            <a:extLst>
              <a:ext uri="{FF2B5EF4-FFF2-40B4-BE49-F238E27FC236}">
                <a16:creationId xmlns:a16="http://schemas.microsoft.com/office/drawing/2014/main" id="{F39F00D5-5C38-D6F2-6606-6A41E051B19F}"/>
              </a:ext>
            </a:extLst>
          </p:cNvPr>
          <p:cNvSpPr>
            <a:spLocks noGrp="1"/>
          </p:cNvSpPr>
          <p:nvPr>
            <p:ph type="body" sz="quarter" idx="23"/>
          </p:nvPr>
        </p:nvSpPr>
        <p:spPr>
          <a:xfrm>
            <a:off x="23076050" y="16887296"/>
            <a:ext cx="8721969" cy="778315"/>
          </a:xfrm>
          <a:solidFill>
            <a:srgbClr val="FF33CC"/>
          </a:solidFill>
          <a:ln>
            <a:solidFill>
              <a:srgbClr val="CC99FF"/>
            </a:solidFill>
          </a:ln>
        </p:spPr>
        <p:txBody>
          <a:bodyPr/>
          <a:lstStyle/>
          <a:p>
            <a:r>
              <a:rPr lang="en-GB" sz="3600" b="1" u="sng" dirty="0">
                <a:latin typeface="Arial" panose="020B0604020202020204" pitchFamily="34" charset="0"/>
                <a:cs typeface="Arial" panose="020B0604020202020204" pitchFamily="34" charset="0"/>
              </a:rPr>
              <a:t>04.Current services and treatments </a:t>
            </a:r>
          </a:p>
        </p:txBody>
      </p:sp>
      <p:sp>
        <p:nvSpPr>
          <p:cNvPr id="9" name="Text Placeholder 8">
            <a:extLst>
              <a:ext uri="{FF2B5EF4-FFF2-40B4-BE49-F238E27FC236}">
                <a16:creationId xmlns:a16="http://schemas.microsoft.com/office/drawing/2014/main" id="{527F632F-F998-135E-0524-86D375FC5D18}"/>
              </a:ext>
            </a:extLst>
          </p:cNvPr>
          <p:cNvSpPr>
            <a:spLocks noGrp="1"/>
          </p:cNvSpPr>
          <p:nvPr>
            <p:ph type="body" sz="quarter" idx="24"/>
          </p:nvPr>
        </p:nvSpPr>
        <p:spPr>
          <a:xfrm>
            <a:off x="33624539" y="6036150"/>
            <a:ext cx="9720000" cy="733448"/>
          </a:xfrm>
          <a:solidFill>
            <a:srgbClr val="FF6699"/>
          </a:solidFill>
          <a:ln>
            <a:solidFill>
              <a:srgbClr val="F3F5FA"/>
            </a:solidFill>
          </a:ln>
        </p:spPr>
        <p:txBody>
          <a:bodyPr/>
          <a:lstStyle/>
          <a:p>
            <a:r>
              <a:rPr lang="en-GB" sz="3600" dirty="0">
                <a:latin typeface="Arial" panose="020B0604020202020204" pitchFamily="34" charset="0"/>
                <a:cs typeface="Arial" panose="020B0604020202020204" pitchFamily="34" charset="0"/>
              </a:rPr>
              <a:t>05.Recommendations</a:t>
            </a:r>
          </a:p>
          <a:p>
            <a:endParaRPr lang="en-GB" dirty="0"/>
          </a:p>
        </p:txBody>
      </p:sp>
      <p:sp>
        <p:nvSpPr>
          <p:cNvPr id="11" name="Text Placeholder 10">
            <a:extLst>
              <a:ext uri="{FF2B5EF4-FFF2-40B4-BE49-F238E27FC236}">
                <a16:creationId xmlns:a16="http://schemas.microsoft.com/office/drawing/2014/main" id="{E623E73B-A818-ECAD-449D-B4BA29C89431}"/>
              </a:ext>
            </a:extLst>
          </p:cNvPr>
          <p:cNvSpPr>
            <a:spLocks noGrp="1"/>
          </p:cNvSpPr>
          <p:nvPr>
            <p:ph type="body" sz="quarter" idx="26"/>
          </p:nvPr>
        </p:nvSpPr>
        <p:spPr>
          <a:xfrm>
            <a:off x="33624539" y="17457254"/>
            <a:ext cx="9720000" cy="761567"/>
          </a:xfrm>
          <a:solidFill>
            <a:srgbClr val="FF66FF"/>
          </a:solidFill>
          <a:ln>
            <a:solidFill>
              <a:srgbClr val="90408A"/>
            </a:solidFill>
          </a:ln>
        </p:spPr>
        <p:txBody>
          <a:bodyPr/>
          <a:lstStyle/>
          <a:p>
            <a:pPr algn="ctr"/>
            <a:r>
              <a:rPr lang="en-GB" sz="3600" b="1" u="sng" dirty="0">
                <a:latin typeface="Arial" panose="020B0604020202020204" pitchFamily="34" charset="0"/>
                <a:cs typeface="Arial" panose="020B0604020202020204" pitchFamily="34" charset="0"/>
              </a:rPr>
              <a:t>06.Conclusions</a:t>
            </a:r>
          </a:p>
          <a:p>
            <a:r>
              <a:rPr lang="en-GB" sz="4800" dirty="0">
                <a:latin typeface="Aptos" panose="020B0004020202020204" pitchFamily="34" charset="0"/>
              </a:rPr>
              <a:t> </a:t>
            </a:r>
          </a:p>
        </p:txBody>
      </p:sp>
      <p:sp>
        <p:nvSpPr>
          <p:cNvPr id="15" name="Text Placeholder 14">
            <a:extLst>
              <a:ext uri="{FF2B5EF4-FFF2-40B4-BE49-F238E27FC236}">
                <a16:creationId xmlns:a16="http://schemas.microsoft.com/office/drawing/2014/main" id="{A70C907E-7905-7BDC-E66E-90047768310D}"/>
              </a:ext>
            </a:extLst>
          </p:cNvPr>
          <p:cNvSpPr>
            <a:spLocks noGrp="1"/>
          </p:cNvSpPr>
          <p:nvPr>
            <p:ph type="body" sz="quarter" idx="27"/>
          </p:nvPr>
        </p:nvSpPr>
        <p:spPr>
          <a:xfrm>
            <a:off x="561862" y="19807648"/>
            <a:ext cx="9691304" cy="11491267"/>
          </a:xfrm>
          <a:ln w="76200">
            <a:solidFill>
              <a:srgbClr val="90408A"/>
            </a:solidFill>
          </a:ln>
        </p:spPr>
        <p:txBody>
          <a:bodyPr/>
          <a:lstStyle/>
          <a:p>
            <a:pPr algn="l"/>
            <a:r>
              <a:rPr lang="en-GB" sz="2800" b="1" u="none" dirty="0">
                <a:latin typeface="Arial" panose="020B0604020202020204" pitchFamily="34" charset="0"/>
                <a:cs typeface="Arial" panose="020B0604020202020204" pitchFamily="34" charset="0"/>
              </a:rPr>
              <a:t>Causes (Biopsychosocial):</a:t>
            </a:r>
            <a:endParaRPr lang="en-GB" sz="2800" u="none" dirty="0">
              <a:latin typeface="Arial" panose="020B0604020202020204" pitchFamily="34" charset="0"/>
              <a:cs typeface="Arial" panose="020B0604020202020204" pitchFamily="34" charset="0"/>
            </a:endParaRPr>
          </a:p>
          <a:p>
            <a:pPr marL="571500" indent="-571500" algn="l">
              <a:buFont typeface="Arial" panose="020B0604020202020204" pitchFamily="34" charset="0"/>
              <a:buChar char="•"/>
            </a:pPr>
            <a:r>
              <a:rPr lang="en-GB" sz="2800" b="0" u="none" dirty="0">
                <a:latin typeface="Arial" panose="020B0604020202020204" pitchFamily="34" charset="0"/>
                <a:cs typeface="Arial" panose="020B0604020202020204" pitchFamily="34" charset="0"/>
              </a:rPr>
              <a:t>Genetic predisposition (≈80% heritability) </a:t>
            </a:r>
            <a:r>
              <a:rPr lang="en-GB" sz="2800" b="0" dirty="0">
                <a:latin typeface="Arial" panose="020B0604020202020204" pitchFamily="34" charset="0"/>
                <a:cs typeface="Arial" panose="020B0604020202020204" pitchFamily="34" charset="0"/>
              </a:rPr>
              <a:t>(Smeland et al., 2020).</a:t>
            </a:r>
            <a:endParaRPr lang="en-GB" sz="2800" dirty="0"/>
          </a:p>
          <a:p>
            <a:pPr marL="571500" indent="-571500" algn="l">
              <a:buFont typeface="Arial" panose="020B0604020202020204" pitchFamily="34" charset="0"/>
              <a:buChar char="•"/>
            </a:pPr>
            <a:r>
              <a:rPr lang="en-GB" sz="2800" b="0" u="none" dirty="0">
                <a:latin typeface="Arial" panose="020B0604020202020204" pitchFamily="34" charset="0"/>
                <a:cs typeface="Arial" panose="020B0604020202020204" pitchFamily="34" charset="0"/>
              </a:rPr>
              <a:t>Environmental risks: trauma, drugs, urban living (Radua et al., 2020) .</a:t>
            </a:r>
          </a:p>
          <a:p>
            <a:pPr algn="l"/>
            <a:r>
              <a:rPr lang="en-GB" sz="2800" u="none" dirty="0">
                <a:latin typeface="Arial" panose="020B0604020202020204" pitchFamily="34" charset="0"/>
                <a:cs typeface="Arial" panose="020B0604020202020204" pitchFamily="34" charset="0"/>
              </a:rPr>
              <a:t>Symptoms:</a:t>
            </a:r>
          </a:p>
          <a:p>
            <a:pPr marL="571500" indent="-571500" algn="l">
              <a:buFont typeface="Arial" panose="020B0604020202020204" pitchFamily="34" charset="0"/>
              <a:buChar char="•"/>
            </a:pPr>
            <a:r>
              <a:rPr lang="en-GB" sz="2800" b="0" u="none" dirty="0">
                <a:latin typeface="Arial" panose="020B0604020202020204" pitchFamily="34" charset="0"/>
                <a:cs typeface="Arial" panose="020B0604020202020204" pitchFamily="34" charset="0"/>
              </a:rPr>
              <a:t>Positive: hallucinations, delusions</a:t>
            </a:r>
          </a:p>
          <a:p>
            <a:pPr marL="571500" indent="-571500" algn="l">
              <a:buFont typeface="Arial" panose="020B0604020202020204" pitchFamily="34" charset="0"/>
              <a:buChar char="•"/>
            </a:pPr>
            <a:r>
              <a:rPr lang="en-GB" sz="2800" b="0" u="none" dirty="0">
                <a:latin typeface="Arial" panose="020B0604020202020204" pitchFamily="34" charset="0"/>
                <a:cs typeface="Arial" panose="020B0604020202020204" pitchFamily="34" charset="0"/>
              </a:rPr>
              <a:t>Negative: withdrawal, low motivation</a:t>
            </a:r>
          </a:p>
          <a:p>
            <a:pPr marL="571500" indent="-571500" algn="l">
              <a:buFont typeface="Arial" panose="020B0604020202020204" pitchFamily="34" charset="0"/>
              <a:buChar char="•"/>
            </a:pPr>
            <a:r>
              <a:rPr lang="en-GB" sz="2800" b="0" u="none" dirty="0">
                <a:latin typeface="Arial" panose="020B0604020202020204" pitchFamily="34" charset="0"/>
                <a:cs typeface="Arial" panose="020B0604020202020204" pitchFamily="34" charset="0"/>
              </a:rPr>
              <a:t>Cognitive: poor memory, attention (WHO, 2019)</a:t>
            </a:r>
          </a:p>
          <a:p>
            <a:pPr algn="l"/>
            <a:r>
              <a:rPr lang="en-GB" sz="2800" u="none" dirty="0">
                <a:latin typeface="Arial" panose="020B0604020202020204" pitchFamily="34" charset="0"/>
                <a:cs typeface="Arial" panose="020B0604020202020204" pitchFamily="34" charset="0"/>
              </a:rPr>
              <a:t>Diagnosis:</a:t>
            </a:r>
          </a:p>
          <a:p>
            <a:pPr marL="571500" indent="-571500" algn="l">
              <a:buFont typeface="Arial" panose="020B0604020202020204" pitchFamily="34" charset="0"/>
              <a:buChar char="•"/>
            </a:pPr>
            <a:r>
              <a:rPr lang="en-GB" sz="2800" b="0" u="none" dirty="0">
                <a:latin typeface="Arial" panose="020B0604020202020204" pitchFamily="34" charset="0"/>
                <a:cs typeface="Arial" panose="020B0604020202020204" pitchFamily="34" charset="0"/>
              </a:rPr>
              <a:t>Based on ICD-11 / DSM-5 criteria</a:t>
            </a:r>
          </a:p>
          <a:p>
            <a:pPr marL="571500" indent="-571500" algn="l">
              <a:buFont typeface="Arial" panose="020B0604020202020204" pitchFamily="34" charset="0"/>
              <a:buChar char="•"/>
            </a:pPr>
            <a:r>
              <a:rPr lang="en-GB" sz="2800" b="0" u="none" dirty="0">
                <a:latin typeface="Arial" panose="020B0604020202020204" pitchFamily="34" charset="0"/>
                <a:cs typeface="Arial" panose="020B0604020202020204" pitchFamily="34" charset="0"/>
              </a:rPr>
              <a:t>Symptoms ≥1 month + functional impairment (WHO, 2019)</a:t>
            </a:r>
          </a:p>
          <a:p>
            <a:endParaRPr lang="en-GB" sz="4000" b="1" dirty="0"/>
          </a:p>
        </p:txBody>
      </p:sp>
      <p:sp>
        <p:nvSpPr>
          <p:cNvPr id="18" name="Text Placeholder 17">
            <a:extLst>
              <a:ext uri="{FF2B5EF4-FFF2-40B4-BE49-F238E27FC236}">
                <a16:creationId xmlns:a16="http://schemas.microsoft.com/office/drawing/2014/main" id="{9D21321E-1878-CD40-4AA6-3764E797EE11}"/>
              </a:ext>
            </a:extLst>
          </p:cNvPr>
          <p:cNvSpPr>
            <a:spLocks noGrp="1"/>
          </p:cNvSpPr>
          <p:nvPr>
            <p:ph type="body" sz="quarter" idx="28"/>
          </p:nvPr>
        </p:nvSpPr>
        <p:spPr>
          <a:xfrm>
            <a:off x="10682763" y="62427"/>
            <a:ext cx="33208437" cy="1938970"/>
          </a:xfrm>
          <a:solidFill>
            <a:srgbClr val="CC99FF"/>
          </a:solidFill>
          <a:ln>
            <a:solidFill>
              <a:srgbClr val="00B0F0"/>
            </a:solidFill>
          </a:ln>
        </p:spPr>
        <p:txBody>
          <a:bodyPr/>
          <a:lstStyle/>
          <a:p>
            <a:pPr algn="ctr"/>
            <a:r>
              <a:rPr lang="en-GB" sz="9600" b="1" u="sng" dirty="0">
                <a:solidFill>
                  <a:srgbClr val="100561"/>
                </a:solidFill>
                <a:effectLst/>
                <a:highlight>
                  <a:srgbClr val="CC99FF"/>
                </a:highlight>
                <a:latin typeface="Arial" panose="020B0604020202020204" pitchFamily="34" charset="0"/>
                <a:cs typeface="Arial" panose="020B0604020202020204" pitchFamily="34" charset="0"/>
              </a:rPr>
              <a:t>Schizophrenia 6A20 </a:t>
            </a:r>
            <a:r>
              <a:rPr lang="en-GB" sz="9600" b="1" u="sng" dirty="0">
                <a:solidFill>
                  <a:srgbClr val="100561"/>
                </a:solidFill>
                <a:highlight>
                  <a:srgbClr val="CC99FF"/>
                </a:highlight>
                <a:latin typeface="Arial" panose="020B0604020202020204" pitchFamily="34" charset="0"/>
                <a:cs typeface="Arial" panose="020B0604020202020204" pitchFamily="34" charset="0"/>
              </a:rPr>
              <a:t>ICD-11</a:t>
            </a:r>
            <a:r>
              <a:rPr lang="en-GB" sz="9600" b="1" u="sng" dirty="0">
                <a:solidFill>
                  <a:srgbClr val="100561"/>
                </a:solidFill>
                <a:effectLst/>
                <a:highlight>
                  <a:srgbClr val="CC99FF"/>
                </a:highlight>
                <a:latin typeface="Arial" panose="020B0604020202020204" pitchFamily="34" charset="0"/>
                <a:cs typeface="Arial" panose="020B0604020202020204" pitchFamily="34" charset="0"/>
              </a:rPr>
              <a:t> </a:t>
            </a:r>
            <a:endParaRPr lang="en-GB" sz="9600" b="1" u="sng" dirty="0">
              <a:solidFill>
                <a:srgbClr val="100561"/>
              </a:solidFill>
              <a:highlight>
                <a:srgbClr val="CC99FF"/>
              </a:highlight>
              <a:latin typeface="Arial" panose="020B0604020202020204" pitchFamily="34" charset="0"/>
              <a:cs typeface="Arial" panose="020B0604020202020204" pitchFamily="34" charset="0"/>
            </a:endParaRPr>
          </a:p>
        </p:txBody>
      </p:sp>
      <p:sp>
        <p:nvSpPr>
          <p:cNvPr id="19" name="TextBox 18">
            <a:extLst>
              <a:ext uri="{FF2B5EF4-FFF2-40B4-BE49-F238E27FC236}">
                <a16:creationId xmlns:a16="http://schemas.microsoft.com/office/drawing/2014/main" id="{5875ED09-4E4A-9E07-67CF-B667B77E48B3}"/>
              </a:ext>
            </a:extLst>
          </p:cNvPr>
          <p:cNvSpPr txBox="1"/>
          <p:nvPr/>
        </p:nvSpPr>
        <p:spPr>
          <a:xfrm>
            <a:off x="34209318" y="7315200"/>
            <a:ext cx="184731" cy="1415772"/>
          </a:xfrm>
          <a:prstGeom prst="rect">
            <a:avLst/>
          </a:prstGeom>
          <a:noFill/>
        </p:spPr>
        <p:txBody>
          <a:bodyPr wrap="none" rtlCol="0">
            <a:spAutoFit/>
          </a:bodyPr>
          <a:lstStyle/>
          <a:p>
            <a:endParaRPr lang="en-GB" dirty="0"/>
          </a:p>
        </p:txBody>
      </p:sp>
      <p:sp>
        <p:nvSpPr>
          <p:cNvPr id="20" name="TextBox 19">
            <a:extLst>
              <a:ext uri="{FF2B5EF4-FFF2-40B4-BE49-F238E27FC236}">
                <a16:creationId xmlns:a16="http://schemas.microsoft.com/office/drawing/2014/main" id="{16FF6B02-A9BE-2CD6-CD0A-FFA00D082C87}"/>
              </a:ext>
            </a:extLst>
          </p:cNvPr>
          <p:cNvSpPr txBox="1"/>
          <p:nvPr/>
        </p:nvSpPr>
        <p:spPr>
          <a:xfrm>
            <a:off x="22556476" y="18109731"/>
            <a:ext cx="9738035" cy="7768473"/>
          </a:xfrm>
          <a:prstGeom prst="rect">
            <a:avLst/>
          </a:prstGeom>
          <a:noFill/>
          <a:ln w="76200">
            <a:solidFill>
              <a:srgbClr val="90408A"/>
            </a:solidFill>
          </a:ln>
        </p:spPr>
        <p:txBody>
          <a:bodyPr wrap="square" rtlCol="0">
            <a:spAutoFit/>
          </a:bodyPr>
          <a:lstStyle/>
          <a:p>
            <a:pPr marL="571500" indent="-571500">
              <a:lnSpc>
                <a:spcPct val="150000"/>
              </a:lnSpc>
              <a:buFont typeface="Arial" panose="020B0604020202020204" pitchFamily="34" charset="0"/>
              <a:buChar char="•"/>
            </a:pPr>
            <a:r>
              <a:rPr lang="en-GB" sz="2800" dirty="0">
                <a:latin typeface="Arial" panose="020B0604020202020204" pitchFamily="34" charset="0"/>
                <a:cs typeface="Arial" panose="020B0604020202020204" pitchFamily="34" charset="0"/>
              </a:rPr>
              <a:t>Antipsychotic medication (main treatment)</a:t>
            </a:r>
          </a:p>
          <a:p>
            <a:pPr marL="571500" indent="-571500">
              <a:lnSpc>
                <a:spcPct val="150000"/>
              </a:lnSpc>
              <a:buFont typeface="Arial" panose="020B0604020202020204" pitchFamily="34" charset="0"/>
              <a:buChar char="•"/>
            </a:pPr>
            <a:r>
              <a:rPr lang="en-GB" sz="2800" dirty="0">
                <a:latin typeface="Arial" panose="020B0604020202020204" pitchFamily="34" charset="0"/>
                <a:cs typeface="Arial" panose="020B0604020202020204" pitchFamily="34" charset="0"/>
              </a:rPr>
              <a:t>CBT for psychosis (CBTp)</a:t>
            </a:r>
          </a:p>
          <a:p>
            <a:pPr marL="571500" indent="-571500">
              <a:lnSpc>
                <a:spcPct val="150000"/>
              </a:lnSpc>
              <a:buFont typeface="Arial" panose="020B0604020202020204" pitchFamily="34" charset="0"/>
              <a:buChar char="•"/>
            </a:pPr>
            <a:r>
              <a:rPr lang="en-GB" sz="2800" dirty="0">
                <a:latin typeface="Arial" panose="020B0604020202020204" pitchFamily="34" charset="0"/>
                <a:cs typeface="Arial" panose="020B0604020202020204" pitchFamily="34" charset="0"/>
              </a:rPr>
              <a:t>Family therapy</a:t>
            </a:r>
          </a:p>
          <a:p>
            <a:pPr marL="571500" indent="-571500">
              <a:lnSpc>
                <a:spcPct val="150000"/>
              </a:lnSpc>
              <a:buFont typeface="Arial" panose="020B0604020202020204" pitchFamily="34" charset="0"/>
              <a:buChar char="•"/>
            </a:pPr>
            <a:r>
              <a:rPr lang="en-GB" sz="2800" dirty="0">
                <a:latin typeface="Arial" panose="020B0604020202020204" pitchFamily="34" charset="0"/>
                <a:cs typeface="Arial" panose="020B0604020202020204" pitchFamily="34" charset="0"/>
              </a:rPr>
              <a:t>Early intervention teams </a:t>
            </a:r>
            <a:r>
              <a:rPr lang="en-GB" sz="2800" dirty="0"/>
              <a:t>(</a:t>
            </a:r>
            <a:r>
              <a:rPr lang="en-GB" sz="2800" dirty="0">
                <a:latin typeface="Arial" panose="020B0604020202020204" pitchFamily="34" charset="0"/>
                <a:cs typeface="Arial" panose="020B0604020202020204" pitchFamily="34" charset="0"/>
              </a:rPr>
              <a:t>NHS England, 2019)</a:t>
            </a:r>
          </a:p>
          <a:p>
            <a:pPr>
              <a:lnSpc>
                <a:spcPct val="150000"/>
              </a:lnSpc>
            </a:pPr>
            <a:r>
              <a:rPr lang="en-GB" sz="2800" dirty="0">
                <a:latin typeface="Arial" panose="020B0604020202020204" pitchFamily="34" charset="0"/>
                <a:cs typeface="Arial" panose="020B0604020202020204" pitchFamily="34" charset="0"/>
              </a:rPr>
              <a:t>✔ Shift to community care (not asylums)</a:t>
            </a:r>
            <a:br>
              <a:rPr lang="en-GB" sz="2800" dirty="0">
                <a:latin typeface="Arial" panose="020B0604020202020204" pitchFamily="34" charset="0"/>
                <a:cs typeface="Arial" panose="020B0604020202020204" pitchFamily="34" charset="0"/>
              </a:rPr>
            </a:br>
            <a:r>
              <a:rPr lang="en-GB" sz="2800" dirty="0">
                <a:latin typeface="Arial" panose="020B0604020202020204" pitchFamily="34" charset="0"/>
                <a:cs typeface="Arial" panose="020B0604020202020204" pitchFamily="34" charset="0"/>
              </a:rPr>
              <a:t>✔ Focus on recovery &amp; independence (NHS England, 2019)</a:t>
            </a:r>
          </a:p>
          <a:p>
            <a:pPr>
              <a:lnSpc>
                <a:spcPct val="150000"/>
              </a:lnSpc>
            </a:pPr>
            <a:r>
              <a:rPr lang="en-GB" sz="2800" dirty="0">
                <a:latin typeface="Arial" panose="020B0604020202020204" pitchFamily="34" charset="0"/>
                <a:cs typeface="Arial" panose="020B0604020202020204" pitchFamily="34" charset="0"/>
              </a:rPr>
              <a:t>⚠ Issues:</a:t>
            </a:r>
          </a:p>
          <a:p>
            <a:pPr marL="571500" indent="-571500">
              <a:lnSpc>
                <a:spcPct val="150000"/>
              </a:lnSpc>
              <a:buFont typeface="Arial" panose="020B0604020202020204" pitchFamily="34" charset="0"/>
              <a:buChar char="•"/>
            </a:pPr>
            <a:r>
              <a:rPr lang="en-GB" sz="2800" dirty="0">
                <a:latin typeface="Arial" panose="020B0604020202020204" pitchFamily="34" charset="0"/>
                <a:cs typeface="Arial" panose="020B0604020202020204" pitchFamily="34" charset="0"/>
              </a:rPr>
              <a:t>Inequality in access</a:t>
            </a:r>
          </a:p>
          <a:p>
            <a:pPr marL="571500" indent="-571500">
              <a:lnSpc>
                <a:spcPct val="150000"/>
              </a:lnSpc>
              <a:buFont typeface="Arial" panose="020B0604020202020204" pitchFamily="34" charset="0"/>
              <a:buChar char="•"/>
            </a:pPr>
            <a:r>
              <a:rPr lang="en-GB" sz="2800" dirty="0">
                <a:latin typeface="Arial" panose="020B0604020202020204" pitchFamily="34" charset="0"/>
                <a:cs typeface="Arial" panose="020B0604020202020204" pitchFamily="34" charset="0"/>
              </a:rPr>
              <a:t>Ongoing stigma</a:t>
            </a:r>
          </a:p>
          <a:p>
            <a:pPr marL="571500" indent="-571500">
              <a:lnSpc>
                <a:spcPct val="150000"/>
              </a:lnSpc>
              <a:buFont typeface="Arial" panose="020B0604020202020204" pitchFamily="34" charset="0"/>
              <a:buChar char="•"/>
            </a:pPr>
            <a:r>
              <a:rPr lang="en-US" sz="2800" dirty="0">
                <a:latin typeface="Arial" panose="020B0604020202020204" pitchFamily="34" charset="0"/>
                <a:cs typeface="Arial" panose="020B0604020202020204" pitchFamily="34" charset="0"/>
              </a:rPr>
              <a:t>However, access to psychological therapies remains unequal, which can limit recovery outcomes (NHS England, 2019).</a:t>
            </a:r>
            <a:endParaRPr lang="en-GB" sz="2800" dirty="0">
              <a:latin typeface="Arial" panose="020B0604020202020204" pitchFamily="34" charset="0"/>
              <a:cs typeface="Arial" panose="020B0604020202020204" pitchFamily="34" charset="0"/>
            </a:endParaRPr>
          </a:p>
        </p:txBody>
      </p:sp>
      <p:sp>
        <p:nvSpPr>
          <p:cNvPr id="22" name="TextBox 21">
            <a:extLst>
              <a:ext uri="{FF2B5EF4-FFF2-40B4-BE49-F238E27FC236}">
                <a16:creationId xmlns:a16="http://schemas.microsoft.com/office/drawing/2014/main" id="{DC4BA768-79A9-1D34-CFD5-0015A2622937}"/>
              </a:ext>
            </a:extLst>
          </p:cNvPr>
          <p:cNvSpPr txBox="1"/>
          <p:nvPr/>
        </p:nvSpPr>
        <p:spPr>
          <a:xfrm>
            <a:off x="33778871" y="18682709"/>
            <a:ext cx="9498961" cy="8414804"/>
          </a:xfrm>
          <a:prstGeom prst="rect">
            <a:avLst/>
          </a:prstGeom>
          <a:noFill/>
          <a:ln w="76200">
            <a:solidFill>
              <a:srgbClr val="002060"/>
            </a:solidFill>
          </a:ln>
        </p:spPr>
        <p:txBody>
          <a:bodyPr wrap="square" rtlCol="0">
            <a:spAutoFit/>
          </a:bodyPr>
          <a:lstStyle/>
          <a:p>
            <a:pPr algn="just">
              <a:lnSpc>
                <a:spcPct val="150000"/>
              </a:lnSpc>
            </a:pPr>
            <a:r>
              <a:rPr lang="en-US" sz="2800" dirty="0">
                <a:latin typeface="Arial" panose="020B0604020202020204" pitchFamily="34" charset="0"/>
                <a:cs typeface="Arial" panose="020B0604020202020204" pitchFamily="34" charset="0"/>
              </a:rPr>
              <a:t>In conclusion, schizophrenia is a complex mental disorder influenced by biological, psychological, and social factors. Historical approaches to treatment were often harmful and based on limited understanding, whereas modern interventions are more evidence-based and recovery-focused.</a:t>
            </a:r>
          </a:p>
          <a:p>
            <a:pPr algn="just">
              <a:lnSpc>
                <a:spcPct val="150000"/>
              </a:lnSpc>
            </a:pPr>
            <a:r>
              <a:rPr lang="en-US" sz="2800" dirty="0">
                <a:latin typeface="Arial" panose="020B0604020202020204" pitchFamily="34" charset="0"/>
                <a:cs typeface="Arial" panose="020B0604020202020204" pitchFamily="34" charset="0"/>
              </a:rPr>
              <a:t>However, despite these advancements, significant challenges remain, particularly in relation to inequalities in access to services and the effectiveness of treatments for all symptom types. </a:t>
            </a:r>
          </a:p>
          <a:p>
            <a:pPr algn="just">
              <a:lnSpc>
                <a:spcPct val="150000"/>
              </a:lnSpc>
            </a:pPr>
            <a:r>
              <a:rPr lang="en-US" sz="2800" dirty="0">
                <a:latin typeface="Arial" panose="020B0604020202020204" pitchFamily="34" charset="0"/>
                <a:cs typeface="Arial" panose="020B0604020202020204" pitchFamily="34" charset="0"/>
              </a:rPr>
              <a:t>This highlights the need for continued development of mental health services and more holistic approaches to care.</a:t>
            </a:r>
            <a:endParaRPr lang="en-GB" sz="4000" dirty="0">
              <a:latin typeface="Arial" panose="020B0604020202020204" pitchFamily="34" charset="0"/>
              <a:cs typeface="Arial" panose="020B0604020202020204" pitchFamily="34" charset="0"/>
            </a:endParaRPr>
          </a:p>
        </p:txBody>
      </p:sp>
      <p:sp>
        <p:nvSpPr>
          <p:cNvPr id="27" name="TextBox 26">
            <a:extLst>
              <a:ext uri="{FF2B5EF4-FFF2-40B4-BE49-F238E27FC236}">
                <a16:creationId xmlns:a16="http://schemas.microsoft.com/office/drawing/2014/main" id="{83795DBE-9870-23A9-4720-2AD9C82A603C}"/>
              </a:ext>
            </a:extLst>
          </p:cNvPr>
          <p:cNvSpPr txBox="1"/>
          <p:nvPr/>
        </p:nvSpPr>
        <p:spPr>
          <a:xfrm>
            <a:off x="672745" y="7597007"/>
            <a:ext cx="9623621" cy="9707466"/>
          </a:xfrm>
          <a:prstGeom prst="rect">
            <a:avLst/>
          </a:prstGeom>
          <a:noFill/>
          <a:ln w="76200">
            <a:solidFill>
              <a:srgbClr val="FF0066"/>
            </a:solidFill>
          </a:ln>
        </p:spPr>
        <p:txBody>
          <a:bodyPr wrap="square" rtlCol="0">
            <a:spAutoFit/>
          </a:bodyPr>
          <a:lstStyle/>
          <a:p>
            <a:pPr algn="just">
              <a:lnSpc>
                <a:spcPct val="150000"/>
              </a:lnSpc>
            </a:pPr>
            <a:r>
              <a:rPr lang="en-US" sz="2800" dirty="0">
                <a:latin typeface="Arial" panose="020B0604020202020204" pitchFamily="34" charset="0"/>
                <a:cs typeface="Arial" panose="020B0604020202020204" pitchFamily="34" charset="0"/>
              </a:rPr>
              <a:t>Schizophrenia is a severe psychotic disorder classified in the ICD-11, characterized by disturbances in thinking, perception, and behavior, including hallucinations and delusions (WHO, 2019). </a:t>
            </a:r>
          </a:p>
          <a:p>
            <a:pPr algn="just">
              <a:lnSpc>
                <a:spcPct val="150000"/>
              </a:lnSpc>
            </a:pPr>
            <a:r>
              <a:rPr lang="en-US" sz="2800" dirty="0">
                <a:latin typeface="Arial" panose="020B0604020202020204" pitchFamily="34" charset="0"/>
                <a:cs typeface="Arial" panose="020B0604020202020204" pitchFamily="34" charset="0"/>
              </a:rPr>
              <a:t>It affects approximately 1% of the global population, equating to around 24 million people worldwide (WHO, 2022). </a:t>
            </a:r>
          </a:p>
          <a:p>
            <a:pPr algn="just">
              <a:lnSpc>
                <a:spcPct val="150000"/>
              </a:lnSpc>
            </a:pPr>
            <a:endParaRPr lang="en-US" sz="2800" dirty="0">
              <a:latin typeface="Arial" panose="020B0604020202020204" pitchFamily="34" charset="0"/>
              <a:cs typeface="Arial" panose="020B0604020202020204" pitchFamily="34" charset="0"/>
            </a:endParaRPr>
          </a:p>
          <a:p>
            <a:pPr algn="just">
              <a:lnSpc>
                <a:spcPct val="150000"/>
              </a:lnSpc>
            </a:pPr>
            <a:r>
              <a:rPr lang="en-US" sz="2800" dirty="0">
                <a:latin typeface="Arial" panose="020B0604020202020204" pitchFamily="34" charset="0"/>
                <a:cs typeface="Arial" panose="020B0604020202020204" pitchFamily="34" charset="0"/>
              </a:rPr>
              <a:t>The disorder typically emerges in late adolescence or early adulthood and is associated with significant functional impairment and social exclusion (Charlson et al., 2019).</a:t>
            </a:r>
          </a:p>
          <a:p>
            <a:pPr algn="just">
              <a:lnSpc>
                <a:spcPct val="150000"/>
              </a:lnSpc>
            </a:pPr>
            <a:r>
              <a:rPr lang="en-US" sz="2800" dirty="0">
                <a:latin typeface="Arial" panose="020B0604020202020204" pitchFamily="34" charset="0"/>
                <a:cs typeface="Arial" panose="020B0604020202020204" pitchFamily="34" charset="0"/>
              </a:rPr>
              <a:t>Despite advances in understanding and treatment, schizophrenia remains a major public health concern due to its chronic nature and the ongoing challenges related to stigma and access to care.</a:t>
            </a:r>
            <a:endParaRPr lang="en-GB" dirty="0">
              <a:latin typeface="Arial" panose="020B0604020202020204" pitchFamily="34" charset="0"/>
              <a:cs typeface="Arial" panose="020B0604020202020204" pitchFamily="34" charset="0"/>
            </a:endParaRPr>
          </a:p>
        </p:txBody>
      </p:sp>
      <p:sp>
        <p:nvSpPr>
          <p:cNvPr id="42" name="TextBox 41">
            <a:extLst>
              <a:ext uri="{FF2B5EF4-FFF2-40B4-BE49-F238E27FC236}">
                <a16:creationId xmlns:a16="http://schemas.microsoft.com/office/drawing/2014/main" id="{15BEA3E8-2316-C5FA-BE9B-9D5E0D5F842A}"/>
              </a:ext>
            </a:extLst>
          </p:cNvPr>
          <p:cNvSpPr txBox="1"/>
          <p:nvPr/>
        </p:nvSpPr>
        <p:spPr>
          <a:xfrm>
            <a:off x="11590331" y="15849729"/>
            <a:ext cx="9588511" cy="1815882"/>
          </a:xfrm>
          <a:prstGeom prst="rect">
            <a:avLst/>
          </a:prstGeom>
          <a:noFill/>
        </p:spPr>
        <p:txBody>
          <a:bodyPr wrap="square" rtlCol="0">
            <a:spAutoFit/>
          </a:bodyPr>
          <a:lstStyle/>
          <a:p>
            <a:pPr algn="just"/>
            <a:r>
              <a:rPr lang="en-US" sz="2800" dirty="0">
                <a:latin typeface="Arial" panose="020B0604020202020204" pitchFamily="34" charset="0"/>
                <a:cs typeface="Arial" panose="020B0604020202020204" pitchFamily="34" charset="0"/>
              </a:rPr>
              <a:t>Schizophrenia typically has an earlier onset in males compared to females, with peak onset in late adolescence for males and later adulthood for females </a:t>
            </a:r>
            <a:r>
              <a:rPr lang="en-GB" sz="2800" dirty="0">
                <a:latin typeface="Arial" panose="020B0604020202020204" pitchFamily="34" charset="0"/>
                <a:cs typeface="Arial" panose="020B0604020202020204" pitchFamily="34" charset="0"/>
              </a:rPr>
              <a:t>(Charlson et al., 2019).</a:t>
            </a:r>
          </a:p>
        </p:txBody>
      </p:sp>
      <p:pic>
        <p:nvPicPr>
          <p:cNvPr id="48" name="Picture 47" descr="People holding hands">
            <a:extLst>
              <a:ext uri="{FF2B5EF4-FFF2-40B4-BE49-F238E27FC236}">
                <a16:creationId xmlns:a16="http://schemas.microsoft.com/office/drawing/2014/main" id="{C72239EA-A1D1-2D07-3ED2-F0099F32A251}"/>
              </a:ext>
            </a:extLst>
          </p:cNvPr>
          <p:cNvPicPr>
            <a:picLocks noChangeAspect="1"/>
          </p:cNvPicPr>
          <p:nvPr/>
        </p:nvPicPr>
        <p:blipFill>
          <a:blip r:embed="rId8" cstate="print">
            <a:extLst>
              <a:ext uri="{28A0092B-C50C-407E-A947-70E740481C1C}">
                <a14:useLocalDpi xmlns:a14="http://schemas.microsoft.com/office/drawing/2010/main" val="0"/>
              </a:ext>
            </a:extLst>
          </a:blip>
          <a:stretch>
            <a:fillRect/>
          </a:stretch>
        </p:blipFill>
        <p:spPr>
          <a:xfrm>
            <a:off x="23312344" y="10817899"/>
            <a:ext cx="8381669" cy="5587779"/>
          </a:xfrm>
          <a:prstGeom prst="rect">
            <a:avLst/>
          </a:prstGeom>
          <a:ln w="190500" cap="sq">
            <a:solidFill>
              <a:srgbClr val="C8C6BD"/>
            </a:solidFill>
            <a:prstDash val="solid"/>
            <a:miter lim="800000"/>
          </a:ln>
          <a:effectLst>
            <a:outerShdw blurRad="254000" algn="bl" rotWithShape="0">
              <a:srgbClr val="000000">
                <a:alpha val="43000"/>
              </a:srgbClr>
            </a:outerShdw>
          </a:effectLst>
          <a:scene3d>
            <a:camera prst="perspectiveFront" fov="5400000"/>
            <a:lightRig rig="threePt" dir="t">
              <a:rot lat="0" lon="0" rev="2100000"/>
            </a:lightRig>
          </a:scene3d>
          <a:sp3d extrusionH="25400">
            <a:bevelT w="304800" h="152400" prst="hardEdge"/>
            <a:extrusionClr>
              <a:srgbClr val="000000"/>
            </a:extrusionClr>
          </a:sp3d>
        </p:spPr>
      </p:pic>
      <p:pic>
        <p:nvPicPr>
          <p:cNvPr id="50" name="Graphic 49" descr="Periodic Graph with solid fill">
            <a:extLst>
              <a:ext uri="{FF2B5EF4-FFF2-40B4-BE49-F238E27FC236}">
                <a16:creationId xmlns:a16="http://schemas.microsoft.com/office/drawing/2014/main" id="{A79ED39C-35E0-DE9D-DF4D-2E922A17AD0B}"/>
              </a:ext>
            </a:extLst>
          </p:cNvPr>
          <p:cNvPicPr>
            <a:picLocks noChangeAspect="1"/>
          </p:cNvPicPr>
          <p:nvPr/>
        </p:nvPicPr>
        <p:blipFill>
          <a:blip r:embed="rId9">
            <a:extLst>
              <a:ext uri="{96DAC541-7B7A-43D3-8B79-37D633B846F1}">
                <asvg:svgBlip xmlns:asvg="http://schemas.microsoft.com/office/drawing/2016/SVG/main" r:embed="rId10"/>
              </a:ext>
            </a:extLst>
          </a:blip>
          <a:stretch>
            <a:fillRect/>
          </a:stretch>
        </p:blipFill>
        <p:spPr>
          <a:xfrm>
            <a:off x="11546953" y="6597029"/>
            <a:ext cx="1904511" cy="1904511"/>
          </a:xfrm>
          <a:prstGeom prst="rect">
            <a:avLst/>
          </a:prstGeom>
        </p:spPr>
      </p:pic>
      <p:pic>
        <p:nvPicPr>
          <p:cNvPr id="59" name="Picture 58" descr="Metallic rope">
            <a:extLst>
              <a:ext uri="{FF2B5EF4-FFF2-40B4-BE49-F238E27FC236}">
                <a16:creationId xmlns:a16="http://schemas.microsoft.com/office/drawing/2014/main" id="{5E48B6D8-8394-4BA2-96E3-2A75F7813902}"/>
              </a:ext>
            </a:extLst>
          </p:cNvPr>
          <p:cNvPicPr>
            <a:picLocks noChangeAspect="1"/>
          </p:cNvPicPr>
          <p:nvPr/>
        </p:nvPicPr>
        <p:blipFill>
          <a:blip r:embed="rId11" cstate="print">
            <a:extLst>
              <a:ext uri="{28A0092B-C50C-407E-A947-70E740481C1C}">
                <a14:useLocalDpi xmlns:a14="http://schemas.microsoft.com/office/drawing/2010/main" val="0"/>
              </a:ext>
            </a:extLst>
          </a:blip>
          <a:stretch>
            <a:fillRect/>
          </a:stretch>
        </p:blipFill>
        <p:spPr>
          <a:xfrm flipV="1">
            <a:off x="10748896" y="2297012"/>
            <a:ext cx="14776065" cy="4399818"/>
          </a:xfrm>
          <a:prstGeom prst="rect">
            <a:avLst/>
          </a:prstGeom>
          <a:ln>
            <a:noFill/>
          </a:ln>
          <a:effectLst>
            <a:softEdge rad="112500"/>
          </a:effectLst>
        </p:spPr>
      </p:pic>
      <p:pic>
        <p:nvPicPr>
          <p:cNvPr id="61" name="Picture 60" descr="Torn rope">
            <a:extLst>
              <a:ext uri="{FF2B5EF4-FFF2-40B4-BE49-F238E27FC236}">
                <a16:creationId xmlns:a16="http://schemas.microsoft.com/office/drawing/2014/main" id="{36EE71C2-5D8F-09E1-B49A-D58811ABBB41}"/>
              </a:ext>
            </a:extLst>
          </p:cNvPr>
          <p:cNvPicPr>
            <a:picLocks noChangeAspect="1"/>
          </p:cNvPicPr>
          <p:nvPr/>
        </p:nvPicPr>
        <p:blipFill>
          <a:blip r:embed="rId12">
            <a:extLst>
              <a:ext uri="{28A0092B-C50C-407E-A947-70E740481C1C}">
                <a14:useLocalDpi xmlns:a14="http://schemas.microsoft.com/office/drawing/2010/main" val="0"/>
              </a:ext>
            </a:extLst>
          </a:blip>
          <a:stretch>
            <a:fillRect/>
          </a:stretch>
        </p:blipFill>
        <p:spPr>
          <a:xfrm flipV="1">
            <a:off x="25458827" y="2796891"/>
            <a:ext cx="18685837" cy="3211295"/>
          </a:xfrm>
          <a:prstGeom prst="rect">
            <a:avLst/>
          </a:prstGeom>
          <a:ln>
            <a:noFill/>
          </a:ln>
          <a:effectLst>
            <a:softEdge rad="241300"/>
          </a:effectLst>
        </p:spPr>
      </p:pic>
      <p:pic>
        <p:nvPicPr>
          <p:cNvPr id="63" name="Picture 62" descr="Assorted pills and tablets">
            <a:extLst>
              <a:ext uri="{FF2B5EF4-FFF2-40B4-BE49-F238E27FC236}">
                <a16:creationId xmlns:a16="http://schemas.microsoft.com/office/drawing/2014/main" id="{53FCF30B-8784-3658-3AC9-BD4B8C1E801D}"/>
              </a:ext>
            </a:extLst>
          </p:cNvPr>
          <p:cNvPicPr>
            <a:picLocks noChangeAspect="1"/>
          </p:cNvPicPr>
          <p:nvPr/>
        </p:nvPicPr>
        <p:blipFill>
          <a:blip r:embed="rId13" cstate="print">
            <a:extLst>
              <a:ext uri="{28A0092B-C50C-407E-A947-70E740481C1C}">
                <a14:useLocalDpi xmlns:a14="http://schemas.microsoft.com/office/drawing/2010/main" val="0"/>
              </a:ext>
            </a:extLst>
          </a:blip>
          <a:stretch>
            <a:fillRect/>
          </a:stretch>
        </p:blipFill>
        <p:spPr>
          <a:xfrm>
            <a:off x="22411803" y="6696224"/>
            <a:ext cx="10027379" cy="3732552"/>
          </a:xfrm>
          <a:prstGeom prst="rect">
            <a:avLst/>
          </a:prstGeom>
          <a:ln>
            <a:noFill/>
          </a:ln>
          <a:effectLst>
            <a:softEdge rad="177800"/>
          </a:effectLst>
        </p:spPr>
      </p:pic>
      <p:sp>
        <p:nvSpPr>
          <p:cNvPr id="7" name="TextBox 6">
            <a:extLst>
              <a:ext uri="{FF2B5EF4-FFF2-40B4-BE49-F238E27FC236}">
                <a16:creationId xmlns:a16="http://schemas.microsoft.com/office/drawing/2014/main" id="{DE9AC6B9-76AF-A993-4C99-45EB31C4E373}"/>
              </a:ext>
            </a:extLst>
          </p:cNvPr>
          <p:cNvSpPr txBox="1"/>
          <p:nvPr/>
        </p:nvSpPr>
        <p:spPr>
          <a:xfrm flipH="1">
            <a:off x="13426116" y="7257399"/>
            <a:ext cx="7987809" cy="954107"/>
          </a:xfrm>
          <a:prstGeom prst="rect">
            <a:avLst/>
          </a:prstGeom>
          <a:noFill/>
        </p:spPr>
        <p:txBody>
          <a:bodyPr wrap="square" rtlCol="0">
            <a:spAutoFit/>
          </a:bodyPr>
          <a:lstStyle/>
          <a:p>
            <a:pPr algn="just"/>
            <a:r>
              <a:rPr lang="en-US" sz="2800" dirty="0">
                <a:latin typeface="Arial" panose="020B0604020202020204" pitchFamily="34" charset="0"/>
                <a:cs typeface="Arial" panose="020B0604020202020204" pitchFamily="34" charset="0"/>
              </a:rPr>
              <a:t>“Figure 1: Age of onset differences in schizophrenia (Charlson et al., 2019)’’</a:t>
            </a:r>
            <a:endParaRPr lang="en-GB" sz="2800" dirty="0">
              <a:latin typeface="Arial" panose="020B0604020202020204" pitchFamily="34" charset="0"/>
              <a:cs typeface="Arial" panose="020B0604020202020204" pitchFamily="34" charset="0"/>
            </a:endParaRPr>
          </a:p>
        </p:txBody>
      </p:sp>
      <p:sp>
        <p:nvSpPr>
          <p:cNvPr id="14" name="Rectangle 2">
            <a:extLst>
              <a:ext uri="{FF2B5EF4-FFF2-40B4-BE49-F238E27FC236}">
                <a16:creationId xmlns:a16="http://schemas.microsoft.com/office/drawing/2014/main" id="{7059AC65-859D-D382-3621-35656FDF7FD7}"/>
              </a:ext>
            </a:extLst>
          </p:cNvPr>
          <p:cNvSpPr>
            <a:spLocks noGrp="1" noChangeArrowheads="1"/>
          </p:cNvSpPr>
          <p:nvPr>
            <p:ph type="body" sz="quarter" idx="25"/>
          </p:nvPr>
        </p:nvSpPr>
        <p:spPr bwMode="auto">
          <a:xfrm>
            <a:off x="33689769" y="6149525"/>
            <a:ext cx="9677164" cy="9984465"/>
          </a:xfrm>
          <a:prstGeom prst="rect">
            <a:avLst/>
          </a:prstGeom>
          <a:noFill/>
          <a:ln w="9525">
            <a:solidFill>
              <a:srgbClr val="90408A"/>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285750" marR="0" lvl="0" indent="-285750" algn="l" defTabSz="914400" rtl="0" eaLnBrk="0" fontAlgn="base" latinLnBrk="0" hangingPunct="0">
              <a:lnSpc>
                <a:spcPct val="100000"/>
              </a:lnSpc>
              <a:spcBef>
                <a:spcPct val="0"/>
              </a:spcBef>
              <a:spcAft>
                <a:spcPct val="0"/>
              </a:spcAft>
              <a:buClrTx/>
              <a:buSzTx/>
              <a:buFont typeface="Arial" panose="020B0604020202020204" pitchFamily="34" charset="0"/>
              <a:buChar char="•"/>
              <a:tabLst/>
            </a:pPr>
            <a:endParaRPr kumimoji="0" lang="en-US" altLang="en-US" sz="1800" b="0" i="0" u="none" strike="noStrike" cap="none" normalizeH="0" baseline="0" dirty="0">
              <a:ln>
                <a:noFill/>
              </a:ln>
              <a:solidFill>
                <a:schemeClr val="tx1"/>
              </a:solidFill>
              <a:effectLst/>
              <a:latin typeface="Arial" panose="020B0604020202020204" pitchFamily="34" charset="0"/>
            </a:endParaRPr>
          </a:p>
          <a:p>
            <a:pPr marL="457200" marR="0" lvl="0" indent="-457200" algn="l" defTabSz="914400" rtl="0" eaLnBrk="0" fontAlgn="base" latinLnBrk="0" hangingPunct="0">
              <a:lnSpc>
                <a:spcPct val="150000"/>
              </a:lnSpc>
              <a:spcBef>
                <a:spcPct val="0"/>
              </a:spcBef>
              <a:spcAft>
                <a:spcPct val="0"/>
              </a:spcAft>
              <a:buClrTx/>
              <a:buSzTx/>
              <a:buFont typeface="Arial" panose="020B0604020202020204" pitchFamily="34" charset="0"/>
              <a:buChar char="•"/>
              <a:tabLst/>
            </a:pPr>
            <a:r>
              <a:rPr kumimoji="0" lang="en-US" altLang="en-US" sz="2800" b="0" i="0" u="none" strike="noStrike" cap="none" normalizeH="0" baseline="0" dirty="0">
                <a:ln>
                  <a:noFill/>
                </a:ln>
                <a:solidFill>
                  <a:schemeClr val="tx1"/>
                </a:solidFill>
                <a:effectLst/>
                <a:latin typeface="Arial" panose="020B0604020202020204" pitchFamily="34" charset="0"/>
              </a:rPr>
              <a:t>Expand early intervention services to improve long-term outcomes </a:t>
            </a:r>
          </a:p>
          <a:p>
            <a:pPr marL="457200" marR="0" lvl="0" indent="-457200" algn="l" defTabSz="914400" rtl="0" eaLnBrk="0" fontAlgn="base" latinLnBrk="0" hangingPunct="0">
              <a:lnSpc>
                <a:spcPct val="150000"/>
              </a:lnSpc>
              <a:spcBef>
                <a:spcPct val="0"/>
              </a:spcBef>
              <a:spcAft>
                <a:spcPct val="0"/>
              </a:spcAft>
              <a:buClrTx/>
              <a:buSzTx/>
              <a:buFont typeface="Arial" panose="020B0604020202020204" pitchFamily="34" charset="0"/>
              <a:buChar char="•"/>
              <a:tabLst/>
            </a:pPr>
            <a:r>
              <a:rPr kumimoji="0" lang="en-US" altLang="en-US" sz="2800" b="0" i="0" u="none" strike="noStrike" cap="none" normalizeH="0" baseline="0" dirty="0">
                <a:ln>
                  <a:noFill/>
                </a:ln>
                <a:solidFill>
                  <a:schemeClr val="tx1"/>
                </a:solidFill>
                <a:effectLst/>
                <a:latin typeface="Arial" panose="020B0604020202020204" pitchFamily="34" charset="0"/>
              </a:rPr>
              <a:t>Reduce stigma through public education and awareness </a:t>
            </a:r>
          </a:p>
          <a:p>
            <a:pPr marL="457200" marR="0" lvl="0" indent="-457200" algn="l" defTabSz="914400" rtl="0" eaLnBrk="0" fontAlgn="base" latinLnBrk="0" hangingPunct="0">
              <a:lnSpc>
                <a:spcPct val="150000"/>
              </a:lnSpc>
              <a:spcBef>
                <a:spcPct val="0"/>
              </a:spcBef>
              <a:spcAft>
                <a:spcPct val="0"/>
              </a:spcAft>
              <a:buClrTx/>
              <a:buSzTx/>
              <a:buFont typeface="Arial" panose="020B0604020202020204" pitchFamily="34" charset="0"/>
              <a:buChar char="•"/>
              <a:tabLst/>
            </a:pPr>
            <a:r>
              <a:rPr kumimoji="0" lang="en-US" altLang="en-US" sz="2800" b="0" i="0" u="none" strike="noStrike" cap="none" normalizeH="0" baseline="0" dirty="0">
                <a:ln>
                  <a:noFill/>
                </a:ln>
                <a:solidFill>
                  <a:schemeClr val="tx1"/>
                </a:solidFill>
                <a:effectLst/>
                <a:latin typeface="Arial" panose="020B0604020202020204" pitchFamily="34" charset="0"/>
              </a:rPr>
              <a:t>Improve access to culturally appropriate mental health care </a:t>
            </a:r>
          </a:p>
          <a:p>
            <a:pPr marL="457200" marR="0" lvl="0" indent="-457200" algn="l" defTabSz="914400" rtl="0" eaLnBrk="0" fontAlgn="base" latinLnBrk="0" hangingPunct="0">
              <a:lnSpc>
                <a:spcPct val="150000"/>
              </a:lnSpc>
              <a:spcBef>
                <a:spcPct val="0"/>
              </a:spcBef>
              <a:spcAft>
                <a:spcPct val="0"/>
              </a:spcAft>
              <a:buClrTx/>
              <a:buSzTx/>
              <a:buFont typeface="Arial" panose="020B0604020202020204" pitchFamily="34" charset="0"/>
              <a:buChar char="•"/>
              <a:tabLst/>
            </a:pPr>
            <a:r>
              <a:rPr kumimoji="0" lang="en-US" altLang="en-US" sz="2800" b="0" i="0" u="none" strike="noStrike" cap="none" normalizeH="0" baseline="0" dirty="0">
                <a:ln>
                  <a:noFill/>
                </a:ln>
                <a:solidFill>
                  <a:schemeClr val="tx1"/>
                </a:solidFill>
                <a:effectLst/>
                <a:latin typeface="Arial" panose="020B0604020202020204" pitchFamily="34" charset="0"/>
              </a:rPr>
              <a:t>Increase funding for community-based mental health services </a:t>
            </a:r>
          </a:p>
          <a:p>
            <a:pPr marL="457200" marR="0" lvl="0" indent="-457200" algn="l" defTabSz="914400" rtl="0" eaLnBrk="0" fontAlgn="base" latinLnBrk="0" hangingPunct="0">
              <a:lnSpc>
                <a:spcPct val="150000"/>
              </a:lnSpc>
              <a:spcBef>
                <a:spcPct val="0"/>
              </a:spcBef>
              <a:spcAft>
                <a:spcPct val="0"/>
              </a:spcAft>
              <a:buClrTx/>
              <a:buSzTx/>
              <a:buFont typeface="Arial" panose="020B0604020202020204" pitchFamily="34" charset="0"/>
              <a:buChar char="•"/>
              <a:tabLst/>
            </a:pPr>
            <a:r>
              <a:rPr kumimoji="0" lang="en-US" altLang="en-US" sz="2800" b="0" i="0" u="none" strike="noStrike" cap="none" normalizeH="0" baseline="0" dirty="0">
                <a:ln>
                  <a:noFill/>
                </a:ln>
                <a:solidFill>
                  <a:schemeClr val="tx1"/>
                </a:solidFill>
                <a:effectLst/>
                <a:latin typeface="Arial" panose="020B0604020202020204" pitchFamily="34" charset="0"/>
              </a:rPr>
              <a:t>Strengthen integrated care between health and social services </a:t>
            </a:r>
          </a:p>
          <a:p>
            <a:pPr marL="457200" marR="0" lvl="0" indent="-457200" algn="l" defTabSz="914400" rtl="0" eaLnBrk="0" fontAlgn="base" latinLnBrk="0" hangingPunct="0">
              <a:lnSpc>
                <a:spcPct val="150000"/>
              </a:lnSpc>
              <a:spcBef>
                <a:spcPct val="0"/>
              </a:spcBef>
              <a:spcAft>
                <a:spcPct val="0"/>
              </a:spcAft>
              <a:buClrTx/>
              <a:buSzTx/>
              <a:buFont typeface="Arial" panose="020B0604020202020204" pitchFamily="34" charset="0"/>
              <a:buChar char="•"/>
              <a:tabLst/>
            </a:pPr>
            <a:r>
              <a:rPr kumimoji="0" lang="en-US" altLang="en-US" sz="2800" b="0" i="0" u="none" strike="noStrike" cap="none" normalizeH="0" baseline="0" dirty="0">
                <a:ln>
                  <a:noFill/>
                </a:ln>
                <a:solidFill>
                  <a:schemeClr val="tx1"/>
                </a:solidFill>
                <a:effectLst/>
                <a:latin typeface="Arial" panose="020B0604020202020204" pitchFamily="34" charset="0"/>
              </a:rPr>
              <a:t>Ensure care is delivered in line with the Mental Health Act 1983 (amended 2007) to protect patient rights and ensure appropriate treatment </a:t>
            </a:r>
          </a:p>
          <a:p>
            <a:pPr marL="457200" marR="0" lvl="0" indent="-457200" algn="l" defTabSz="914400" rtl="0" eaLnBrk="0" fontAlgn="base" latinLnBrk="0" hangingPunct="0">
              <a:lnSpc>
                <a:spcPct val="150000"/>
              </a:lnSpc>
              <a:spcBef>
                <a:spcPct val="0"/>
              </a:spcBef>
              <a:spcAft>
                <a:spcPct val="0"/>
              </a:spcAft>
              <a:buClrTx/>
              <a:buSzTx/>
              <a:buFont typeface="Arial" panose="020B0604020202020204" pitchFamily="34" charset="0"/>
              <a:buChar char="•"/>
              <a:tabLst/>
            </a:pPr>
            <a:r>
              <a:rPr kumimoji="0" lang="en-US" altLang="en-US" sz="2800" b="0" i="0" u="none" strike="noStrike" cap="none" normalizeH="0" baseline="0" dirty="0">
                <a:ln>
                  <a:noFill/>
                </a:ln>
                <a:solidFill>
                  <a:schemeClr val="tx1"/>
                </a:solidFill>
                <a:effectLst/>
                <a:latin typeface="Arial" panose="020B0604020202020204" pitchFamily="34" charset="0"/>
              </a:rPr>
              <a:t>Promote person-cent</a:t>
            </a:r>
            <a:r>
              <a:rPr lang="en-US" altLang="en-US" sz="2800" b="0" u="none" dirty="0">
                <a:latin typeface="Arial" panose="020B0604020202020204" pitchFamily="34" charset="0"/>
              </a:rPr>
              <a:t>ered</a:t>
            </a:r>
            <a:r>
              <a:rPr kumimoji="0" lang="en-US" altLang="en-US" sz="2800" b="0" i="0" u="none" strike="noStrike" cap="none" normalizeH="0" baseline="0" dirty="0">
                <a:ln>
                  <a:noFill/>
                </a:ln>
                <a:solidFill>
                  <a:schemeClr val="tx1"/>
                </a:solidFill>
                <a:effectLst/>
                <a:latin typeface="Arial" panose="020B0604020202020204" pitchFamily="34" charset="0"/>
              </a:rPr>
              <a:t> care in accordance with the Care Act 2014, supporting wellbeing, independence, and safeguarding </a:t>
            </a:r>
          </a:p>
        </p:txBody>
      </p:sp>
    </p:spTree>
    <p:extLst>
      <p:ext uri="{BB962C8B-B14F-4D97-AF65-F5344CB8AC3E}">
        <p14:creationId xmlns:p14="http://schemas.microsoft.com/office/powerpoint/2010/main" val="53108608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showMasterSp="0">
  <p:cSld>
    <p:bg>
      <p:bgPr>
        <a:gradFill flip="none" rotWithShape="1">
          <a:gsLst>
            <a:gs pos="20000">
              <a:srgbClr val="9999FF"/>
            </a:gs>
            <a:gs pos="74000">
              <a:schemeClr val="accent4">
                <a:lumMod val="45000"/>
                <a:lumOff val="55000"/>
              </a:schemeClr>
            </a:gs>
            <a:gs pos="83000">
              <a:schemeClr val="accent4">
                <a:lumMod val="45000"/>
                <a:lumOff val="55000"/>
              </a:schemeClr>
            </a:gs>
            <a:gs pos="100000">
              <a:schemeClr val="accent4">
                <a:lumMod val="30000"/>
                <a:lumOff val="70000"/>
              </a:schemeClr>
            </a:gs>
          </a:gsLst>
          <a:lin ang="5400000" scaled="1"/>
          <a:tileRect/>
        </a:gradFill>
        <a:effectLst/>
      </p:bgPr>
    </p:bg>
    <p:spTree>
      <p:nvGrpSpPr>
        <p:cNvPr id="1" name="">
          <a:extLst>
            <a:ext uri="{FF2B5EF4-FFF2-40B4-BE49-F238E27FC236}">
              <a16:creationId xmlns:a16="http://schemas.microsoft.com/office/drawing/2014/main" id="{F4D377F3-6D2F-712B-8E2D-867C4415FFFC}"/>
            </a:ext>
          </a:extLst>
        </p:cNvPr>
        <p:cNvGrpSpPr/>
        <p:nvPr/>
      </p:nvGrpSpPr>
      <p:grpSpPr>
        <a:xfrm>
          <a:off x="0" y="0"/>
          <a:ext cx="0" cy="0"/>
          <a:chOff x="0" y="0"/>
          <a:chExt cx="0" cy="0"/>
        </a:xfrm>
      </p:grpSpPr>
      <p:sp>
        <p:nvSpPr>
          <p:cNvPr id="3" name="Subtitle 2">
            <a:extLst>
              <a:ext uri="{FF2B5EF4-FFF2-40B4-BE49-F238E27FC236}">
                <a16:creationId xmlns:a16="http://schemas.microsoft.com/office/drawing/2014/main" id="{08911A25-F687-724B-2E42-69AF977D18E3}"/>
              </a:ext>
            </a:extLst>
          </p:cNvPr>
          <p:cNvSpPr>
            <a:spLocks noGrp="1"/>
          </p:cNvSpPr>
          <p:nvPr>
            <p:ph type="subTitle" idx="1"/>
          </p:nvPr>
        </p:nvSpPr>
        <p:spPr>
          <a:xfrm>
            <a:off x="661737" y="4891030"/>
            <a:ext cx="42162663" cy="25284169"/>
          </a:xfrm>
          <a:gradFill>
            <a:gsLst>
              <a:gs pos="0">
                <a:schemeClr val="accent2">
                  <a:lumMod val="40000"/>
                  <a:lumOff val="60000"/>
                </a:schemeClr>
              </a:gs>
              <a:gs pos="21000">
                <a:schemeClr val="accent1">
                  <a:lumMod val="0"/>
                  <a:lumOff val="100000"/>
                </a:schemeClr>
              </a:gs>
              <a:gs pos="96000">
                <a:srgbClr val="CC99FF"/>
              </a:gs>
            </a:gsLst>
            <a:path path="circle">
              <a:fillToRect l="50000" t="-80000" r="50000" b="180000"/>
            </a:path>
          </a:gradFill>
        </p:spPr>
        <p:txBody>
          <a:bodyPr>
            <a:normAutofit/>
          </a:bodyPr>
          <a:lstStyle/>
          <a:p>
            <a:pPr algn="just">
              <a:lnSpc>
                <a:spcPct val="150000"/>
              </a:lnSpc>
            </a:pPr>
            <a:r>
              <a:rPr lang="en-US" sz="6500" dirty="0">
                <a:solidFill>
                  <a:schemeClr val="bg1"/>
                </a:solidFill>
                <a:latin typeface="Arial" panose="020B0604020202020204" pitchFamily="34" charset="0"/>
                <a:cs typeface="Arial" panose="020B0604020202020204" pitchFamily="34" charset="0"/>
              </a:rPr>
              <a:t>Care Act 2014. London: HMSO.</a:t>
            </a:r>
          </a:p>
          <a:p>
            <a:pPr algn="just">
              <a:lnSpc>
                <a:spcPct val="150000"/>
              </a:lnSpc>
            </a:pPr>
            <a:r>
              <a:rPr lang="en-GB" sz="6500" dirty="0">
                <a:solidFill>
                  <a:schemeClr val="bg1"/>
                </a:solidFill>
                <a:latin typeface="Arial" panose="020B0604020202020204" pitchFamily="34" charset="0"/>
                <a:cs typeface="Arial" panose="020B0604020202020204" pitchFamily="34" charset="0"/>
              </a:rPr>
              <a:t>Charlson, F.J. et al. (2019) ‘Global epidemiology of schizophrenia’, </a:t>
            </a:r>
            <a:r>
              <a:rPr lang="en-GB" sz="6500" i="1" dirty="0">
                <a:solidFill>
                  <a:schemeClr val="bg1"/>
                </a:solidFill>
                <a:latin typeface="Arial" panose="020B0604020202020204" pitchFamily="34" charset="0"/>
                <a:cs typeface="Arial" panose="020B0604020202020204" pitchFamily="34" charset="0"/>
              </a:rPr>
              <a:t>Schizophrenia Bulletin</a:t>
            </a:r>
            <a:r>
              <a:rPr lang="en-GB" sz="6500" dirty="0">
                <a:solidFill>
                  <a:schemeClr val="bg1"/>
                </a:solidFill>
                <a:latin typeface="Arial" panose="020B0604020202020204" pitchFamily="34" charset="0"/>
                <a:cs typeface="Arial" panose="020B0604020202020204" pitchFamily="34" charset="0"/>
              </a:rPr>
              <a:t>, 45(6), pp. 1195–1203.</a:t>
            </a:r>
          </a:p>
          <a:p>
            <a:pPr algn="just">
              <a:lnSpc>
                <a:spcPct val="150000"/>
              </a:lnSpc>
            </a:pPr>
            <a:r>
              <a:rPr lang="en-GB" sz="6500" dirty="0">
                <a:solidFill>
                  <a:schemeClr val="bg1"/>
                </a:solidFill>
                <a:latin typeface="Arial" panose="020B0604020202020204" pitchFamily="34" charset="0"/>
                <a:cs typeface="Arial" panose="020B0604020202020204" pitchFamily="34" charset="0"/>
              </a:rPr>
              <a:t>Huhn, M. et al. (2019) ‘Comparative efficacy and tolerability of antipsychotic drugs’, </a:t>
            </a:r>
            <a:r>
              <a:rPr lang="en-GB" sz="6500" i="1" dirty="0">
                <a:solidFill>
                  <a:schemeClr val="bg1"/>
                </a:solidFill>
                <a:latin typeface="Arial" panose="020B0604020202020204" pitchFamily="34" charset="0"/>
                <a:cs typeface="Arial" panose="020B0604020202020204" pitchFamily="34" charset="0"/>
              </a:rPr>
              <a:t>The Lancet</a:t>
            </a:r>
            <a:r>
              <a:rPr lang="en-GB" sz="6500" dirty="0">
                <a:solidFill>
                  <a:schemeClr val="bg1"/>
                </a:solidFill>
                <a:latin typeface="Arial" panose="020B0604020202020204" pitchFamily="34" charset="0"/>
                <a:cs typeface="Arial" panose="020B0604020202020204" pitchFamily="34" charset="0"/>
              </a:rPr>
              <a:t>, 394(10202), pp. 939–951.</a:t>
            </a:r>
          </a:p>
          <a:p>
            <a:pPr algn="just">
              <a:lnSpc>
                <a:spcPct val="150000"/>
              </a:lnSpc>
            </a:pPr>
            <a:r>
              <a:rPr lang="en-GB" sz="6500" dirty="0">
                <a:solidFill>
                  <a:schemeClr val="bg1"/>
                </a:solidFill>
                <a:latin typeface="Arial" panose="020B0604020202020204" pitchFamily="34" charset="0"/>
                <a:cs typeface="Arial" panose="020B0604020202020204" pitchFamily="34" charset="0"/>
              </a:rPr>
              <a:t>McCutcheon, R.A., Reis Marques, T. and Howes, O.D. (2020) ‘Schizophrenia—An overview’, </a:t>
            </a:r>
            <a:r>
              <a:rPr lang="en-GB" sz="6500" i="1" dirty="0">
                <a:solidFill>
                  <a:schemeClr val="bg1"/>
                </a:solidFill>
                <a:latin typeface="Arial" panose="020B0604020202020204" pitchFamily="34" charset="0"/>
                <a:cs typeface="Arial" panose="020B0604020202020204" pitchFamily="34" charset="0"/>
              </a:rPr>
              <a:t>JAMA Psychiatry</a:t>
            </a:r>
            <a:r>
              <a:rPr lang="en-GB" sz="6500" dirty="0">
                <a:solidFill>
                  <a:schemeClr val="bg1"/>
                </a:solidFill>
                <a:latin typeface="Arial" panose="020B0604020202020204" pitchFamily="34" charset="0"/>
                <a:cs typeface="Arial" panose="020B0604020202020204" pitchFamily="34" charset="0"/>
              </a:rPr>
              <a:t>, 77(2), pp. 201–210.</a:t>
            </a:r>
          </a:p>
          <a:p>
            <a:pPr algn="just">
              <a:lnSpc>
                <a:spcPct val="150000"/>
              </a:lnSpc>
            </a:pPr>
            <a:r>
              <a:rPr lang="en-US" sz="6500" dirty="0">
                <a:solidFill>
                  <a:schemeClr val="bg1"/>
                </a:solidFill>
                <a:latin typeface="Arial" panose="020B0604020202020204" pitchFamily="34" charset="0"/>
                <a:cs typeface="Arial" panose="020B0604020202020204" pitchFamily="34" charset="0"/>
              </a:rPr>
              <a:t>Mental Health Act 1983 (amended 2007). London: HMSO.</a:t>
            </a:r>
            <a:endParaRPr lang="en-GB" sz="6500" dirty="0">
              <a:solidFill>
                <a:schemeClr val="bg1"/>
              </a:solidFill>
              <a:latin typeface="Arial" panose="020B0604020202020204" pitchFamily="34" charset="0"/>
              <a:cs typeface="Arial" panose="020B0604020202020204" pitchFamily="34" charset="0"/>
            </a:endParaRPr>
          </a:p>
          <a:p>
            <a:pPr algn="just">
              <a:lnSpc>
                <a:spcPct val="150000"/>
              </a:lnSpc>
            </a:pPr>
            <a:r>
              <a:rPr lang="en-GB" sz="6500" dirty="0">
                <a:solidFill>
                  <a:schemeClr val="bg1"/>
                </a:solidFill>
                <a:latin typeface="Arial" panose="020B0604020202020204" pitchFamily="34" charset="0"/>
                <a:cs typeface="Arial" panose="020B0604020202020204" pitchFamily="34" charset="0"/>
              </a:rPr>
              <a:t>NHS England (2019) </a:t>
            </a:r>
            <a:r>
              <a:rPr lang="en-GB" sz="6500" i="1" dirty="0">
                <a:solidFill>
                  <a:schemeClr val="bg1"/>
                </a:solidFill>
                <a:latin typeface="Arial" panose="020B0604020202020204" pitchFamily="34" charset="0"/>
                <a:cs typeface="Arial" panose="020B0604020202020204" pitchFamily="34" charset="0"/>
              </a:rPr>
              <a:t>The NHS Long Term Plan</a:t>
            </a:r>
            <a:r>
              <a:rPr lang="en-GB" sz="6500" dirty="0">
                <a:solidFill>
                  <a:schemeClr val="bg1"/>
                </a:solidFill>
                <a:latin typeface="Arial" panose="020B0604020202020204" pitchFamily="34" charset="0"/>
                <a:cs typeface="Arial" panose="020B0604020202020204" pitchFamily="34" charset="0"/>
              </a:rPr>
              <a:t>.</a:t>
            </a:r>
          </a:p>
          <a:p>
            <a:pPr algn="just">
              <a:lnSpc>
                <a:spcPct val="150000"/>
              </a:lnSpc>
            </a:pPr>
            <a:r>
              <a:rPr lang="en-GB" sz="6500" dirty="0">
                <a:solidFill>
                  <a:schemeClr val="bg1"/>
                </a:solidFill>
                <a:latin typeface="Arial" panose="020B0604020202020204" pitchFamily="34" charset="0"/>
                <a:cs typeface="Arial" panose="020B0604020202020204" pitchFamily="34" charset="0"/>
              </a:rPr>
              <a:t>Patel, V. et al. (2018) ‘The Lancet Commission on global mental health’, </a:t>
            </a:r>
            <a:r>
              <a:rPr lang="en-GB" sz="6500" i="1" dirty="0">
                <a:solidFill>
                  <a:schemeClr val="bg1"/>
                </a:solidFill>
                <a:latin typeface="Arial" panose="020B0604020202020204" pitchFamily="34" charset="0"/>
                <a:cs typeface="Arial" panose="020B0604020202020204" pitchFamily="34" charset="0"/>
              </a:rPr>
              <a:t>The Lancet</a:t>
            </a:r>
            <a:r>
              <a:rPr lang="en-GB" sz="6500" dirty="0">
                <a:solidFill>
                  <a:schemeClr val="bg1"/>
                </a:solidFill>
                <a:latin typeface="Arial" panose="020B0604020202020204" pitchFamily="34" charset="0"/>
                <a:cs typeface="Arial" panose="020B0604020202020204" pitchFamily="34" charset="0"/>
              </a:rPr>
              <a:t>, 392(10157), pp. 1553–1598.</a:t>
            </a:r>
          </a:p>
          <a:p>
            <a:pPr algn="just">
              <a:lnSpc>
                <a:spcPct val="150000"/>
              </a:lnSpc>
            </a:pPr>
            <a:r>
              <a:rPr lang="en-GB" sz="6500" dirty="0">
                <a:solidFill>
                  <a:schemeClr val="bg1"/>
                </a:solidFill>
                <a:latin typeface="Arial" panose="020B0604020202020204" pitchFamily="34" charset="0"/>
                <a:cs typeface="Arial" panose="020B0604020202020204" pitchFamily="34" charset="0"/>
              </a:rPr>
              <a:t>Radua, J. et al. (2020) ‘Environmental risk factors for schizophrenia’, </a:t>
            </a:r>
            <a:r>
              <a:rPr lang="en-GB" sz="6500" i="1" dirty="0">
                <a:solidFill>
                  <a:schemeClr val="bg1"/>
                </a:solidFill>
                <a:latin typeface="Arial" panose="020B0604020202020204" pitchFamily="34" charset="0"/>
                <a:cs typeface="Arial" panose="020B0604020202020204" pitchFamily="34" charset="0"/>
              </a:rPr>
              <a:t>World Psychiatry</a:t>
            </a:r>
            <a:r>
              <a:rPr lang="en-GB" sz="6500" dirty="0">
                <a:solidFill>
                  <a:schemeClr val="bg1"/>
                </a:solidFill>
                <a:latin typeface="Arial" panose="020B0604020202020204" pitchFamily="34" charset="0"/>
                <a:cs typeface="Arial" panose="020B0604020202020204" pitchFamily="34" charset="0"/>
              </a:rPr>
              <a:t>, 19(1), pp. 84–92.</a:t>
            </a:r>
          </a:p>
          <a:p>
            <a:pPr algn="just">
              <a:lnSpc>
                <a:spcPct val="150000"/>
              </a:lnSpc>
            </a:pPr>
            <a:r>
              <a:rPr lang="en-GB" sz="6500" dirty="0">
                <a:solidFill>
                  <a:schemeClr val="bg1"/>
                </a:solidFill>
                <a:latin typeface="Arial" panose="020B0604020202020204" pitchFamily="34" charset="0"/>
                <a:cs typeface="Arial" panose="020B0604020202020204" pitchFamily="34" charset="0"/>
              </a:rPr>
              <a:t>Smeland, O.B. et al. (2020) ‘Genetic architecture of schizophrenia’, </a:t>
            </a:r>
            <a:r>
              <a:rPr lang="en-GB" sz="6500" i="1" dirty="0">
                <a:solidFill>
                  <a:schemeClr val="bg1"/>
                </a:solidFill>
                <a:latin typeface="Arial" panose="020B0604020202020204" pitchFamily="34" charset="0"/>
                <a:cs typeface="Arial" panose="020B0604020202020204" pitchFamily="34" charset="0"/>
              </a:rPr>
              <a:t>Nature Reviews Neurology</a:t>
            </a:r>
            <a:r>
              <a:rPr lang="en-GB" sz="6500" dirty="0">
                <a:solidFill>
                  <a:schemeClr val="bg1"/>
                </a:solidFill>
                <a:latin typeface="Arial" panose="020B0604020202020204" pitchFamily="34" charset="0"/>
                <a:cs typeface="Arial" panose="020B0604020202020204" pitchFamily="34" charset="0"/>
              </a:rPr>
              <a:t>, 16, pp. 203–212.</a:t>
            </a:r>
          </a:p>
          <a:p>
            <a:pPr algn="l"/>
            <a:r>
              <a:rPr lang="en-US" sz="6600" dirty="0">
                <a:solidFill>
                  <a:schemeClr val="bg1"/>
                </a:solidFill>
                <a:latin typeface="Arial" panose="020B0604020202020204" pitchFamily="34" charset="0"/>
                <a:cs typeface="Arial" panose="020B0604020202020204" pitchFamily="34" charset="0"/>
              </a:rPr>
              <a:t>World Health Organization (2022) </a:t>
            </a:r>
            <a:r>
              <a:rPr lang="en-US" sz="6600" i="1" dirty="0">
                <a:solidFill>
                  <a:schemeClr val="bg1"/>
                </a:solidFill>
                <a:latin typeface="Arial" panose="020B0604020202020204" pitchFamily="34" charset="0"/>
                <a:cs typeface="Arial" panose="020B0604020202020204" pitchFamily="34" charset="0"/>
              </a:rPr>
              <a:t>Schizophrenia Fact Sheet</a:t>
            </a:r>
            <a:r>
              <a:rPr lang="en-US" sz="6600" dirty="0">
                <a:solidFill>
                  <a:schemeClr val="bg1"/>
                </a:solidFill>
                <a:latin typeface="Arial" panose="020B0604020202020204" pitchFamily="34" charset="0"/>
                <a:cs typeface="Arial" panose="020B0604020202020204" pitchFamily="34" charset="0"/>
              </a:rPr>
              <a:t>. Available at: [link] (Accessed: 24 March 2026).</a:t>
            </a:r>
          </a:p>
          <a:p>
            <a:pPr algn="l"/>
            <a:endParaRPr lang="en-GB" sz="4400" dirty="0">
              <a:latin typeface="Arial" panose="020B0604020202020204" pitchFamily="34" charset="0"/>
              <a:cs typeface="Arial" panose="020B0604020202020204" pitchFamily="34" charset="0"/>
            </a:endParaRPr>
          </a:p>
        </p:txBody>
      </p:sp>
      <p:sp>
        <p:nvSpPr>
          <p:cNvPr id="4" name="TextBox 3">
            <a:extLst>
              <a:ext uri="{FF2B5EF4-FFF2-40B4-BE49-F238E27FC236}">
                <a16:creationId xmlns:a16="http://schemas.microsoft.com/office/drawing/2014/main" id="{3CCB0DC6-C0B6-F533-AFE2-D608AEFA7DE5}"/>
              </a:ext>
            </a:extLst>
          </p:cNvPr>
          <p:cNvSpPr txBox="1"/>
          <p:nvPr/>
        </p:nvSpPr>
        <p:spPr>
          <a:xfrm>
            <a:off x="12242132" y="2186044"/>
            <a:ext cx="19406936" cy="1323439"/>
          </a:xfrm>
          <a:prstGeom prst="rect">
            <a:avLst/>
          </a:prstGeom>
          <a:gradFill flip="none" rotWithShape="1">
            <a:gsLst>
              <a:gs pos="0">
                <a:srgbClr val="90408A"/>
              </a:gs>
              <a:gs pos="60000">
                <a:schemeClr val="accent1">
                  <a:lumMod val="0"/>
                  <a:lumOff val="100000"/>
                </a:schemeClr>
              </a:gs>
              <a:gs pos="100000">
                <a:srgbClr val="7030A0"/>
              </a:gs>
            </a:gsLst>
            <a:path path="circle">
              <a:fillToRect l="50000" t="-80000" r="50000" b="180000"/>
            </a:path>
            <a:tileRect/>
          </a:gradFill>
          <a:ln>
            <a:solidFill>
              <a:srgbClr val="002060"/>
            </a:solidFill>
          </a:ln>
        </p:spPr>
        <p:txBody>
          <a:bodyPr wrap="square" rtlCol="0">
            <a:spAutoFit/>
          </a:bodyPr>
          <a:lstStyle/>
          <a:p>
            <a:pPr algn="ctr"/>
            <a:r>
              <a:rPr lang="en-US" sz="8000" b="1" dirty="0">
                <a:solidFill>
                  <a:schemeClr val="bg2"/>
                </a:solidFill>
                <a:latin typeface="Arial" panose="020B0604020202020204" pitchFamily="34" charset="0"/>
                <a:cs typeface="Arial" panose="020B0604020202020204" pitchFamily="34" charset="0"/>
              </a:rPr>
              <a:t>R</a:t>
            </a:r>
            <a:r>
              <a:rPr lang="en-GB" sz="8000" b="1" dirty="0">
                <a:solidFill>
                  <a:schemeClr val="bg2"/>
                </a:solidFill>
                <a:latin typeface="Arial" panose="020B0604020202020204" pitchFamily="34" charset="0"/>
                <a:cs typeface="Arial" panose="020B0604020202020204" pitchFamily="34" charset="0"/>
              </a:rPr>
              <a:t>eferences</a:t>
            </a:r>
            <a:endParaRPr lang="en-GB" sz="8000" b="1" i="0" u="none" strike="noStrike" dirty="0">
              <a:solidFill>
                <a:schemeClr val="bg2"/>
              </a:solidFill>
              <a:effectLst/>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550128348"/>
      </p:ext>
    </p:extLst>
  </p:cSld>
  <p:clrMapOvr>
    <a:masterClrMapping/>
  </p:clrMapOvr>
</p:sld>
</file>

<file path=ppt/theme/theme1.xml><?xml version="1.0" encoding="utf-8"?>
<a:theme xmlns:a="http://schemas.openxmlformats.org/drawingml/2006/main" name="36x48-Template-V2b">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Without Quick Guides">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Classic 3 Columns">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4.xml><?xml version="1.0" encoding="utf-8"?>
<a:theme xmlns:a="http://schemas.openxmlformats.org/drawingml/2006/main" name="Trifold - Wide Center">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5.xml><?xml version="1.0" encoding="utf-8"?>
<a:theme xmlns:a="http://schemas.openxmlformats.org/drawingml/2006/main" name="Parcel">
  <a:themeElements>
    <a:clrScheme name="Slipstream">
      <a:dk1>
        <a:sysClr val="windowText" lastClr="000000"/>
      </a:dk1>
      <a:lt1>
        <a:sysClr val="window" lastClr="FFFFFF"/>
      </a:lt1>
      <a:dk2>
        <a:srgbClr val="212745"/>
      </a:dk2>
      <a:lt2>
        <a:srgbClr val="B4DCFA"/>
      </a:lt2>
      <a:accent1>
        <a:srgbClr val="4E67C8"/>
      </a:accent1>
      <a:accent2>
        <a:srgbClr val="5ECCF3"/>
      </a:accent2>
      <a:accent3>
        <a:srgbClr val="A7EA52"/>
      </a:accent3>
      <a:accent4>
        <a:srgbClr val="5DCEAF"/>
      </a:accent4>
      <a:accent5>
        <a:srgbClr val="FF8021"/>
      </a:accent5>
      <a:accent6>
        <a:srgbClr val="F14124"/>
      </a:accent6>
      <a:hlink>
        <a:srgbClr val="56C7AA"/>
      </a:hlink>
      <a:folHlink>
        <a:srgbClr val="59A8D1"/>
      </a:folHlink>
    </a:clrScheme>
    <a:fontScheme name="Parcel">
      <a:majorFont>
        <a:latin typeface="Gill Sans MT"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Gill Sans MT"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Parcel">
      <a:fillStyleLst>
        <a:solidFill>
          <a:schemeClr val="phClr"/>
        </a:solidFill>
        <a:gradFill rotWithShape="1">
          <a:gsLst>
            <a:gs pos="0">
              <a:schemeClr val="phClr">
                <a:tint val="80000"/>
                <a:satMod val="107000"/>
                <a:lumMod val="103000"/>
              </a:schemeClr>
            </a:gs>
            <a:gs pos="100000">
              <a:schemeClr val="phClr">
                <a:tint val="82000"/>
                <a:satMod val="109000"/>
                <a:lumMod val="103000"/>
              </a:schemeClr>
            </a:gs>
          </a:gsLst>
          <a:lin ang="5400000" scaled="0"/>
        </a:gradFill>
        <a:gradFill rotWithShape="1">
          <a:gsLst>
            <a:gs pos="0">
              <a:schemeClr val="phClr">
                <a:tint val="97000"/>
                <a:satMod val="100000"/>
                <a:lumMod val="102000"/>
              </a:schemeClr>
            </a:gs>
            <a:gs pos="50000">
              <a:schemeClr val="phClr">
                <a:shade val="100000"/>
                <a:satMod val="103000"/>
                <a:lumMod val="100000"/>
              </a:schemeClr>
            </a:gs>
            <a:gs pos="100000">
              <a:schemeClr val="phClr">
                <a:shade val="93000"/>
                <a:satMod val="110000"/>
                <a:lumMod val="99000"/>
              </a:schemeClr>
            </a:gs>
          </a:gsLst>
          <a:lin ang="5400000" scaled="0"/>
        </a:gradFill>
      </a:fillStyleLst>
      <a:lnStyleLst>
        <a:ln w="6350" cap="flat" cmpd="sng" algn="ctr">
          <a:solidFill>
            <a:schemeClr val="phClr"/>
          </a:solidFill>
          <a:prstDash val="solid"/>
        </a:ln>
        <a:ln w="12700" cap="flat" cmpd="sng" algn="ctr">
          <a:solidFill>
            <a:schemeClr val="phClr"/>
          </a:solidFill>
          <a:prstDash val="solid"/>
        </a:ln>
        <a:ln w="31750" cap="flat" cmpd="sng" algn="ctr">
          <a:solidFill>
            <a:schemeClr val="phClr"/>
          </a:solidFill>
          <a:prstDash val="solid"/>
        </a:ln>
      </a:lnStyleLst>
      <a:effectStyleLst>
        <a:effectStyle>
          <a:effectLst/>
        </a:effectStyle>
        <a:effectStyle>
          <a:effectLst/>
        </a:effectStyle>
        <a:effectStyle>
          <a:effectLst>
            <a:outerShdw blurRad="55880" dist="15240" dir="5400000" algn="ctr" rotWithShape="0">
              <a:srgbClr val="000000">
                <a:alpha val="45000"/>
              </a:srgbClr>
            </a:outerShdw>
          </a:effectLst>
          <a:scene3d>
            <a:camera prst="orthographicFront">
              <a:rot lat="0" lon="0" rev="0"/>
            </a:camera>
            <a:lightRig rig="brightRoom" dir="tl"/>
          </a:scene3d>
          <a:sp3d prstMaterial="dkEdge">
            <a:bevelT w="0" h="0"/>
          </a:sp3d>
        </a:effectStyle>
      </a:effectStyleLst>
      <a:bgFillStyleLst>
        <a:solidFill>
          <a:schemeClr val="phClr"/>
        </a:solidFill>
        <a:solidFill>
          <a:schemeClr val="phClr">
            <a:tint val="95000"/>
            <a:satMod val="170000"/>
          </a:schemeClr>
        </a:solidFill>
        <a:gradFill rotWithShape="1">
          <a:gsLst>
            <a:gs pos="0">
              <a:schemeClr val="phClr">
                <a:tint val="97000"/>
                <a:shade val="100000"/>
                <a:satMod val="185000"/>
                <a:lumMod val="120000"/>
              </a:schemeClr>
            </a:gs>
            <a:gs pos="100000">
              <a:schemeClr val="phClr">
                <a:tint val="96000"/>
                <a:shade val="95000"/>
                <a:satMod val="215000"/>
                <a:lumMod val="80000"/>
              </a:schemeClr>
            </a:gs>
          </a:gsLst>
          <a:path path="circle">
            <a:fillToRect l="50000" t="55000" r="125000" b="100000"/>
          </a:path>
        </a:gradFill>
      </a:bgFillStyleLst>
    </a:fmtScheme>
  </a:themeElements>
  <a:objectDefaults/>
  <a:extraClrSchemeLst/>
  <a:extLst>
    <a:ext uri="{05A4C25C-085E-4340-85A3-A5531E510DB2}">
      <thm15:themeFamily xmlns:thm15="http://schemas.microsoft.com/office/thememl/2012/main" name="Parcel" id="{8BEC4385-4EB9-4D53-BFB5-0EA123736B6D}" vid="{4DB32801-28C0-48B0-8C1D-A9A58613615A}"/>
    </a:ext>
  </a:extLst>
</a:theme>
</file>

<file path=ppt/theme/theme6.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7.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36x48-Template-V2b</Template>
  <TotalTime>14507</TotalTime>
  <Words>909</Words>
  <Application>Microsoft Office PowerPoint</Application>
  <PresentationFormat>Custom</PresentationFormat>
  <Paragraphs>71</Paragraphs>
  <Slides>3</Slides>
  <Notes>1</Notes>
  <HiddenSlides>0</HiddenSlides>
  <MMClips>0</MMClips>
  <ScaleCrop>false</ScaleCrop>
  <HeadingPairs>
    <vt:vector size="6" baseType="variant">
      <vt:variant>
        <vt:lpstr>Fonts Used</vt:lpstr>
      </vt:variant>
      <vt:variant>
        <vt:i4>7</vt:i4>
      </vt:variant>
      <vt:variant>
        <vt:lpstr>Theme</vt:lpstr>
      </vt:variant>
      <vt:variant>
        <vt:i4>5</vt:i4>
      </vt:variant>
      <vt:variant>
        <vt:lpstr>Slide Titles</vt:lpstr>
      </vt:variant>
      <vt:variant>
        <vt:i4>3</vt:i4>
      </vt:variant>
    </vt:vector>
  </HeadingPairs>
  <TitlesOfParts>
    <vt:vector size="15" baseType="lpstr">
      <vt:lpstr>Aptos</vt:lpstr>
      <vt:lpstr>Arial</vt:lpstr>
      <vt:lpstr>Arial Black</vt:lpstr>
      <vt:lpstr>Calibri</vt:lpstr>
      <vt:lpstr>Gill Sans MT</vt:lpstr>
      <vt:lpstr>Times New Roman</vt:lpstr>
      <vt:lpstr>Trebuchet MS</vt:lpstr>
      <vt:lpstr>36x48-Template-V2b</vt:lpstr>
      <vt:lpstr>Without Quick Guides</vt:lpstr>
      <vt:lpstr>Classic 3 Columns</vt:lpstr>
      <vt:lpstr>Trifold - Wide Center</vt:lpstr>
      <vt:lpstr>Parcel</vt:lpstr>
      <vt:lpstr>  Student name : Fatima Ezzahra Zahir  Student number:  2326547 </vt:lpstr>
      <vt:lpstr>PowerPoint Presentation</vt:lpstr>
      <vt:lpstr>PowerPoint Presentation</vt:lpstr>
    </vt:vector>
  </TitlesOfParts>
  <Company>Hewlett-Packard Company</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CanterburyMedia</dc:creator>
  <dc:description>This template is the property of PosterPresentations.com. Call us if you need help with this poster template._x000d_
1-866-649-3004           _x000d_
 (c)PosterPresentations.com</dc:description>
  <cp:lastModifiedBy>Fatima Ezzahra Zahir (2326547)</cp:lastModifiedBy>
  <cp:revision>106</cp:revision>
  <cp:lastPrinted>2015-06-29T17:31:11Z</cp:lastPrinted>
  <dcterms:created xsi:type="dcterms:W3CDTF">2012-02-03T19:11:35Z</dcterms:created>
  <dcterms:modified xsi:type="dcterms:W3CDTF">2026-03-25T12:44:39Z</dcterms:modified>
</cp:coreProperties>
</file>