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77" r:id="rId4"/>
    <p:sldId id="280" r:id="rId5"/>
    <p:sldId id="281" r:id="rId6"/>
    <p:sldId id="283" r:id="rId7"/>
    <p:sldId id="284" r:id="rId8"/>
    <p:sldId id="282" r:id="rId9"/>
    <p:sldId id="285" r:id="rId10"/>
    <p:sldId id="286" r:id="rId11"/>
    <p:sldId id="287" r:id="rId12"/>
    <p:sldId id="288" r:id="rId13"/>
    <p:sldId id="289" r:id="rId14"/>
    <p:sldId id="291" r:id="rId15"/>
    <p:sldId id="29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A10002-F6E3-4570-A4C5-B4688719C912}" v="101" dt="2025-10-13T00:26:17.0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976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es  NDENGA" userId="26c254b3-ba91-48d5-89bb-6b3df98f0f11" providerId="ADAL" clId="{5DA10002-F6E3-4570-A4C5-B4688719C912}"/>
    <pc:docChg chg="undo custSel addSld delSld modSld sldOrd">
      <pc:chgData name="Jules  NDENGA" userId="26c254b3-ba91-48d5-89bb-6b3df98f0f11" providerId="ADAL" clId="{5DA10002-F6E3-4570-A4C5-B4688719C912}" dt="2025-10-13T00:26:25.017" v="4672" actId="255"/>
      <pc:docMkLst>
        <pc:docMk/>
      </pc:docMkLst>
      <pc:sldChg chg="modSp mod">
        <pc:chgData name="Jules  NDENGA" userId="26c254b3-ba91-48d5-89bb-6b3df98f0f11" providerId="ADAL" clId="{5DA10002-F6E3-4570-A4C5-B4688719C912}" dt="2025-10-12T22:30:56.134" v="223" actId="1036"/>
        <pc:sldMkLst>
          <pc:docMk/>
          <pc:sldMk cId="3453544841" sldId="256"/>
        </pc:sldMkLst>
        <pc:spChg chg="mod">
          <ac:chgData name="Jules  NDENGA" userId="26c254b3-ba91-48d5-89bb-6b3df98f0f11" providerId="ADAL" clId="{5DA10002-F6E3-4570-A4C5-B4688719C912}" dt="2025-10-12T22:22:59.040" v="80" actId="20577"/>
          <ac:spMkLst>
            <pc:docMk/>
            <pc:sldMk cId="3453544841" sldId="256"/>
            <ac:spMk id="2" creationId="{7DBD7ECF-5358-4AEF-70F3-71D1EB774018}"/>
          </ac:spMkLst>
        </pc:spChg>
        <pc:spChg chg="mod">
          <ac:chgData name="Jules  NDENGA" userId="26c254b3-ba91-48d5-89bb-6b3df98f0f11" providerId="ADAL" clId="{5DA10002-F6E3-4570-A4C5-B4688719C912}" dt="2025-10-12T22:30:56.134" v="223" actId="1036"/>
          <ac:spMkLst>
            <pc:docMk/>
            <pc:sldMk cId="3453544841" sldId="256"/>
            <ac:spMk id="3" creationId="{4AD797DA-9CBC-44A0-815F-9F78085E141E}"/>
          </ac:spMkLst>
        </pc:spChg>
      </pc:sldChg>
      <pc:sldChg chg="modSp mod">
        <pc:chgData name="Jules  NDENGA" userId="26c254b3-ba91-48d5-89bb-6b3df98f0f11" providerId="ADAL" clId="{5DA10002-F6E3-4570-A4C5-B4688719C912}" dt="2025-10-12T23:56:24.022" v="2985" actId="20577"/>
        <pc:sldMkLst>
          <pc:docMk/>
          <pc:sldMk cId="1755628752" sldId="264"/>
        </pc:sldMkLst>
        <pc:spChg chg="mod">
          <ac:chgData name="Jules  NDENGA" userId="26c254b3-ba91-48d5-89bb-6b3df98f0f11" providerId="ADAL" clId="{5DA10002-F6E3-4570-A4C5-B4688719C912}" dt="2025-10-12T22:28:43.611" v="145" actId="20577"/>
          <ac:spMkLst>
            <pc:docMk/>
            <pc:sldMk cId="1755628752" sldId="264"/>
            <ac:spMk id="2" creationId="{529849F7-C87E-84A5-7570-9F1FF2B8550D}"/>
          </ac:spMkLst>
        </pc:spChg>
        <pc:spChg chg="mod">
          <ac:chgData name="Jules  NDENGA" userId="26c254b3-ba91-48d5-89bb-6b3df98f0f11" providerId="ADAL" clId="{5DA10002-F6E3-4570-A4C5-B4688719C912}" dt="2025-10-12T23:56:24.022" v="2985" actId="20577"/>
          <ac:spMkLst>
            <pc:docMk/>
            <pc:sldMk cId="1755628752" sldId="264"/>
            <ac:spMk id="3" creationId="{B658D8D7-57AC-B984-C9A0-97A7369F8F72}"/>
          </ac:spMkLst>
        </pc:spChg>
      </pc:sldChg>
      <pc:sldChg chg="addSp modSp mod">
        <pc:chgData name="Jules  NDENGA" userId="26c254b3-ba91-48d5-89bb-6b3df98f0f11" providerId="ADAL" clId="{5DA10002-F6E3-4570-A4C5-B4688719C912}" dt="2025-10-12T23:11:38.279" v="1028" actId="121"/>
        <pc:sldMkLst>
          <pc:docMk/>
          <pc:sldMk cId="1155371231" sldId="277"/>
        </pc:sldMkLst>
        <pc:spChg chg="mod">
          <ac:chgData name="Jules  NDENGA" userId="26c254b3-ba91-48d5-89bb-6b3df98f0f11" providerId="ADAL" clId="{5DA10002-F6E3-4570-A4C5-B4688719C912}" dt="2025-10-12T22:57:02.822" v="450" actId="6549"/>
          <ac:spMkLst>
            <pc:docMk/>
            <pc:sldMk cId="1155371231" sldId="277"/>
            <ac:spMk id="2" creationId="{BA23C51E-B776-30BD-1B6C-690E39ACE60E}"/>
          </ac:spMkLst>
        </pc:spChg>
        <pc:spChg chg="mod">
          <ac:chgData name="Jules  NDENGA" userId="26c254b3-ba91-48d5-89bb-6b3df98f0f11" providerId="ADAL" clId="{5DA10002-F6E3-4570-A4C5-B4688719C912}" dt="2025-10-12T23:08:49.688" v="901" actId="20577"/>
          <ac:spMkLst>
            <pc:docMk/>
            <pc:sldMk cId="1155371231" sldId="277"/>
            <ac:spMk id="3" creationId="{5408E18D-B9B6-91C2-5D92-223539840320}"/>
          </ac:spMkLst>
        </pc:spChg>
        <pc:spChg chg="add mod">
          <ac:chgData name="Jules  NDENGA" userId="26c254b3-ba91-48d5-89bb-6b3df98f0f11" providerId="ADAL" clId="{5DA10002-F6E3-4570-A4C5-B4688719C912}" dt="2025-10-12T23:11:38.279" v="1028" actId="121"/>
          <ac:spMkLst>
            <pc:docMk/>
            <pc:sldMk cId="1155371231" sldId="277"/>
            <ac:spMk id="4" creationId="{3C6B2321-F36A-F7A6-7D60-6D880E607FFF}"/>
          </ac:spMkLst>
        </pc:spChg>
      </pc:sldChg>
      <pc:sldChg chg="modSp del mod">
        <pc:chgData name="Jules  NDENGA" userId="26c254b3-ba91-48d5-89bb-6b3df98f0f11" providerId="ADAL" clId="{5DA10002-F6E3-4570-A4C5-B4688719C912}" dt="2025-10-12T23:50:52.539" v="2968" actId="2696"/>
        <pc:sldMkLst>
          <pc:docMk/>
          <pc:sldMk cId="1209763347" sldId="278"/>
        </pc:sldMkLst>
        <pc:spChg chg="mod">
          <ac:chgData name="Jules  NDENGA" userId="26c254b3-ba91-48d5-89bb-6b3df98f0f11" providerId="ADAL" clId="{5DA10002-F6E3-4570-A4C5-B4688719C912}" dt="2025-10-12T22:38:15.178" v="405" actId="108"/>
          <ac:spMkLst>
            <pc:docMk/>
            <pc:sldMk cId="1209763347" sldId="278"/>
            <ac:spMk id="3" creationId="{9AB0BBE0-9BAB-BFC2-3F68-F84832D4FDF4}"/>
          </ac:spMkLst>
        </pc:spChg>
      </pc:sldChg>
      <pc:sldChg chg="modSp del mod">
        <pc:chgData name="Jules  NDENGA" userId="26c254b3-ba91-48d5-89bb-6b3df98f0f11" providerId="ADAL" clId="{5DA10002-F6E3-4570-A4C5-B4688719C912}" dt="2025-10-12T23:50:57.968" v="2969" actId="2696"/>
        <pc:sldMkLst>
          <pc:docMk/>
          <pc:sldMk cId="2147748552" sldId="279"/>
        </pc:sldMkLst>
        <pc:spChg chg="mod">
          <ac:chgData name="Jules  NDENGA" userId="26c254b3-ba91-48d5-89bb-6b3df98f0f11" providerId="ADAL" clId="{5DA10002-F6E3-4570-A4C5-B4688719C912}" dt="2025-10-12T22:38:17.795" v="407" actId="27636"/>
          <ac:spMkLst>
            <pc:docMk/>
            <pc:sldMk cId="2147748552" sldId="279"/>
            <ac:spMk id="3" creationId="{4AA22BAD-9E4B-AAF2-B00E-7F89EB1F7DEC}"/>
          </ac:spMkLst>
        </pc:spChg>
      </pc:sldChg>
      <pc:sldChg chg="modSp add mod">
        <pc:chgData name="Jules  NDENGA" userId="26c254b3-ba91-48d5-89bb-6b3df98f0f11" providerId="ADAL" clId="{5DA10002-F6E3-4570-A4C5-B4688719C912}" dt="2025-10-12T23:26:03.262" v="1645" actId="20577"/>
        <pc:sldMkLst>
          <pc:docMk/>
          <pc:sldMk cId="674587643" sldId="280"/>
        </pc:sldMkLst>
        <pc:spChg chg="mod">
          <ac:chgData name="Jules  NDENGA" userId="26c254b3-ba91-48d5-89bb-6b3df98f0f11" providerId="ADAL" clId="{5DA10002-F6E3-4570-A4C5-B4688719C912}" dt="2025-10-12T23:26:03.262" v="1645" actId="20577"/>
          <ac:spMkLst>
            <pc:docMk/>
            <pc:sldMk cId="674587643" sldId="280"/>
            <ac:spMk id="3" creationId="{37606E6A-D0E5-1652-7F34-27C994A26FB3}"/>
          </ac:spMkLst>
        </pc:spChg>
        <pc:spChg chg="mod">
          <ac:chgData name="Jules  NDENGA" userId="26c254b3-ba91-48d5-89bb-6b3df98f0f11" providerId="ADAL" clId="{5DA10002-F6E3-4570-A4C5-B4688719C912}" dt="2025-10-12T23:13:09.536" v="1047" actId="20577"/>
          <ac:spMkLst>
            <pc:docMk/>
            <pc:sldMk cId="674587643" sldId="280"/>
            <ac:spMk id="4" creationId="{8402D697-9E3A-B66C-3F8F-805B401CE9AE}"/>
          </ac:spMkLst>
        </pc:spChg>
      </pc:sldChg>
      <pc:sldChg chg="modSp add mod">
        <pc:chgData name="Jules  NDENGA" userId="26c254b3-ba91-48d5-89bb-6b3df98f0f11" providerId="ADAL" clId="{5DA10002-F6E3-4570-A4C5-B4688719C912}" dt="2025-10-12T23:31:58.303" v="2018" actId="27636"/>
        <pc:sldMkLst>
          <pc:docMk/>
          <pc:sldMk cId="2621406175" sldId="281"/>
        </pc:sldMkLst>
        <pc:spChg chg="mod">
          <ac:chgData name="Jules  NDENGA" userId="26c254b3-ba91-48d5-89bb-6b3df98f0f11" providerId="ADAL" clId="{5DA10002-F6E3-4570-A4C5-B4688719C912}" dt="2025-10-12T23:31:58.303" v="2018" actId="27636"/>
          <ac:spMkLst>
            <pc:docMk/>
            <pc:sldMk cId="2621406175" sldId="281"/>
            <ac:spMk id="3" creationId="{D6326B99-C14D-1A87-F8CE-E58BC304FC15}"/>
          </ac:spMkLst>
        </pc:spChg>
        <pc:spChg chg="mod">
          <ac:chgData name="Jules  NDENGA" userId="26c254b3-ba91-48d5-89bb-6b3df98f0f11" providerId="ADAL" clId="{5DA10002-F6E3-4570-A4C5-B4688719C912}" dt="2025-10-12T23:27:19.964" v="1651" actId="20577"/>
          <ac:spMkLst>
            <pc:docMk/>
            <pc:sldMk cId="2621406175" sldId="281"/>
            <ac:spMk id="4" creationId="{14F9980F-8F97-787B-1FD1-79638E86064C}"/>
          </ac:spMkLst>
        </pc:spChg>
      </pc:sldChg>
      <pc:sldChg chg="modSp add mod">
        <pc:chgData name="Jules  NDENGA" userId="26c254b3-ba91-48d5-89bb-6b3df98f0f11" providerId="ADAL" clId="{5DA10002-F6E3-4570-A4C5-B4688719C912}" dt="2025-10-12T23:38:27.769" v="2323" actId="20577"/>
        <pc:sldMkLst>
          <pc:docMk/>
          <pc:sldMk cId="3829948761" sldId="282"/>
        </pc:sldMkLst>
        <pc:spChg chg="mod">
          <ac:chgData name="Jules  NDENGA" userId="26c254b3-ba91-48d5-89bb-6b3df98f0f11" providerId="ADAL" clId="{5DA10002-F6E3-4570-A4C5-B4688719C912}" dt="2025-10-12T23:38:27.769" v="2323" actId="20577"/>
          <ac:spMkLst>
            <pc:docMk/>
            <pc:sldMk cId="3829948761" sldId="282"/>
            <ac:spMk id="3" creationId="{09FF7198-5840-0A34-4A03-3E125E5AF65F}"/>
          </ac:spMkLst>
        </pc:spChg>
        <pc:spChg chg="mod">
          <ac:chgData name="Jules  NDENGA" userId="26c254b3-ba91-48d5-89bb-6b3df98f0f11" providerId="ADAL" clId="{5DA10002-F6E3-4570-A4C5-B4688719C912}" dt="2025-10-12T23:33:08.771" v="2033" actId="20577"/>
          <ac:spMkLst>
            <pc:docMk/>
            <pc:sldMk cId="3829948761" sldId="282"/>
            <ac:spMk id="4" creationId="{5E762B8B-48AF-CFEA-F7EC-76B91E3180C7}"/>
          </ac:spMkLst>
        </pc:spChg>
      </pc:sldChg>
      <pc:sldChg chg="modSp add mod ord">
        <pc:chgData name="Jules  NDENGA" userId="26c254b3-ba91-48d5-89bb-6b3df98f0f11" providerId="ADAL" clId="{5DA10002-F6E3-4570-A4C5-B4688719C912}" dt="2025-10-12T23:50:37.048" v="2967"/>
        <pc:sldMkLst>
          <pc:docMk/>
          <pc:sldMk cId="531598591" sldId="283"/>
        </pc:sldMkLst>
        <pc:spChg chg="mod">
          <ac:chgData name="Jules  NDENGA" userId="26c254b3-ba91-48d5-89bb-6b3df98f0f11" providerId="ADAL" clId="{5DA10002-F6E3-4570-A4C5-B4688719C912}" dt="2025-10-12T23:45:21.023" v="2626" actId="20577"/>
          <ac:spMkLst>
            <pc:docMk/>
            <pc:sldMk cId="531598591" sldId="283"/>
            <ac:spMk id="3" creationId="{75C782F9-55C8-805A-43F1-8AE54DF80D7C}"/>
          </ac:spMkLst>
        </pc:spChg>
        <pc:spChg chg="mod">
          <ac:chgData name="Jules  NDENGA" userId="26c254b3-ba91-48d5-89bb-6b3df98f0f11" providerId="ADAL" clId="{5DA10002-F6E3-4570-A4C5-B4688719C912}" dt="2025-10-12T23:40:38.790" v="2327" actId="20577"/>
          <ac:spMkLst>
            <pc:docMk/>
            <pc:sldMk cId="531598591" sldId="283"/>
            <ac:spMk id="4" creationId="{24345849-4512-C637-6737-45DA65090305}"/>
          </ac:spMkLst>
        </pc:spChg>
      </pc:sldChg>
      <pc:sldChg chg="modSp add mod">
        <pc:chgData name="Jules  NDENGA" userId="26c254b3-ba91-48d5-89bb-6b3df98f0f11" providerId="ADAL" clId="{5DA10002-F6E3-4570-A4C5-B4688719C912}" dt="2025-10-12T23:50:20.378" v="2965" actId="20577"/>
        <pc:sldMkLst>
          <pc:docMk/>
          <pc:sldMk cId="1144335579" sldId="284"/>
        </pc:sldMkLst>
        <pc:spChg chg="mod">
          <ac:chgData name="Jules  NDENGA" userId="26c254b3-ba91-48d5-89bb-6b3df98f0f11" providerId="ADAL" clId="{5DA10002-F6E3-4570-A4C5-B4688719C912}" dt="2025-10-12T23:50:20.378" v="2965" actId="20577"/>
          <ac:spMkLst>
            <pc:docMk/>
            <pc:sldMk cId="1144335579" sldId="284"/>
            <ac:spMk id="3" creationId="{0E006A3B-8154-CEE1-FAB7-2974EE218C12}"/>
          </ac:spMkLst>
        </pc:spChg>
        <pc:spChg chg="mod">
          <ac:chgData name="Jules  NDENGA" userId="26c254b3-ba91-48d5-89bb-6b3df98f0f11" providerId="ADAL" clId="{5DA10002-F6E3-4570-A4C5-B4688719C912}" dt="2025-10-12T23:45:58.765" v="2638" actId="20577"/>
          <ac:spMkLst>
            <pc:docMk/>
            <pc:sldMk cId="1144335579" sldId="284"/>
            <ac:spMk id="4" creationId="{4668A733-F3C0-309C-341A-51512C118E31}"/>
          </ac:spMkLst>
        </pc:spChg>
      </pc:sldChg>
      <pc:sldChg chg="add">
        <pc:chgData name="Jules  NDENGA" userId="26c254b3-ba91-48d5-89bb-6b3df98f0f11" providerId="ADAL" clId="{5DA10002-F6E3-4570-A4C5-B4688719C912}" dt="2025-10-12T23:51:52.486" v="2970" actId="2890"/>
        <pc:sldMkLst>
          <pc:docMk/>
          <pc:sldMk cId="2945166912" sldId="285"/>
        </pc:sldMkLst>
      </pc:sldChg>
      <pc:sldChg chg="modSp add mod">
        <pc:chgData name="Jules  NDENGA" userId="26c254b3-ba91-48d5-89bb-6b3df98f0f11" providerId="ADAL" clId="{5DA10002-F6E3-4570-A4C5-B4688719C912}" dt="2025-10-13T00:04:12.572" v="3410" actId="20577"/>
        <pc:sldMkLst>
          <pc:docMk/>
          <pc:sldMk cId="1573524715" sldId="286"/>
        </pc:sldMkLst>
        <pc:spChg chg="mod">
          <ac:chgData name="Jules  NDENGA" userId="26c254b3-ba91-48d5-89bb-6b3df98f0f11" providerId="ADAL" clId="{5DA10002-F6E3-4570-A4C5-B4688719C912}" dt="2025-10-12T23:57:16.571" v="2998" actId="20577"/>
          <ac:spMkLst>
            <pc:docMk/>
            <pc:sldMk cId="1573524715" sldId="286"/>
            <ac:spMk id="2" creationId="{034BA168-4685-3885-CE44-D829EB664707}"/>
          </ac:spMkLst>
        </pc:spChg>
        <pc:spChg chg="mod">
          <ac:chgData name="Jules  NDENGA" userId="26c254b3-ba91-48d5-89bb-6b3df98f0f11" providerId="ADAL" clId="{5DA10002-F6E3-4570-A4C5-B4688719C912}" dt="2025-10-13T00:04:12.572" v="3410" actId="20577"/>
          <ac:spMkLst>
            <pc:docMk/>
            <pc:sldMk cId="1573524715" sldId="286"/>
            <ac:spMk id="3" creationId="{AA6D9EA0-45C0-1AF0-B4D4-18C2CE10E602}"/>
          </ac:spMkLst>
        </pc:spChg>
        <pc:spChg chg="mod">
          <ac:chgData name="Jules  NDENGA" userId="26c254b3-ba91-48d5-89bb-6b3df98f0f11" providerId="ADAL" clId="{5DA10002-F6E3-4570-A4C5-B4688719C912}" dt="2025-10-12T23:58:22.280" v="3019" actId="20577"/>
          <ac:spMkLst>
            <pc:docMk/>
            <pc:sldMk cId="1573524715" sldId="286"/>
            <ac:spMk id="4" creationId="{3AACCCBA-4235-0DD1-1CF1-E8AF193C8FF3}"/>
          </ac:spMkLst>
        </pc:spChg>
      </pc:sldChg>
      <pc:sldChg chg="modSp add mod">
        <pc:chgData name="Jules  NDENGA" userId="26c254b3-ba91-48d5-89bb-6b3df98f0f11" providerId="ADAL" clId="{5DA10002-F6E3-4570-A4C5-B4688719C912}" dt="2025-10-13T00:10:35.421" v="3890" actId="20577"/>
        <pc:sldMkLst>
          <pc:docMk/>
          <pc:sldMk cId="3741247327" sldId="287"/>
        </pc:sldMkLst>
        <pc:spChg chg="mod">
          <ac:chgData name="Jules  NDENGA" userId="26c254b3-ba91-48d5-89bb-6b3df98f0f11" providerId="ADAL" clId="{5DA10002-F6E3-4570-A4C5-B4688719C912}" dt="2025-10-13T00:10:03.777" v="3881" actId="6549"/>
          <ac:spMkLst>
            <pc:docMk/>
            <pc:sldMk cId="3741247327" sldId="287"/>
            <ac:spMk id="3" creationId="{35D68CCE-CB47-E07B-EF76-C290CF420169}"/>
          </ac:spMkLst>
        </pc:spChg>
        <pc:spChg chg="mod">
          <ac:chgData name="Jules  NDENGA" userId="26c254b3-ba91-48d5-89bb-6b3df98f0f11" providerId="ADAL" clId="{5DA10002-F6E3-4570-A4C5-B4688719C912}" dt="2025-10-13T00:10:35.421" v="3890" actId="20577"/>
          <ac:spMkLst>
            <pc:docMk/>
            <pc:sldMk cId="3741247327" sldId="287"/>
            <ac:spMk id="4" creationId="{EE649CB1-6158-4250-662A-1182EF871C1D}"/>
          </ac:spMkLst>
        </pc:spChg>
      </pc:sldChg>
      <pc:sldChg chg="modSp add mod">
        <pc:chgData name="Jules  NDENGA" userId="26c254b3-ba91-48d5-89bb-6b3df98f0f11" providerId="ADAL" clId="{5DA10002-F6E3-4570-A4C5-B4688719C912}" dt="2025-10-13T00:14:33.849" v="4292" actId="6549"/>
        <pc:sldMkLst>
          <pc:docMk/>
          <pc:sldMk cId="3934363265" sldId="288"/>
        </pc:sldMkLst>
        <pc:spChg chg="mod">
          <ac:chgData name="Jules  NDENGA" userId="26c254b3-ba91-48d5-89bb-6b3df98f0f11" providerId="ADAL" clId="{5DA10002-F6E3-4570-A4C5-B4688719C912}" dt="2025-10-13T00:14:33.849" v="4292" actId="6549"/>
          <ac:spMkLst>
            <pc:docMk/>
            <pc:sldMk cId="3934363265" sldId="288"/>
            <ac:spMk id="3" creationId="{151135E3-4369-452D-8FC5-A72913A8AADC}"/>
          </ac:spMkLst>
        </pc:spChg>
        <pc:spChg chg="mod">
          <ac:chgData name="Jules  NDENGA" userId="26c254b3-ba91-48d5-89bb-6b3df98f0f11" providerId="ADAL" clId="{5DA10002-F6E3-4570-A4C5-B4688719C912}" dt="2025-10-13T00:10:27.990" v="3886" actId="20577"/>
          <ac:spMkLst>
            <pc:docMk/>
            <pc:sldMk cId="3934363265" sldId="288"/>
            <ac:spMk id="4" creationId="{62CF2BDA-907F-95CE-7987-D2D671C7ACF3}"/>
          </ac:spMkLst>
        </pc:spChg>
      </pc:sldChg>
      <pc:sldChg chg="modSp add mod">
        <pc:chgData name="Jules  NDENGA" userId="26c254b3-ba91-48d5-89bb-6b3df98f0f11" providerId="ADAL" clId="{5DA10002-F6E3-4570-A4C5-B4688719C912}" dt="2025-10-13T00:18:23.331" v="4612" actId="20577"/>
        <pc:sldMkLst>
          <pc:docMk/>
          <pc:sldMk cId="533521485" sldId="289"/>
        </pc:sldMkLst>
        <pc:spChg chg="mod">
          <ac:chgData name="Jules  NDENGA" userId="26c254b3-ba91-48d5-89bb-6b3df98f0f11" providerId="ADAL" clId="{5DA10002-F6E3-4570-A4C5-B4688719C912}" dt="2025-10-13T00:18:23.331" v="4612" actId="20577"/>
          <ac:spMkLst>
            <pc:docMk/>
            <pc:sldMk cId="533521485" sldId="289"/>
            <ac:spMk id="3" creationId="{3BF32E1F-B22C-6F65-2D31-EBA63994F752}"/>
          </ac:spMkLst>
        </pc:spChg>
        <pc:spChg chg="mod">
          <ac:chgData name="Jules  NDENGA" userId="26c254b3-ba91-48d5-89bb-6b3df98f0f11" providerId="ADAL" clId="{5DA10002-F6E3-4570-A4C5-B4688719C912}" dt="2025-10-13T00:14:55.236" v="4304" actId="20577"/>
          <ac:spMkLst>
            <pc:docMk/>
            <pc:sldMk cId="533521485" sldId="289"/>
            <ac:spMk id="4" creationId="{707B76A5-E730-ABF3-1109-6A04F478F013}"/>
          </ac:spMkLst>
        </pc:spChg>
      </pc:sldChg>
      <pc:sldChg chg="delSp modSp add mod">
        <pc:chgData name="Jules  NDENGA" userId="26c254b3-ba91-48d5-89bb-6b3df98f0f11" providerId="ADAL" clId="{5DA10002-F6E3-4570-A4C5-B4688719C912}" dt="2025-10-13T00:26:25.017" v="4672" actId="255"/>
        <pc:sldMkLst>
          <pc:docMk/>
          <pc:sldMk cId="3057501490" sldId="290"/>
        </pc:sldMkLst>
        <pc:spChg chg="mod">
          <ac:chgData name="Jules  NDENGA" userId="26c254b3-ba91-48d5-89bb-6b3df98f0f11" providerId="ADAL" clId="{5DA10002-F6E3-4570-A4C5-B4688719C912}" dt="2025-10-13T00:23:26.503" v="4659" actId="20577"/>
          <ac:spMkLst>
            <pc:docMk/>
            <pc:sldMk cId="3057501490" sldId="290"/>
            <ac:spMk id="2" creationId="{8A2C0D18-62D7-241F-4523-7BE2C411438D}"/>
          </ac:spMkLst>
        </pc:spChg>
        <pc:spChg chg="mod">
          <ac:chgData name="Jules  NDENGA" userId="26c254b3-ba91-48d5-89bb-6b3df98f0f11" providerId="ADAL" clId="{5DA10002-F6E3-4570-A4C5-B4688719C912}" dt="2025-10-13T00:26:25.017" v="4672" actId="255"/>
          <ac:spMkLst>
            <pc:docMk/>
            <pc:sldMk cId="3057501490" sldId="290"/>
            <ac:spMk id="3" creationId="{04B239A1-77FA-38C7-7671-C584FD1DB35F}"/>
          </ac:spMkLst>
        </pc:spChg>
        <pc:spChg chg="del">
          <ac:chgData name="Jules  NDENGA" userId="26c254b3-ba91-48d5-89bb-6b3df98f0f11" providerId="ADAL" clId="{5DA10002-F6E3-4570-A4C5-B4688719C912}" dt="2025-10-13T00:18:59.590" v="4624" actId="478"/>
          <ac:spMkLst>
            <pc:docMk/>
            <pc:sldMk cId="3057501490" sldId="290"/>
            <ac:spMk id="4" creationId="{2021D6BA-5500-9304-3E2A-B07E3BFE9165}"/>
          </ac:spMkLst>
        </pc:spChg>
      </pc:sldChg>
      <pc:sldChg chg="modSp add mod ord">
        <pc:chgData name="Jules  NDENGA" userId="26c254b3-ba91-48d5-89bb-6b3df98f0f11" providerId="ADAL" clId="{5DA10002-F6E3-4570-A4C5-B4688719C912}" dt="2025-10-13T00:23:45.086" v="4663" actId="242"/>
        <pc:sldMkLst>
          <pc:docMk/>
          <pc:sldMk cId="2632057531" sldId="291"/>
        </pc:sldMkLst>
        <pc:spChg chg="mod">
          <ac:chgData name="Jules  NDENGA" userId="26c254b3-ba91-48d5-89bb-6b3df98f0f11" providerId="ADAL" clId="{5DA10002-F6E3-4570-A4C5-B4688719C912}" dt="2025-10-13T00:23:14.788" v="4653" actId="20577"/>
          <ac:spMkLst>
            <pc:docMk/>
            <pc:sldMk cId="2632057531" sldId="291"/>
            <ac:spMk id="2" creationId="{48192944-400D-0FD7-C90A-954C10CC2CAD}"/>
          </ac:spMkLst>
        </pc:spChg>
        <pc:spChg chg="mod">
          <ac:chgData name="Jules  NDENGA" userId="26c254b3-ba91-48d5-89bb-6b3df98f0f11" providerId="ADAL" clId="{5DA10002-F6E3-4570-A4C5-B4688719C912}" dt="2025-10-13T00:23:45.086" v="4663" actId="242"/>
          <ac:spMkLst>
            <pc:docMk/>
            <pc:sldMk cId="2632057531" sldId="291"/>
            <ac:spMk id="3" creationId="{2CA1E174-5173-4EEC-5E22-D1E37FC7507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7C4D0-E0D3-9380-658A-44C565F32C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2A22F9-43CA-3936-DD1D-093DEE4922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8021F6-1CE0-ED1D-2CFD-5F150130B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4B550-1E69-4E14-3171-299C19AEF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83E29B-CBE0-C294-AC26-BD3658CC3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495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05605-60E9-0475-105F-A17E166C4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A78F4-6FAD-FB5D-D3EF-D25D143F48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1E1D67-C396-7013-7F5E-6DA1A0432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229B72-A9D2-C230-2B69-4426CCB09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9B1351-9478-5053-A195-A148F4500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207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1085-4078-0BBC-643B-7A1C79F14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9EC1B8-A76C-0824-8654-1535D65D3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6AEE1-CEAD-8067-52AF-4D3E2611E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6B934-6F38-8C66-D44F-F0142A40A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7F8F0-CC1C-4101-27CC-53203D43C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37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AA819-85BA-488E-5F6D-672A28BC1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8A166-D16B-1D16-EEE0-B004A76D2C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E5490-3917-E2E4-EBF2-6944257363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4CE04E-BE11-B302-B02E-AEF0791F1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D0E742-8D3A-B35C-B708-6186C63CE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F70DAA-0384-766D-38CB-A23E43C8E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780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A38AC-174E-9BE9-43BD-5D5D46462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329DF5-6C92-9871-CB51-EBE9756EB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FD4FEC-BB55-AF7D-0AC2-8FB06A3BA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C830E0-44BB-4994-19FB-2A83019DF5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E72784-9F3D-91E0-8552-2D230B85BD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A57062-A827-AAD5-5F28-710A32292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C53261-74A3-DB99-0FBD-6B0EE3974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C363BA-BEC7-3219-376F-1898B230A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209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983C6-CAFE-9ADC-9186-D337E3024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ACB476-2640-1541-7170-2D0E15009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20433C-5BC9-64E5-F225-BC76B50C7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81E044-5259-AAB5-4DA8-9199BFA0D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738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C1DD3C-66E8-41C1-E336-0B3DF0DE7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89677C-8D37-3A32-837A-AED6328E8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BABCAA-ADDC-7D44-EBE7-670274D2F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720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71EF4-9C8A-B710-8866-7EDA72C24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D480A-37F1-9EBE-3CCE-5F234B1EB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044DF9-0F6E-CE51-74D9-F91230D4B1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EF4C27-9C6F-0973-ECF0-4868129F2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CD824E-0AC0-5C58-A591-6AF0C2D6A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E4E50-CB95-154A-1FC3-55F67FAA8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922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DFA73-0CD2-6B45-A8DE-1A1855712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4E899D-29F5-F8DB-95A4-DD1D4F65BD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A31D64-1D39-AAD4-647E-D0456B4732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E5CD81-7CB9-F2D4-D893-322AF0EC6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AE0393-E78F-C947-4B94-0DAB9626E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838AB3-0EEE-15BA-AB1C-AB2263344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186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3CC0F-462D-7CA3-D898-A6A326295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B1E733-510E-9EB2-81F5-8204EFA976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05EFF4-6BED-C2B7-8A4B-F8642EEB3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E475F-F8EF-90E2-CD8A-F17970335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EC5FD-7BB5-6A5B-BB92-1B583BFEC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076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F852C5-4DAE-CD71-432B-40C46D266F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65AEBD-DFD2-8672-8A37-5A1D2E7264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97C53-B8DE-A80B-1B63-D541E32E8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918BD-69E9-05B1-6D00-4D90661E4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8203F-88F1-874F-DD99-441F06D6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42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414498-3470-171F-D355-A19E53417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82899B-3F8A-1C85-C0D8-225F1EEC7D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71139E-8706-D29F-E6D6-B3A25F89C5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B0667F-B0D6-604E-96C6-4C96CAA1BC4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B0437-DF17-EE22-8A81-1679812C87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AB145-8624-600F-9ACD-301E58E779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928FF9-1895-2980-E6E7-C110EE50931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5855462" y="6642100"/>
            <a:ext cx="509588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RW" sz="1000">
                <a:solidFill>
                  <a:srgbClr val="0000FF">
                    <a:alpha val="50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GENERAL</a:t>
            </a:r>
          </a:p>
        </p:txBody>
      </p:sp>
    </p:spTree>
    <p:extLst>
      <p:ext uri="{BB962C8B-B14F-4D97-AF65-F5344CB8AC3E}">
        <p14:creationId xmlns:p14="http://schemas.microsoft.com/office/powerpoint/2010/main" val="2419092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D7ECF-5358-4AEF-70F3-71D1EB7740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9605" y="2675001"/>
            <a:ext cx="10053763" cy="2317623"/>
          </a:xfrm>
        </p:spPr>
        <p:txBody>
          <a:bodyPr anchor="t">
            <a:normAutofit/>
          </a:bodyPr>
          <a:lstStyle/>
          <a:p>
            <a:pPr algn="l"/>
            <a:r>
              <a:rPr lang="en-US" sz="4400" dirty="0">
                <a:solidFill>
                  <a:srgbClr val="FFFFFF"/>
                </a:solidFill>
              </a:rPr>
              <a:t>Psychological theory of development: Vygotsky’s sociocultural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D797DA-9CBC-44A0-815F-9F78085E14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3021" y="4467261"/>
            <a:ext cx="10863452" cy="2237645"/>
          </a:xfrm>
        </p:spPr>
        <p:txBody>
          <a:bodyPr anchor="ctr">
            <a:normAutofit fontScale="85000" lnSpcReduction="20000"/>
          </a:bodyPr>
          <a:lstStyle/>
          <a:p>
            <a:pPr algn="l"/>
            <a:r>
              <a:rPr lang="en-GB" sz="3200" b="1" dirty="0">
                <a:solidFill>
                  <a:schemeClr val="tx1">
                    <a:alpha val="80000"/>
                  </a:schemeClr>
                </a:solidFill>
              </a:rPr>
              <a:t>Module: Psychology in Health and Social Care</a:t>
            </a:r>
          </a:p>
          <a:p>
            <a:pPr algn="l"/>
            <a:endParaRPr lang="en-GB" sz="1200" b="1" dirty="0">
              <a:solidFill>
                <a:schemeClr val="tx1">
                  <a:alpha val="80000"/>
                </a:schemeClr>
              </a:solidFill>
            </a:endParaRPr>
          </a:p>
          <a:p>
            <a:pPr algn="l"/>
            <a:r>
              <a:rPr lang="en-GB" sz="3200" b="1" dirty="0">
                <a:solidFill>
                  <a:schemeClr val="tx1">
                    <a:alpha val="80000"/>
                  </a:schemeClr>
                </a:solidFill>
              </a:rPr>
              <a:t>Student:							Lecturer:</a:t>
            </a:r>
          </a:p>
          <a:p>
            <a:pPr algn="l"/>
            <a:r>
              <a:rPr lang="en-GB" sz="2600" b="1" dirty="0">
                <a:solidFill>
                  <a:schemeClr val="tx1">
                    <a:alpha val="80000"/>
                  </a:schemeClr>
                </a:solidFill>
              </a:rPr>
              <a:t>Liliane Nkunzimana						Kal </a:t>
            </a:r>
            <a:r>
              <a:rPr lang="en-GB" sz="2600" b="1" dirty="0" err="1">
                <a:solidFill>
                  <a:schemeClr val="tx1">
                    <a:alpha val="80000"/>
                  </a:schemeClr>
                </a:solidFill>
              </a:rPr>
              <a:t>Alnababtah</a:t>
            </a:r>
            <a:endParaRPr lang="en-GB" sz="2600" b="1" dirty="0">
              <a:solidFill>
                <a:schemeClr val="tx1">
                  <a:alpha val="80000"/>
                </a:schemeClr>
              </a:solidFill>
            </a:endParaRPr>
          </a:p>
          <a:p>
            <a:pPr algn="l"/>
            <a:r>
              <a:rPr lang="en-US" sz="2600" b="1" dirty="0">
                <a:solidFill>
                  <a:schemeClr val="tx1">
                    <a:alpha val="80000"/>
                  </a:schemeClr>
                </a:solidFill>
              </a:rPr>
              <a:t>Student number: 2419970</a:t>
            </a:r>
            <a:endParaRPr lang="en-GB" sz="2600" b="1" dirty="0">
              <a:solidFill>
                <a:schemeClr val="tx1">
                  <a:alpha val="80000"/>
                </a:schemeClr>
              </a:solidFill>
            </a:endParaRPr>
          </a:p>
          <a:p>
            <a:pPr algn="r"/>
            <a:r>
              <a:rPr lang="en-GB" sz="3200" b="1" dirty="0">
                <a:solidFill>
                  <a:schemeClr val="tx1">
                    <a:alpha val="80000"/>
                  </a:schemeClr>
                </a:solidFill>
              </a:rPr>
              <a:t>October 2025</a:t>
            </a:r>
            <a:endParaRPr lang="en-US" sz="3200" b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D2820B-F6A8-E38A-AE9C-DC86EAFA7373}"/>
              </a:ext>
            </a:extLst>
          </p:cNvPr>
          <p:cNvSpPr/>
          <p:nvPr/>
        </p:nvSpPr>
        <p:spPr>
          <a:xfrm>
            <a:off x="0" y="-28955"/>
            <a:ext cx="12191997" cy="13731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pic>
        <p:nvPicPr>
          <p:cNvPr id="4" name="Picture 3" descr="University of Wales Trinity Saint David - myday">
            <a:extLst>
              <a:ext uri="{FF2B5EF4-FFF2-40B4-BE49-F238E27FC236}">
                <a16:creationId xmlns:a16="http://schemas.microsoft.com/office/drawing/2014/main" id="{464F6393-E4A4-AA62-864A-88A22E833F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51" y="48641"/>
            <a:ext cx="2733675" cy="12179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5354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88E7B3-0DE6-47F0-64D7-A93ECBDBA3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9849F7-C87E-84A5-7570-9F1FF2B85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Context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8D8D7-57AC-B984-C9A0-97A7369F8F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Working in an early years nursery setting, I noticed a 3-year-old child, named Amina, who was showing signs of anxiety when left by her carers, limited verbal communication, and difficulty engaging in group play.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This presentation analysis the developmental needs of Amina and contribute to a support plan that promotes her emotional, social, cognitive, and physical well-being, using the Vygotsky’s sociocultural theory of lifespan psychological theory of development. </a:t>
            </a:r>
            <a:endParaRPr lang="en-RW" sz="2000" dirty="0"/>
          </a:p>
        </p:txBody>
      </p:sp>
    </p:spTree>
    <p:extLst>
      <p:ext uri="{BB962C8B-B14F-4D97-AF65-F5344CB8AC3E}">
        <p14:creationId xmlns:p14="http://schemas.microsoft.com/office/powerpoint/2010/main" val="1755628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812759-E5DA-0172-B8FB-A11C5FFC2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2CF52B4A-8975-A6EB-1C58-8CEA92689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EF775D0C-8AE0-85EA-350D-A14EF52D4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9585FD5E-FE3B-1773-AB85-340B4084E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1E41B5D7-DA4D-8CE3-4C0C-D522BEFCE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67EF6EC5-9F14-CE99-BBDB-8A2D99907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B5C8ABE7-C2C8-536E-FFD2-C9EADD1C9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23C51E-B776-30BD-1B6C-690E39ACE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Lev Vygotsky’s sociocultural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8E18D-B9B6-91C2-5D92-223539840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718" y="1097536"/>
            <a:ext cx="5261049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The particular aspect of Vygotsky theory is the prominent role he gives to social interactions in the human development.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He also believed that the cultural influence has a significant impacts on child development.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He analyzed correlation between socialization and cognitive development. 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C6B2321-F36A-F7A6-7D60-6D880E607FFF}"/>
              </a:ext>
            </a:extLst>
          </p:cNvPr>
          <p:cNvSpPr txBox="1">
            <a:spLocks/>
          </p:cNvSpPr>
          <p:nvPr/>
        </p:nvSpPr>
        <p:spPr>
          <a:xfrm>
            <a:off x="1010332" y="4571006"/>
            <a:ext cx="4230100" cy="12768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chemeClr val="bg1"/>
                </a:solidFill>
              </a:rPr>
              <a:t>The supremacy of social interactions</a:t>
            </a:r>
          </a:p>
        </p:txBody>
      </p:sp>
    </p:spTree>
    <p:extLst>
      <p:ext uri="{BB962C8B-B14F-4D97-AF65-F5344CB8AC3E}">
        <p14:creationId xmlns:p14="http://schemas.microsoft.com/office/powerpoint/2010/main" val="1155371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E153C6-33F5-578E-DE5F-08B434501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BE533DA3-C153-3C7E-BB7A-5F31DC804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B82E5A13-CF65-792C-6DE6-9AC18D70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60DE8377-0BD4-82F6-354B-5A7E5563B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9B83157E-85B8-6A0C-9413-B887ACECF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A5DEE2C6-119D-8664-D805-9D4BEB517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CD7E4566-A9EA-458D-0C51-344960ACF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C104B-2EDE-D6FC-32EB-F3CA465CE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Lev Vygotsky’s sociocultural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06E6A-D0E5-1652-7F34-27C994A26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718" y="1097536"/>
            <a:ext cx="5261049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Vygotsky believed that learning happens at two levels: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US" sz="2000" dirty="0"/>
              <a:t>Social level: community interactions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US" sz="2000" dirty="0"/>
              <a:t>Individual level: child minds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He developed sociocultural themes especially the influence of adults and cultural beliefs on the child development.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Socialization, play and culture are the major influencers of the child learning. Social interactions through challenging activities, play with development of imagination and culture through tools for understanding their environment.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402D697-9E3A-B66C-3F8F-805B401CE9AE}"/>
              </a:ext>
            </a:extLst>
          </p:cNvPr>
          <p:cNvSpPr txBox="1">
            <a:spLocks/>
          </p:cNvSpPr>
          <p:nvPr/>
        </p:nvSpPr>
        <p:spPr>
          <a:xfrm>
            <a:off x="1010332" y="4571006"/>
            <a:ext cx="4230100" cy="12768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chemeClr val="bg1"/>
                </a:solidFill>
              </a:rPr>
              <a:t>The learning paths</a:t>
            </a:r>
          </a:p>
        </p:txBody>
      </p:sp>
    </p:spTree>
    <p:extLst>
      <p:ext uri="{BB962C8B-B14F-4D97-AF65-F5344CB8AC3E}">
        <p14:creationId xmlns:p14="http://schemas.microsoft.com/office/powerpoint/2010/main" val="674587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C48577-EFF5-84C6-2527-18BD620493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746E24ED-5333-4158-5BDE-1DD11204F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C7557CF5-A1CE-4465-6D79-A6BE8E852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214BF77A-A150-DA40-2582-AB9612D25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788C8B66-833A-F2E8-F8B9-1F26E70E7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9BF0D0A1-F9AF-63B1-B5B6-24E2ACCBB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FE8C88F6-CED0-2BD6-9C53-5FC6EABCE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A9C713-4230-5487-9786-1D55C867A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Lev Vygotsky’s sociocultural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26B99-C14D-1A87-F8CE-E58BC304F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718" y="1097536"/>
            <a:ext cx="5261049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Vygotsky defined 3 Zones of Proximal Development (ZPD) as following: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US" sz="2000" dirty="0"/>
              <a:t>What a child can do alone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US" sz="2000" dirty="0"/>
              <a:t>What a child can do with guidance 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US" sz="2000" dirty="0"/>
              <a:t>What </a:t>
            </a:r>
            <a:r>
              <a:rPr lang="en-US" sz="2000" dirty="0" err="1"/>
              <a:t>ia</a:t>
            </a:r>
            <a:r>
              <a:rPr lang="en-US" sz="2000" dirty="0"/>
              <a:t> child can not do even with guidance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Understanding ZPD allows to held the child to achieve his development by providing the appropriate assistance depending on the type of activity.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4F9980F-8F97-787B-1FD1-79638E86064C}"/>
              </a:ext>
            </a:extLst>
          </p:cNvPr>
          <p:cNvSpPr txBox="1">
            <a:spLocks/>
          </p:cNvSpPr>
          <p:nvPr/>
        </p:nvSpPr>
        <p:spPr>
          <a:xfrm>
            <a:off x="1010332" y="4571006"/>
            <a:ext cx="4230100" cy="12768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chemeClr val="bg1"/>
                </a:solidFill>
              </a:rPr>
              <a:t>The ZPD</a:t>
            </a:r>
          </a:p>
        </p:txBody>
      </p:sp>
    </p:spTree>
    <p:extLst>
      <p:ext uri="{BB962C8B-B14F-4D97-AF65-F5344CB8AC3E}">
        <p14:creationId xmlns:p14="http://schemas.microsoft.com/office/powerpoint/2010/main" val="2621406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DAEACB-C83F-6619-B03A-9CB8006144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7AC933DF-C5F3-7865-3E7C-C775D2811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DEBF7F7B-30CA-296C-AEBD-958B6A275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620D646F-8E5F-493A-7890-87BD573FE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9270830D-02E6-5AB9-AB94-A45768073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CF3F7026-D820-2F44-3E02-300296C0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AD26EB36-8007-C325-545F-981FCFF8A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CAC680-B199-1AA2-59BA-B40322B8D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Lev Vygotsky’s sociocultural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782F9-55C8-805A-43F1-8AE54DF80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718" y="1097536"/>
            <a:ext cx="5261049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Vygotsky also defined the concept of the More Knowledgeable Other (MKO) who is a person (adult or peer) with higher skills to assist the child development.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A MKO can be an adult (parents, teacher, etc.) but also a peer (e.g. a friend that plays better football).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4345849-4512-C637-6737-45DA65090305}"/>
              </a:ext>
            </a:extLst>
          </p:cNvPr>
          <p:cNvSpPr txBox="1">
            <a:spLocks/>
          </p:cNvSpPr>
          <p:nvPr/>
        </p:nvSpPr>
        <p:spPr>
          <a:xfrm>
            <a:off x="1010332" y="4571006"/>
            <a:ext cx="4230100" cy="12768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chemeClr val="bg1"/>
                </a:solidFill>
              </a:rPr>
              <a:t>The MKO</a:t>
            </a:r>
          </a:p>
        </p:txBody>
      </p:sp>
    </p:spTree>
    <p:extLst>
      <p:ext uri="{BB962C8B-B14F-4D97-AF65-F5344CB8AC3E}">
        <p14:creationId xmlns:p14="http://schemas.microsoft.com/office/powerpoint/2010/main" val="531598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18831F6-E92E-7027-9EBB-4D63FC14EC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706E2EF4-74E4-3D01-6CAB-6473470C9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027F97E7-3B44-E5DA-9F97-4F9CDBDC2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E4EE6128-7ECA-2A88-56D5-E87541F3CC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A1B9FE62-B7BC-164C-6DCA-71E4083D6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00BFA3D0-0736-EE91-5D1B-236B14E42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6B9E3247-5C1C-F2B9-232B-37CC5605B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DD12BD-BDF1-9DA2-B206-1EEB03203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Lev Vygotsky’s sociocultural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06A3B-8154-CEE1-FAB7-2974EE218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718" y="1097536"/>
            <a:ext cx="5261049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Vygotsky created an approach of learning by breaking down a complex problem into steps that are solvable one by one.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This approach coupled with the ZPD allows to  resolve smaller problems with the support of a MKO until a learner would achieve independence.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It is a progressive method of learning.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668A733-F3C0-309C-341A-51512C118E31}"/>
              </a:ext>
            </a:extLst>
          </p:cNvPr>
          <p:cNvSpPr txBox="1">
            <a:spLocks/>
          </p:cNvSpPr>
          <p:nvPr/>
        </p:nvSpPr>
        <p:spPr>
          <a:xfrm>
            <a:off x="1010332" y="4571006"/>
            <a:ext cx="4230100" cy="12768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chemeClr val="bg1"/>
                </a:solidFill>
              </a:rPr>
              <a:t>Scaffolding</a:t>
            </a:r>
          </a:p>
        </p:txBody>
      </p:sp>
    </p:spTree>
    <p:extLst>
      <p:ext uri="{BB962C8B-B14F-4D97-AF65-F5344CB8AC3E}">
        <p14:creationId xmlns:p14="http://schemas.microsoft.com/office/powerpoint/2010/main" val="1144335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FB3BD6-6CCC-7C34-3053-5542CDBE4B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40904D4D-2036-89CB-B264-CB054695B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3372F680-0D73-4A60-2911-A5C1B5849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DE964BE0-2A02-6474-A8A2-F2DD03DA2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B0D2D381-27FD-91B4-31D6-4A34E1827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38830129-370E-061D-0755-D28A792C4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51C48A93-0907-55ED-F301-C172F3CD0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34E20-8334-36A6-49DC-A70FABFA3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Lev Vygotsky’s sociocultural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F7198-5840-0A34-4A03-3E125E5AF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718" y="1097536"/>
            <a:ext cx="5261049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Vygotsky pointed out the importance of child private speech in the social development as a way to interiorize the social speech to self regulate his behavior.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Private speech was identified as a tool to manage difficult social situations and plan for next activities.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E762B8B-48AF-CFEA-F7EC-76B91E3180C7}"/>
              </a:ext>
            </a:extLst>
          </p:cNvPr>
          <p:cNvSpPr txBox="1">
            <a:spLocks/>
          </p:cNvSpPr>
          <p:nvPr/>
        </p:nvSpPr>
        <p:spPr>
          <a:xfrm>
            <a:off x="1010332" y="4571006"/>
            <a:ext cx="4230100" cy="12768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chemeClr val="bg1"/>
                </a:solidFill>
              </a:rPr>
              <a:t>Private Speech</a:t>
            </a:r>
          </a:p>
        </p:txBody>
      </p:sp>
    </p:spTree>
    <p:extLst>
      <p:ext uri="{BB962C8B-B14F-4D97-AF65-F5344CB8AC3E}">
        <p14:creationId xmlns:p14="http://schemas.microsoft.com/office/powerpoint/2010/main" val="38299487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80DBC9-8C94-CF9C-9B04-6554D59FDD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6D4D9A91-85A5-BE6E-A2E9-696860A4E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AFA26F1A-1B92-84F4-4B05-6D5EE3457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AB7EA857-06BE-2E6D-EF2A-80D4A2DB5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FD9F1F15-777F-5944-7A6A-59D81C380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A7A0AB0E-C4C8-F786-DBEC-9B3AA6D3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AB733F42-9529-5B49-59A2-C86252AF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7EA994-989D-C0C6-B048-72BC106CD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Lev Vygotsky’s sociocultural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A3D9D-4BC4-6F60-37AC-8582AB097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718" y="1097536"/>
            <a:ext cx="5261049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Vygotsky pointed out the importance of child private speech in the social development as a way to interiorize the social speech to self regulate his behavior.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Private speech was identified as a tool to manage difficult social situations and plan for next activities.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CAF6EA8-9E6F-F268-7D2E-6E37121864FD}"/>
              </a:ext>
            </a:extLst>
          </p:cNvPr>
          <p:cNvSpPr txBox="1">
            <a:spLocks/>
          </p:cNvSpPr>
          <p:nvPr/>
        </p:nvSpPr>
        <p:spPr>
          <a:xfrm>
            <a:off x="1010332" y="4571006"/>
            <a:ext cx="4230100" cy="12768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chemeClr val="bg1"/>
                </a:solidFill>
              </a:rPr>
              <a:t>Private Speech</a:t>
            </a:r>
          </a:p>
        </p:txBody>
      </p:sp>
    </p:spTree>
    <p:extLst>
      <p:ext uri="{BB962C8B-B14F-4D97-AF65-F5344CB8AC3E}">
        <p14:creationId xmlns:p14="http://schemas.microsoft.com/office/powerpoint/2010/main" val="2945166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E05C58-0CAA-75B4-0254-8742AB19FC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82E722ED-026C-E676-7E5E-16D337109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E535B131-9192-57F1-223C-FF722BC90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19BC71E4-2006-8D56-EF43-34036FA09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C8F517E6-F3AC-60E6-E969-1DF0AEB0C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5D7A25F8-4A38-67AD-1139-F585CB879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51CC4A94-FD3A-CFA9-9F7C-943570FB5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4BA168-4685-3885-CE44-D829EB664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Amina Case vs Vygotsky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D9EA0-45C0-1AF0-B4D4-18C2CE10E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718" y="1097536"/>
            <a:ext cx="5261049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Vygotsky theory is applicable to early age development of a child as it forms the essential part of his scientific observation.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Some aspects of Amina difficulties obviously relate to the challenge to move from the individual level to the social level.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Therefore, the ZPD, MKO and Scaffolding approach can be used to support Amina social development.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AACCCBA-4235-0DD1-1CF1-E8AF193C8FF3}"/>
              </a:ext>
            </a:extLst>
          </p:cNvPr>
          <p:cNvSpPr txBox="1">
            <a:spLocks/>
          </p:cNvSpPr>
          <p:nvPr/>
        </p:nvSpPr>
        <p:spPr>
          <a:xfrm>
            <a:off x="1010332" y="4571006"/>
            <a:ext cx="4230100" cy="12768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chemeClr val="bg1"/>
                </a:solidFill>
              </a:rPr>
              <a:t>General consideration</a:t>
            </a:r>
          </a:p>
        </p:txBody>
      </p:sp>
    </p:spTree>
    <p:extLst>
      <p:ext uri="{BB962C8B-B14F-4D97-AF65-F5344CB8AC3E}">
        <p14:creationId xmlns:p14="http://schemas.microsoft.com/office/powerpoint/2010/main" val="1573524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9C67A7-20A2-5EE4-CD0A-38CD4CC952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B9DE7322-48EB-FBC1-76E8-80FDA12C6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9DDD8360-A1EC-418D-8C61-5D3335926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96F4D6F5-B1CE-44F0-73E4-F6F76B2CE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B1D90357-6766-7F0C-B33A-74C64DD8D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EA967746-47CE-4647-E18D-CA9C1E729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1EA91E3F-F8F4-0308-F067-B3D5552D0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BBE85-D5DC-A20D-5CDF-C8166BF54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Amina Case vs Vygotsky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68CCE-CB47-E07B-EF76-C290CF420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718" y="1097536"/>
            <a:ext cx="5261049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With the ZPD, it would be relevant to analyze and understand what exactly Amina could achieve with the support of others.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Once that specific zone of activities is </a:t>
            </a:r>
            <a:r>
              <a:rPr lang="en-US" sz="2000" dirty="0" err="1"/>
              <a:t>is</a:t>
            </a:r>
            <a:r>
              <a:rPr lang="en-US" sz="2000" dirty="0"/>
              <a:t> well known, specific MKO would be identified to support Amina.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But as some activities would be too challenging for her, each would be broken down into smaller activities with only one other person or in a smaller group.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E649CB1-6158-4250-662A-1182EF871C1D}"/>
              </a:ext>
            </a:extLst>
          </p:cNvPr>
          <p:cNvSpPr txBox="1">
            <a:spLocks/>
          </p:cNvSpPr>
          <p:nvPr/>
        </p:nvSpPr>
        <p:spPr>
          <a:xfrm>
            <a:off x="1010332" y="4571006"/>
            <a:ext cx="4230100" cy="12768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chemeClr val="bg1"/>
                </a:solidFill>
              </a:rPr>
              <a:t>ZPD, MKO &amp; Scaffolding (1) </a:t>
            </a:r>
          </a:p>
        </p:txBody>
      </p:sp>
    </p:spTree>
    <p:extLst>
      <p:ext uri="{BB962C8B-B14F-4D97-AF65-F5344CB8AC3E}">
        <p14:creationId xmlns:p14="http://schemas.microsoft.com/office/powerpoint/2010/main" val="3741247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9DF52F-BBAD-351C-71F0-0ECC558E37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99CFCC52-ACD3-8CE5-488D-97526B57A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3B94F28B-1886-1798-AD2F-6F613E97F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5CA3C1A2-5D6B-061F-ACBB-F819A1E62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F9DD5D07-4EB0-176B-0FB6-EADC9B04A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17DABC64-BA16-1DBC-8753-6F5223AEB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E97C2705-0AC0-C387-9F28-DA7A05B1A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E7339D-70E1-5A40-3B47-E74162D6E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Amina Case vs Vygotsky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135E3-4369-452D-8FC5-A72913A8A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718" y="1097536"/>
            <a:ext cx="5261049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As an example, if realizing that Amina is unable to play football with others but that she likes that activity (ZPD), I would identify another child that Amina is already comfortable with and who plays football well (MKO), and encourage them to play together, first without others, then if successful, in a group of 2 or 3 (Scaffolding).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2CF2BDA-907F-95CE-7987-D2D671C7ACF3}"/>
              </a:ext>
            </a:extLst>
          </p:cNvPr>
          <p:cNvSpPr txBox="1">
            <a:spLocks/>
          </p:cNvSpPr>
          <p:nvPr/>
        </p:nvSpPr>
        <p:spPr>
          <a:xfrm>
            <a:off x="1010332" y="4571006"/>
            <a:ext cx="4230100" cy="12768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chemeClr val="bg1"/>
                </a:solidFill>
              </a:rPr>
              <a:t>ZPD, MKO &amp; Scaffolding (2) </a:t>
            </a:r>
          </a:p>
        </p:txBody>
      </p:sp>
    </p:spTree>
    <p:extLst>
      <p:ext uri="{BB962C8B-B14F-4D97-AF65-F5344CB8AC3E}">
        <p14:creationId xmlns:p14="http://schemas.microsoft.com/office/powerpoint/2010/main" val="3934363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96C1386-3A14-CD7A-2C3E-C2E2D5AEA0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96114E94-FB28-7192-BBC3-CA5E8D20F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FC2DE599-42A5-C013-9668-30CDAD162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FE7964BB-D157-6605-E226-B617513F5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396FB3C8-C515-6240-4270-0A61835B2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A652E8E7-6AAD-3367-61CF-EBCB06352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8345E9B9-1381-3244-7976-5CE706878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A88D96-0981-AAF4-C8EB-FB9572824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Amina Case vs Vygotsky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32E1F-B22C-6F65-2D31-EBA63994F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718" y="1097536"/>
            <a:ext cx="5261049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Vygotsky approach may not be relevant if Amina suffers from a mental condition due to genetic background for example.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000" dirty="0"/>
              <a:t>Vygotsky had not considered cognitive disorder that can not be explained or corrected with the social interactions; yet those were proven to exist.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07B76A5-E730-ABF3-1109-6A04F478F013}"/>
              </a:ext>
            </a:extLst>
          </p:cNvPr>
          <p:cNvSpPr txBox="1">
            <a:spLocks/>
          </p:cNvSpPr>
          <p:nvPr/>
        </p:nvSpPr>
        <p:spPr>
          <a:xfrm>
            <a:off x="1010332" y="4571006"/>
            <a:ext cx="4230100" cy="12768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200" i="1" dirty="0">
                <a:solidFill>
                  <a:schemeClr val="bg1"/>
                </a:solidFill>
              </a:rPr>
              <a:t>Limitations</a:t>
            </a:r>
          </a:p>
        </p:txBody>
      </p:sp>
    </p:spTree>
    <p:extLst>
      <p:ext uri="{BB962C8B-B14F-4D97-AF65-F5344CB8AC3E}">
        <p14:creationId xmlns:p14="http://schemas.microsoft.com/office/powerpoint/2010/main" val="5335214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62BB05-C5DD-3998-32F0-309507EC6B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1945051D-E632-C1E9-63E1-D28CC7E7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9FBDF538-53E0-7ECD-D244-D88160C8E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DB00F3AC-C1B8-DA31-AC08-3840F4A45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F6079EEE-08E8-EB2E-2E11-82E0AC93D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0FDB1F9B-647B-DE63-14CD-BA16DF630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3451BE79-524A-9CD4-1F0C-85BAB5FF0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192944-400D-0FD7-C90A-954C10CC2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References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1E174-5173-4EEC-5E22-D1E37FC75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7937" y="514624"/>
            <a:ext cx="6364983" cy="6333235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20000"/>
              </a:lnSpc>
            </a:pPr>
            <a:r>
              <a:rPr lang="en-US" sz="1900" dirty="0"/>
              <a:t>ZHOU, </a:t>
            </a:r>
            <a:r>
              <a:rPr lang="en-US" sz="1900" dirty="0" err="1"/>
              <a:t>Xiaochen</a:t>
            </a:r>
            <a:r>
              <a:rPr lang="en-US" sz="1900" dirty="0"/>
              <a:t>. Sociocultural theory in early childhood education. </a:t>
            </a:r>
            <a:r>
              <a:rPr lang="en-US" sz="1900" i="1" dirty="0"/>
              <a:t>Lecture Notes in Education Psychology and Public Media</a:t>
            </a:r>
            <a:r>
              <a:rPr lang="en-US" sz="1900" dirty="0"/>
              <a:t>, 2024, vol. 51, p. 190-196.</a:t>
            </a:r>
          </a:p>
          <a:p>
            <a:pPr>
              <a:lnSpc>
                <a:spcPct val="120000"/>
              </a:lnSpc>
            </a:pPr>
            <a:r>
              <a:rPr lang="en-US" sz="1900" dirty="0"/>
              <a:t>ALKHUDIRY, Reham. The Contribution of Vygotsky's Sociocultural Theory in Mediating L2 Knowledge Co-Construction. </a:t>
            </a:r>
            <a:r>
              <a:rPr lang="en-US" sz="1900" i="1" dirty="0"/>
              <a:t>Theory &amp; Practice in Language Studies (TPLS)</a:t>
            </a:r>
            <a:r>
              <a:rPr lang="en-US" sz="1900" dirty="0"/>
              <a:t>, 2022, vol. 12, no 10.</a:t>
            </a:r>
          </a:p>
          <a:p>
            <a:pPr>
              <a:lnSpc>
                <a:spcPct val="120000"/>
              </a:lnSpc>
            </a:pPr>
            <a:r>
              <a:rPr lang="en-GB" sz="1900" dirty="0"/>
              <a:t>SARMIENTO-CAMPOS, Noemí-Victoria, LÁZARO-GUILLERMO, Juan Carlos, SILVERA-ALARCÓN, Edwin-Neil, </a:t>
            </a:r>
            <a:r>
              <a:rPr lang="en-GB" sz="1900" i="1" dirty="0"/>
              <a:t>et al.</a:t>
            </a:r>
            <a:r>
              <a:rPr lang="en-GB" sz="1900" dirty="0"/>
              <a:t> A look at Vygotsky’s sociocultural theory (SCT): The effectiveness of scaffolding method on EFL learners’ speaking achievement. </a:t>
            </a:r>
            <a:r>
              <a:rPr lang="en-GB" sz="1900" i="1" dirty="0"/>
              <a:t>Education Research International</a:t>
            </a:r>
            <a:r>
              <a:rPr lang="en-GB" sz="1900" dirty="0"/>
              <a:t>, 2022, vol. 2022, no 1, p. 3514892.</a:t>
            </a:r>
          </a:p>
        </p:txBody>
      </p:sp>
    </p:spTree>
    <p:extLst>
      <p:ext uri="{BB962C8B-B14F-4D97-AF65-F5344CB8AC3E}">
        <p14:creationId xmlns:p14="http://schemas.microsoft.com/office/powerpoint/2010/main" val="2632057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9B4AA9-72DC-B6E5-D3BD-46E27DCE4A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203AA307-1008-954B-AB08-693FD58E4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D3F92BE6-BD21-95EC-6B87-69CF213B2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73B7D5D2-AA26-6063-92E3-91F64EECA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CC1F3D86-4DF1-8E55-3245-8715A89BF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715A2597-3715-31EC-18B5-02F94B69E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F855D176-71AA-A8D4-B489-E0A268F4E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2C0D18-62D7-241F-4523-7BE2C4114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References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239A1-77FA-38C7-7671-C584FD1DB3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7937" y="514624"/>
            <a:ext cx="6364983" cy="6333235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20000"/>
              </a:lnSpc>
            </a:pPr>
            <a:r>
              <a:rPr lang="en-US" sz="1900" dirty="0"/>
              <a:t>HUANG, Yu-Chia. Comparison and contrast of Piaget and Vygotsky’s Theories. In : </a:t>
            </a:r>
            <a:r>
              <a:rPr lang="en-US" sz="1900" i="1" dirty="0"/>
              <a:t>7th International Conference on Humanities and Social Science Research (ICHSSR 2021)</a:t>
            </a:r>
            <a:r>
              <a:rPr lang="en-US" sz="1900" dirty="0"/>
              <a:t>. Atlantis Press, 2021. p. 28-32.</a:t>
            </a:r>
          </a:p>
          <a:p>
            <a:pPr>
              <a:lnSpc>
                <a:spcPct val="120000"/>
              </a:lnSpc>
            </a:pPr>
            <a:r>
              <a:rPr lang="en-US" sz="1900" dirty="0"/>
              <a:t>HUGHES, Sean. The role of sociocultural theory in L2 empirical research. 2021.</a:t>
            </a:r>
          </a:p>
          <a:p>
            <a:pPr>
              <a:lnSpc>
                <a:spcPct val="120000"/>
              </a:lnSpc>
            </a:pPr>
            <a:r>
              <a:rPr lang="en-GB" sz="1900" dirty="0"/>
              <a:t>GRAGEDA, C., TINAPAY, Ariel O., TIROL, Shiela L., </a:t>
            </a:r>
            <a:r>
              <a:rPr lang="en-GB" sz="1900" i="1" dirty="0"/>
              <a:t>et al.</a:t>
            </a:r>
            <a:r>
              <a:rPr lang="en-GB" sz="1900" dirty="0"/>
              <a:t> Socio-Cultural theory in the cognitive development perspective. </a:t>
            </a:r>
            <a:r>
              <a:rPr lang="en-GB" sz="1900" i="1" dirty="0" err="1"/>
              <a:t>NeuroQuantology</a:t>
            </a:r>
            <a:r>
              <a:rPr lang="en-GB" sz="1900" dirty="0"/>
              <a:t>, 2022, vol. 20, no 16, p. 1482.</a:t>
            </a:r>
          </a:p>
          <a:p>
            <a:pPr>
              <a:lnSpc>
                <a:spcPct val="120000"/>
              </a:lnSpc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30575014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</TotalTime>
  <Words>1049</Words>
  <Application>Microsoft Office PowerPoint</Application>
  <PresentationFormat>Widescreen</PresentationFormat>
  <Paragraphs>72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Psychological theory of development: Vygotsky’s sociocultural theory</vt:lpstr>
      <vt:lpstr>Context</vt:lpstr>
      <vt:lpstr>Lev Vygotsky’s sociocultural theory</vt:lpstr>
      <vt:lpstr>Lev Vygotsky’s sociocultural theory</vt:lpstr>
      <vt:lpstr>Lev Vygotsky’s sociocultural theory</vt:lpstr>
      <vt:lpstr>Lev Vygotsky’s sociocultural theory</vt:lpstr>
      <vt:lpstr>Lev Vygotsky’s sociocultural theory</vt:lpstr>
      <vt:lpstr>Lev Vygotsky’s sociocultural theory</vt:lpstr>
      <vt:lpstr>Lev Vygotsky’s sociocultural theory</vt:lpstr>
      <vt:lpstr>Amina Case vs Vygotsky theory </vt:lpstr>
      <vt:lpstr>Amina Case vs Vygotsky theory </vt:lpstr>
      <vt:lpstr>Amina Case vs Vygotsky theory </vt:lpstr>
      <vt:lpstr>Amina Case vs Vygotsky theory </vt:lpstr>
      <vt:lpstr>References (1)</vt:lpstr>
      <vt:lpstr>References (2)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Khadeeja Bibi:2419547</dc:title>
  <dc:creator>Khadeeja Bibi (2419547)</dc:creator>
  <cp:lastModifiedBy>Jules  NDENGA</cp:lastModifiedBy>
  <cp:revision>8</cp:revision>
  <dcterms:created xsi:type="dcterms:W3CDTF">2025-02-07T21:16:40Z</dcterms:created>
  <dcterms:modified xsi:type="dcterms:W3CDTF">2025-10-13T00:26:25Z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5a7ce4d-477e-477e-89e5-bc858d078ccf_Enabled">
    <vt:lpwstr>true</vt:lpwstr>
  </property>
  <property fmtid="{D5CDD505-2E9C-101B-9397-08002B2CF9AE}" pid="3" name="MSIP_Label_a5a7ce4d-477e-477e-89e5-bc858d078ccf_SetDate">
    <vt:lpwstr>2025-06-16T15:14:26Z</vt:lpwstr>
  </property>
  <property fmtid="{D5CDD505-2E9C-101B-9397-08002B2CF9AE}" pid="4" name="MSIP_Label_a5a7ce4d-477e-477e-89e5-bc858d078ccf_Method">
    <vt:lpwstr>Standard</vt:lpwstr>
  </property>
  <property fmtid="{D5CDD505-2E9C-101B-9397-08002B2CF9AE}" pid="5" name="MSIP_Label_a5a7ce4d-477e-477e-89e5-bc858d078ccf_Name">
    <vt:lpwstr>Anyone</vt:lpwstr>
  </property>
  <property fmtid="{D5CDD505-2E9C-101B-9397-08002B2CF9AE}" pid="6" name="MSIP_Label_a5a7ce4d-477e-477e-89e5-bc858d078ccf_SiteId">
    <vt:lpwstr>9929a6d4-ba28-4e49-8b1e-0ac2bc50cc28</vt:lpwstr>
  </property>
  <property fmtid="{D5CDD505-2E9C-101B-9397-08002B2CF9AE}" pid="7" name="MSIP_Label_a5a7ce4d-477e-477e-89e5-bc858d078ccf_ActionId">
    <vt:lpwstr>6935c805-dea0-4460-bd52-688f31293f46</vt:lpwstr>
  </property>
  <property fmtid="{D5CDD505-2E9C-101B-9397-08002B2CF9AE}" pid="8" name="MSIP_Label_a5a7ce4d-477e-477e-89e5-bc858d078ccf_ContentBits">
    <vt:lpwstr>2</vt:lpwstr>
  </property>
  <property fmtid="{D5CDD505-2E9C-101B-9397-08002B2CF9AE}" pid="9" name="MSIP_Label_a5a7ce4d-477e-477e-89e5-bc858d078ccf_Tag">
    <vt:lpwstr>10, 3, 0, 1</vt:lpwstr>
  </property>
  <property fmtid="{D5CDD505-2E9C-101B-9397-08002B2CF9AE}" pid="10" name="ClassificationContentMarkingFooterLocations">
    <vt:lpwstr>Office Theme:8</vt:lpwstr>
  </property>
  <property fmtid="{D5CDD505-2E9C-101B-9397-08002B2CF9AE}" pid="11" name="ClassificationContentMarkingFooterText">
    <vt:lpwstr>GENERAL</vt:lpwstr>
  </property>
</Properties>
</file>