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26ECF2D-1675-4271-8189-8C3EBA187BE8}">
          <p14:sldIdLst>
            <p14:sldId id="256"/>
            <p14:sldId id="257"/>
            <p14:sldId id="258"/>
            <p14:sldId id="259"/>
            <p14:sldId id="260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5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596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012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1833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45207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8264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416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320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3315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276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6514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821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926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  <p:sldLayoutId id="2147483740" r:id="rId4"/>
    <p:sldLayoutId id="2147483741" r:id="rId5"/>
    <p:sldLayoutId id="2147483735" r:id="rId6"/>
    <p:sldLayoutId id="2147483731" r:id="rId7"/>
    <p:sldLayoutId id="2147483732" r:id="rId8"/>
    <p:sldLayoutId id="2147483733" r:id="rId9"/>
    <p:sldLayoutId id="2147483734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245E4A-5A14-4A97-9B0C-658A880FB8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07535AB-2DD7-4B0C-B571-71E437B1CB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Ingredients missing off batch of Chocolate bars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58317B-4816-4FDE-90BB-0F5AF35529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How the </a:t>
            </a:r>
            <a:r>
              <a:rPr lang="en-GB" dirty="0" err="1">
                <a:solidFill>
                  <a:srgbClr val="FFFFFF"/>
                </a:solidFill>
              </a:rPr>
              <a:t>p.r.</a:t>
            </a:r>
            <a:r>
              <a:rPr lang="en-GB" dirty="0">
                <a:solidFill>
                  <a:srgbClr val="FFFFFF"/>
                </a:solidFill>
              </a:rPr>
              <a:t> team will deal with the negative P.R. from the recall  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154604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C77EB-DAC7-43ED-8964-8D68B2F5D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issues and Stakeholders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72876D-E9F0-427C-B226-26D8E5C3F7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Batch of new chocolate bars has some ingredients missing </a:t>
            </a:r>
          </a:p>
          <a:p>
            <a:r>
              <a:rPr lang="en-GB" dirty="0"/>
              <a:t>Need to get this batch back ASAP as not to put any customers at risk </a:t>
            </a:r>
          </a:p>
          <a:p>
            <a:r>
              <a:rPr lang="en-GB" dirty="0"/>
              <a:t>Stakeholders to be informed: </a:t>
            </a:r>
          </a:p>
          <a:p>
            <a:r>
              <a:rPr lang="en-GB" dirty="0"/>
              <a:t>Suppliers, all members of staff especially those dealing with inbound enquiries, those responsible for the error on the packaging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798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7637A-5ED1-412C-AAEE-2CA084D1E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Messages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BBD05-830F-418A-8B4D-08510152BF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has happened, honesty is key. </a:t>
            </a:r>
          </a:p>
          <a:p>
            <a:r>
              <a:rPr lang="en-GB" dirty="0"/>
              <a:t>List of what ingredients that is missing from the packaging </a:t>
            </a:r>
          </a:p>
          <a:p>
            <a:r>
              <a:rPr lang="en-GB" dirty="0"/>
              <a:t>What should our customers do if they have one of the batch that needs to be recalled </a:t>
            </a:r>
          </a:p>
          <a:p>
            <a:r>
              <a:rPr lang="en-GB" dirty="0"/>
              <a:t>Contact distributors to ensure they are pulled of the shelves  </a:t>
            </a:r>
          </a:p>
        </p:txBody>
      </p:sp>
    </p:spTree>
    <p:extLst>
      <p:ext uri="{BB962C8B-B14F-4D97-AF65-F5344CB8AC3E}">
        <p14:creationId xmlns:p14="http://schemas.microsoft.com/office/powerpoint/2010/main" val="1655063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5CD8A-0EDA-4CDC-A275-0C3E409C8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E1892-DA59-430A-89AF-D8C94E9672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Internal communications, who do the media talk to?</a:t>
            </a:r>
          </a:p>
          <a:p>
            <a:pPr marL="0" indent="0">
              <a:buNone/>
            </a:pPr>
            <a:r>
              <a:rPr lang="en-GB" dirty="0"/>
              <a:t>External communications, how will our customers know about our recalled products? </a:t>
            </a:r>
          </a:p>
          <a:p>
            <a:pPr marL="0" indent="0">
              <a:buNone/>
            </a:pPr>
            <a:r>
              <a:rPr lang="en-GB" dirty="0"/>
              <a:t>Social media channels </a:t>
            </a:r>
          </a:p>
          <a:p>
            <a:pPr marL="0" indent="0">
              <a:buNone/>
            </a:pPr>
            <a:r>
              <a:rPr lang="en-GB" dirty="0"/>
              <a:t>News channels </a:t>
            </a:r>
          </a:p>
          <a:p>
            <a:pPr marL="0" indent="0">
              <a:buNone/>
            </a:pPr>
            <a:r>
              <a:rPr lang="en-GB" dirty="0"/>
              <a:t>Tone of Voice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7815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FAD2-3E63-484C-B3FB-58A4F5FFD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are we going to monitor the recall?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A928A-EE1B-4147-855E-B7F6B2385C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 all social media posts to make sure they are accurate </a:t>
            </a:r>
          </a:p>
          <a:p>
            <a:r>
              <a:rPr lang="en-GB" dirty="0"/>
              <a:t>All media to go through P.R. team </a:t>
            </a:r>
          </a:p>
          <a:p>
            <a:r>
              <a:rPr lang="en-GB" dirty="0"/>
              <a:t>Know how many sold, know how many need to come back.</a:t>
            </a:r>
          </a:p>
        </p:txBody>
      </p:sp>
    </p:spTree>
    <p:extLst>
      <p:ext uri="{BB962C8B-B14F-4D97-AF65-F5344CB8AC3E}">
        <p14:creationId xmlns:p14="http://schemas.microsoft.com/office/powerpoint/2010/main" val="14776058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93F086-D327-44F0-A89B-0B845652BE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4219" y="2817769"/>
            <a:ext cx="10058400" cy="1450757"/>
          </a:xfrm>
        </p:spPr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52663193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1235</TotalTime>
  <Words>206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Tw Cen MT</vt:lpstr>
      <vt:lpstr>RetrospectVTI</vt:lpstr>
      <vt:lpstr>Ingredients missing off batch of Chocolate bars </vt:lpstr>
      <vt:lpstr>Key issues and Stakeholders </vt:lpstr>
      <vt:lpstr>Key Messages</vt:lpstr>
      <vt:lpstr>Communications </vt:lpstr>
      <vt:lpstr>How are we going to monitor the recall?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Ingredients missing off batch of Chocolate bars</dc:title>
  <dc:creator>William Spencer</dc:creator>
  <cp:lastModifiedBy>William Spencer</cp:lastModifiedBy>
  <cp:revision>12</cp:revision>
  <dcterms:created xsi:type="dcterms:W3CDTF">2019-11-06T15:07:58Z</dcterms:created>
  <dcterms:modified xsi:type="dcterms:W3CDTF">2019-11-14T01:49:45Z</dcterms:modified>
</cp:coreProperties>
</file>