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2" r:id="rId4"/>
  </p:sldMasterIdLst>
  <p:notesMasterIdLst>
    <p:notesMasterId r:id="rId67"/>
  </p:notesMasterIdLst>
  <p:sldIdLst>
    <p:sldId id="259" r:id="rId5"/>
    <p:sldId id="323" r:id="rId6"/>
    <p:sldId id="260" r:id="rId7"/>
    <p:sldId id="270" r:id="rId8"/>
    <p:sldId id="293" r:id="rId9"/>
    <p:sldId id="298" r:id="rId10"/>
    <p:sldId id="299" r:id="rId11"/>
    <p:sldId id="294" r:id="rId12"/>
    <p:sldId id="296" r:id="rId13"/>
    <p:sldId id="324" r:id="rId14"/>
    <p:sldId id="295" r:id="rId15"/>
    <p:sldId id="319" r:id="rId16"/>
    <p:sldId id="325" r:id="rId17"/>
    <p:sldId id="326" r:id="rId18"/>
    <p:sldId id="303" r:id="rId19"/>
    <p:sldId id="327" r:id="rId20"/>
    <p:sldId id="322" r:id="rId21"/>
    <p:sldId id="304" r:id="rId22"/>
    <p:sldId id="328" r:id="rId23"/>
    <p:sldId id="297" r:id="rId24"/>
    <p:sldId id="305" r:id="rId25"/>
    <p:sldId id="271" r:id="rId26"/>
    <p:sldId id="261" r:id="rId27"/>
    <p:sldId id="329" r:id="rId28"/>
    <p:sldId id="264" r:id="rId29"/>
    <p:sldId id="266" r:id="rId30"/>
    <p:sldId id="330" r:id="rId31"/>
    <p:sldId id="267" r:id="rId32"/>
    <p:sldId id="268" r:id="rId33"/>
    <p:sldId id="273" r:id="rId34"/>
    <p:sldId id="310" r:id="rId35"/>
    <p:sldId id="331" r:id="rId36"/>
    <p:sldId id="274" r:id="rId37"/>
    <p:sldId id="276" r:id="rId38"/>
    <p:sldId id="332" r:id="rId39"/>
    <p:sldId id="279" r:id="rId40"/>
    <p:sldId id="333" r:id="rId41"/>
    <p:sldId id="280" r:id="rId42"/>
    <p:sldId id="314" r:id="rId43"/>
    <p:sldId id="318" r:id="rId44"/>
    <p:sldId id="334" r:id="rId45"/>
    <p:sldId id="282" r:id="rId46"/>
    <p:sldId id="335" r:id="rId47"/>
    <p:sldId id="283" r:id="rId48"/>
    <p:sldId id="311" r:id="rId49"/>
    <p:sldId id="336" r:id="rId50"/>
    <p:sldId id="286" r:id="rId51"/>
    <p:sldId id="337" r:id="rId52"/>
    <p:sldId id="287" r:id="rId53"/>
    <p:sldId id="338" r:id="rId54"/>
    <p:sldId id="288" r:id="rId55"/>
    <p:sldId id="339" r:id="rId56"/>
    <p:sldId id="340" r:id="rId57"/>
    <p:sldId id="290" r:id="rId58"/>
    <p:sldId id="291" r:id="rId59"/>
    <p:sldId id="284" r:id="rId60"/>
    <p:sldId id="341" r:id="rId61"/>
    <p:sldId id="312" r:id="rId62"/>
    <p:sldId id="292" r:id="rId63"/>
    <p:sldId id="320" r:id="rId64"/>
    <p:sldId id="285" r:id="rId65"/>
    <p:sldId id="315" r:id="rId6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108" d="100"/>
          <a:sy n="108" d="100"/>
        </p:scale>
        <p:origin x="1626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AEA63A68-7A10-448A-9A2E-6C84FB22A947}"/>
    <pc:docChg chg="custSel addSld modSld">
      <pc:chgData name="Nichola Welton" userId="33867cc6-3c98-481e-a066-a55221f849bb" providerId="ADAL" clId="{AEA63A68-7A10-448A-9A2E-6C84FB22A947}" dt="2022-10-04T18:11:36.954" v="308" actId="20577"/>
      <pc:docMkLst>
        <pc:docMk/>
      </pc:docMkLst>
      <pc:sldChg chg="modSp mod">
        <pc:chgData name="Nichola Welton" userId="33867cc6-3c98-481e-a066-a55221f849bb" providerId="ADAL" clId="{AEA63A68-7A10-448A-9A2E-6C84FB22A947}" dt="2022-10-04T17:47:10.946" v="301" actId="20577"/>
        <pc:sldMkLst>
          <pc:docMk/>
          <pc:sldMk cId="3792447380" sldId="267"/>
        </pc:sldMkLst>
        <pc:spChg chg="mod">
          <ac:chgData name="Nichola Welton" userId="33867cc6-3c98-481e-a066-a55221f849bb" providerId="ADAL" clId="{AEA63A68-7A10-448A-9A2E-6C84FB22A947}" dt="2022-10-04T17:47:10.946" v="301" actId="20577"/>
          <ac:spMkLst>
            <pc:docMk/>
            <pc:sldMk cId="3792447380" sldId="267"/>
            <ac:spMk id="3" creationId="{00000000-0000-0000-0000-000000000000}"/>
          </ac:spMkLst>
        </pc:spChg>
      </pc:sldChg>
      <pc:sldChg chg="modSp mod">
        <pc:chgData name="Nichola Welton" userId="33867cc6-3c98-481e-a066-a55221f849bb" providerId="ADAL" clId="{AEA63A68-7A10-448A-9A2E-6C84FB22A947}" dt="2022-10-04T18:11:36.954" v="308" actId="20577"/>
        <pc:sldMkLst>
          <pc:docMk/>
          <pc:sldMk cId="3698324594" sldId="283"/>
        </pc:sldMkLst>
        <pc:spChg chg="mod">
          <ac:chgData name="Nichola Welton" userId="33867cc6-3c98-481e-a066-a55221f849bb" providerId="ADAL" clId="{AEA63A68-7A10-448A-9A2E-6C84FB22A947}" dt="2022-10-04T18:11:36.954" v="308" actId="20577"/>
          <ac:spMkLst>
            <pc:docMk/>
            <pc:sldMk cId="3698324594" sldId="283"/>
            <ac:spMk id="5" creationId="{00000000-0000-0000-0000-000000000000}"/>
          </ac:spMkLst>
        </pc:spChg>
      </pc:sldChg>
      <pc:sldChg chg="modSp mod">
        <pc:chgData name="Nichola Welton" userId="33867cc6-3c98-481e-a066-a55221f849bb" providerId="ADAL" clId="{AEA63A68-7A10-448A-9A2E-6C84FB22A947}" dt="2022-10-04T17:21:43.772" v="299" actId="20577"/>
        <pc:sldMkLst>
          <pc:docMk/>
          <pc:sldMk cId="1095876694" sldId="308"/>
        </pc:sldMkLst>
        <pc:spChg chg="mod">
          <ac:chgData name="Nichola Welton" userId="33867cc6-3c98-481e-a066-a55221f849bb" providerId="ADAL" clId="{AEA63A68-7A10-448A-9A2E-6C84FB22A947}" dt="2022-10-04T17:21:41.636" v="297" actId="20577"/>
          <ac:spMkLst>
            <pc:docMk/>
            <pc:sldMk cId="1095876694" sldId="308"/>
            <ac:spMk id="11" creationId="{00000000-0000-0000-0000-000000000000}"/>
          </ac:spMkLst>
        </pc:spChg>
        <pc:spChg chg="mod">
          <ac:chgData name="Nichola Welton" userId="33867cc6-3c98-481e-a066-a55221f849bb" providerId="ADAL" clId="{AEA63A68-7A10-448A-9A2E-6C84FB22A947}" dt="2022-10-04T17:21:43.772" v="299" actId="20577"/>
          <ac:spMkLst>
            <pc:docMk/>
            <pc:sldMk cId="1095876694" sldId="308"/>
            <ac:spMk id="12" creationId="{00000000-0000-0000-0000-000000000000}"/>
          </ac:spMkLst>
        </pc:spChg>
      </pc:sldChg>
      <pc:sldChg chg="addSp delSp modSp new mod modClrScheme chgLayout">
        <pc:chgData name="Nichola Welton" userId="33867cc6-3c98-481e-a066-a55221f849bb" providerId="ADAL" clId="{AEA63A68-7A10-448A-9A2E-6C84FB22A947}" dt="2022-10-04T05:41:56.222" v="295" actId="20577"/>
        <pc:sldMkLst>
          <pc:docMk/>
          <pc:sldMk cId="1620324687" sldId="320"/>
        </pc:sldMkLst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2" creationId="{5C9796E4-FDFF-B668-3941-2E0E4EC1028C}"/>
          </ac:spMkLst>
        </pc:spChg>
        <pc:spChg chg="del mod ord">
          <ac:chgData name="Nichola Welton" userId="33867cc6-3c98-481e-a066-a55221f849bb" providerId="ADAL" clId="{AEA63A68-7A10-448A-9A2E-6C84FB22A947}" dt="2022-10-04T05:38:56.101" v="1" actId="700"/>
          <ac:spMkLst>
            <pc:docMk/>
            <pc:sldMk cId="1620324687" sldId="320"/>
            <ac:spMk id="3" creationId="{F8D02265-FA52-48D7-A51F-DFB0FFDD1954}"/>
          </ac:spMkLst>
        </pc:spChg>
        <pc:spChg chg="add mod ord">
          <ac:chgData name="Nichola Welton" userId="33867cc6-3c98-481e-a066-a55221f849bb" providerId="ADAL" clId="{AEA63A68-7A10-448A-9A2E-6C84FB22A947}" dt="2022-10-04T05:40:06.338" v="64" actId="313"/>
          <ac:spMkLst>
            <pc:docMk/>
            <pc:sldMk cId="1620324687" sldId="320"/>
            <ac:spMk id="4" creationId="{071B5E3F-1AA2-FEB0-3B7A-8B7018BC6ADB}"/>
          </ac:spMkLst>
        </pc:spChg>
        <pc:spChg chg="add mod ord">
          <ac:chgData name="Nichola Welton" userId="33867cc6-3c98-481e-a066-a55221f849bb" providerId="ADAL" clId="{AEA63A68-7A10-448A-9A2E-6C84FB22A947}" dt="2022-10-04T05:41:56.222" v="295" actId="20577"/>
          <ac:spMkLst>
            <pc:docMk/>
            <pc:sldMk cId="1620324687" sldId="320"/>
            <ac:spMk id="5" creationId="{8D363170-42F4-3E6B-4236-8EE009B21901}"/>
          </ac:spMkLst>
        </pc:spChg>
      </pc:sldChg>
    </pc:docChg>
  </pc:docChgLst>
  <pc:docChgLst>
    <pc:chgData name="Nichola Welton" userId="33867cc6-3c98-481e-a066-a55221f849bb" providerId="ADAL" clId="{437C1616-58B3-4690-B798-3B789FB5C2C8}"/>
    <pc:docChg chg="modSld">
      <pc:chgData name="Nichola Welton" userId="33867cc6-3c98-481e-a066-a55221f849bb" providerId="ADAL" clId="{437C1616-58B3-4690-B798-3B789FB5C2C8}" dt="2023-03-14T20:19:55.288" v="5" actId="20577"/>
      <pc:docMkLst>
        <pc:docMk/>
      </pc:docMkLst>
      <pc:sldChg chg="modSp">
        <pc:chgData name="Nichola Welton" userId="33867cc6-3c98-481e-a066-a55221f849bb" providerId="ADAL" clId="{437C1616-58B3-4690-B798-3B789FB5C2C8}" dt="2023-03-14T20:19:55.288" v="5" actId="20577"/>
        <pc:sldMkLst>
          <pc:docMk/>
          <pc:sldMk cId="4278342884" sldId="313"/>
        </pc:sldMkLst>
        <pc:graphicFrameChg chg="mod">
          <ac:chgData name="Nichola Welton" userId="33867cc6-3c98-481e-a066-a55221f849bb" providerId="ADAL" clId="{437C1616-58B3-4690-B798-3B789FB5C2C8}" dt="2023-03-14T20:19:55.288" v="5" actId="20577"/>
          <ac:graphicFrameMkLst>
            <pc:docMk/>
            <pc:sldMk cId="4278342884" sldId="313"/>
            <ac:graphicFrameMk id="4" creationId="{32DE6589-2161-4F32-8371-C7836AE3BD4F}"/>
          </ac:graphicFrameMkLst>
        </pc:graphicFrameChg>
      </pc:sldChg>
    </pc:docChg>
  </pc:docChgLst>
  <pc:docChgLst>
    <pc:chgData name="Nichola Welton" userId="33867cc6-3c98-481e-a066-a55221f849bb" providerId="ADAL" clId="{AF202E6A-0F8F-4309-A04C-9A86C8F34A74}"/>
    <pc:docChg chg="undo custSel addSld delSld modSld sldOrd">
      <pc:chgData name="Nichola Welton" userId="33867cc6-3c98-481e-a066-a55221f849bb" providerId="ADAL" clId="{AF202E6A-0F8F-4309-A04C-9A86C8F34A74}" dt="2023-09-01T14:25:05.664" v="687" actId="255"/>
      <pc:docMkLst>
        <pc:docMk/>
      </pc:docMkLst>
      <pc:sldChg chg="addSp delSp modSp mod setBg addAnim delAnim">
        <pc:chgData name="Nichola Welton" userId="33867cc6-3c98-481e-a066-a55221f849bb" providerId="ADAL" clId="{AF202E6A-0F8F-4309-A04C-9A86C8F34A74}" dt="2023-09-01T13:29:54.757" v="630" actId="113"/>
        <pc:sldMkLst>
          <pc:docMk/>
          <pc:sldMk cId="2537598040" sldId="259"/>
        </pc:sldMkLst>
        <pc:spChg chg="mod">
          <ac:chgData name="Nichola Welton" userId="33867cc6-3c98-481e-a066-a55221f849bb" providerId="ADAL" clId="{AF202E6A-0F8F-4309-A04C-9A86C8F34A74}" dt="2023-09-01T12:59:53.612" v="330" actId="20577"/>
          <ac:spMkLst>
            <pc:docMk/>
            <pc:sldMk cId="2537598040" sldId="259"/>
            <ac:spMk id="2" creationId="{4B33F933-F88F-4632-9695-080E7ACD6589}"/>
          </ac:spMkLst>
        </pc:spChg>
        <pc:spChg chg="mod">
          <ac:chgData name="Nichola Welton" userId="33867cc6-3c98-481e-a066-a55221f849bb" providerId="ADAL" clId="{AF202E6A-0F8F-4309-A04C-9A86C8F34A74}" dt="2023-09-01T13:29:54.757" v="630" actId="113"/>
          <ac:spMkLst>
            <pc:docMk/>
            <pc:sldMk cId="2537598040" sldId="259"/>
            <ac:spMk id="3" creationId="{0B093274-6B36-4383-9A8B-5257AE1E734F}"/>
          </ac:spMkLst>
        </pc:spChg>
        <pc:spChg chg="add del">
          <ac:chgData name="Nichola Welton" userId="33867cc6-3c98-481e-a066-a55221f849bb" providerId="ADAL" clId="{AF202E6A-0F8F-4309-A04C-9A86C8F34A74}" dt="2023-09-01T12:32:10.418" v="18" actId="26606"/>
          <ac:spMkLst>
            <pc:docMk/>
            <pc:sldMk cId="2537598040" sldId="259"/>
            <ac:spMk id="9" creationId="{C1DD1A8A-57D5-4A81-AD04-532B043C5611}"/>
          </ac:spMkLst>
        </pc:spChg>
        <pc:spChg chg="add del">
          <ac:chgData name="Nichola Welton" userId="33867cc6-3c98-481e-a066-a55221f849bb" providerId="ADAL" clId="{AF202E6A-0F8F-4309-A04C-9A86C8F34A74}" dt="2023-09-01T12:32:10.418" v="18" actId="26606"/>
          <ac:spMkLst>
            <pc:docMk/>
            <pc:sldMk cId="2537598040" sldId="259"/>
            <ac:spMk id="11" creationId="{007891EC-4501-44ED-A8C8-B11B6DB767AB}"/>
          </ac:spMkLst>
        </pc:spChg>
        <pc:picChg chg="add del">
          <ac:chgData name="Nichola Welton" userId="33867cc6-3c98-481e-a066-a55221f849bb" providerId="ADAL" clId="{AF202E6A-0F8F-4309-A04C-9A86C8F34A74}" dt="2023-09-01T12:32:10.418" v="18" actId="26606"/>
          <ac:picMkLst>
            <pc:docMk/>
            <pc:sldMk cId="2537598040" sldId="259"/>
            <ac:picMk id="5" creationId="{C4ED7939-A2C7-C24A-1492-4D8C2B8FECD5}"/>
          </ac:picMkLst>
        </pc:pic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800588195" sldId="260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800588195" sldId="260"/>
            <ac:spMk id="2" creationId="{37FBB7DA-E19C-4857-94AA-A3304A577C39}"/>
          </ac:spMkLst>
        </pc:spChg>
      </pc:sldChg>
      <pc:sldChg chg="addSp delSp modSp mod modClrScheme chgLayout">
        <pc:chgData name="Nichola Welton" userId="33867cc6-3c98-481e-a066-a55221f849bb" providerId="ADAL" clId="{AF202E6A-0F8F-4309-A04C-9A86C8F34A74}" dt="2023-09-01T13:15:19.859" v="483"/>
        <pc:sldMkLst>
          <pc:docMk/>
          <pc:sldMk cId="2310473440" sldId="261"/>
        </pc:sldMkLst>
        <pc:spChg chg="del mod ord">
          <ac:chgData name="Nichola Welton" userId="33867cc6-3c98-481e-a066-a55221f849bb" providerId="ADAL" clId="{AF202E6A-0F8F-4309-A04C-9A86C8F34A74}" dt="2023-09-01T13:14:32.898" v="479" actId="700"/>
          <ac:spMkLst>
            <pc:docMk/>
            <pc:sldMk cId="2310473440" sldId="261"/>
            <ac:spMk id="2" creationId="{76DE8B99-EBFC-4C2B-A2C5-B7AF0B374A6A}"/>
          </ac:spMkLst>
        </pc:spChg>
        <pc:spChg chg="add mod ord">
          <ac:chgData name="Nichola Welton" userId="33867cc6-3c98-481e-a066-a55221f849bb" providerId="ADAL" clId="{AF202E6A-0F8F-4309-A04C-9A86C8F34A74}" dt="2023-09-01T13:14:39.707" v="481"/>
          <ac:spMkLst>
            <pc:docMk/>
            <pc:sldMk cId="2310473440" sldId="261"/>
            <ac:spMk id="3" creationId="{1863ADC4-2616-62B2-F21A-79B3C234F605}"/>
          </ac:spMkLst>
        </pc:spChg>
        <pc:spChg chg="add mod ord">
          <ac:chgData name="Nichola Welton" userId="33867cc6-3c98-481e-a066-a55221f849bb" providerId="ADAL" clId="{AF202E6A-0F8F-4309-A04C-9A86C8F34A74}" dt="2023-09-01T13:14:37.583" v="480" actId="20578"/>
          <ac:spMkLst>
            <pc:docMk/>
            <pc:sldMk cId="2310473440" sldId="261"/>
            <ac:spMk id="4" creationId="{3FC834E2-28AA-72D8-5A02-27B8F2509516}"/>
          </ac:spMkLst>
        </pc:spChg>
        <pc:spChg chg="mod ord">
          <ac:chgData name="Nichola Welton" userId="33867cc6-3c98-481e-a066-a55221f849bb" providerId="ADAL" clId="{AF202E6A-0F8F-4309-A04C-9A86C8F34A74}" dt="2023-09-01T13:14:32.898" v="479" actId="700"/>
          <ac:spMkLst>
            <pc:docMk/>
            <pc:sldMk cId="2310473440" sldId="261"/>
            <ac:spMk id="8" creationId="{00000000-0000-0000-0000-000000000000}"/>
          </ac:spMkLst>
        </pc:spChg>
        <pc:picChg chg="add del">
          <ac:chgData name="Nichola Welton" userId="33867cc6-3c98-481e-a066-a55221f849bb" providerId="ADAL" clId="{AF202E6A-0F8F-4309-A04C-9A86C8F34A74}" dt="2023-09-01T13:15:19.859" v="483"/>
          <ac:picMkLst>
            <pc:docMk/>
            <pc:sldMk cId="2310473440" sldId="261"/>
            <ac:picMk id="5" creationId="{AEA54275-89DF-92BB-23A8-3D03E8AB50C8}"/>
          </ac:picMkLst>
        </pc:picChg>
      </pc:sldChg>
      <pc:sldChg chg="addSp modSp del mod modClrScheme chgLayout">
        <pc:chgData name="Nichola Welton" userId="33867cc6-3c98-481e-a066-a55221f849bb" providerId="ADAL" clId="{AF202E6A-0F8F-4309-A04C-9A86C8F34A74}" dt="2023-09-01T13:08:45.932" v="406" actId="47"/>
        <pc:sldMkLst>
          <pc:docMk/>
          <pc:sldMk cId="843508121" sldId="262"/>
        </pc:sldMkLst>
        <pc:spChg chg="add mod ord">
          <ac:chgData name="Nichola Welton" userId="33867cc6-3c98-481e-a066-a55221f849bb" providerId="ADAL" clId="{AF202E6A-0F8F-4309-A04C-9A86C8F34A74}" dt="2023-09-01T12:42:05.220" v="223" actId="20577"/>
          <ac:spMkLst>
            <pc:docMk/>
            <pc:sldMk cId="843508121" sldId="262"/>
            <ac:spMk id="2" creationId="{6341E086-FFD8-A3C6-6BCF-550C958CB906}"/>
          </ac:spMkLst>
        </pc:spChg>
        <pc:graphicFrameChg chg="mod ord">
          <ac:chgData name="Nichola Welton" userId="33867cc6-3c98-481e-a066-a55221f849bb" providerId="ADAL" clId="{AF202E6A-0F8F-4309-A04C-9A86C8F34A74}" dt="2023-09-01T12:41:56.739" v="208" actId="14100"/>
          <ac:graphicFrameMkLst>
            <pc:docMk/>
            <pc:sldMk cId="843508121" sldId="262"/>
            <ac:graphicFrameMk id="5" creationId="{00000000-0000-0000-0000-000000000000}"/>
          </ac:graphicFrameMkLst>
        </pc:graphicFrameChg>
      </pc:sldChg>
      <pc:sldChg chg="modSp del mod">
        <pc:chgData name="Nichola Welton" userId="33867cc6-3c98-481e-a066-a55221f849bb" providerId="ADAL" clId="{AF202E6A-0F8F-4309-A04C-9A86C8F34A74}" dt="2023-09-01T13:15:54.376" v="491" actId="47"/>
        <pc:sldMkLst>
          <pc:docMk/>
          <pc:sldMk cId="3796790890" sldId="263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796790890" sldId="263"/>
            <ac:spMk id="3" creationId="{38B574BA-3C25-4B00-9759-43C56F86BDAC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796790890" sldId="263"/>
            <ac:spMk id="4" creationId="{00000000-0000-0000-0000-000000000000}"/>
          </ac:spMkLst>
        </pc:spChg>
      </pc:sldChg>
      <pc:sldChg chg="add">
        <pc:chgData name="Nichola Welton" userId="33867cc6-3c98-481e-a066-a55221f849bb" providerId="ADAL" clId="{AF202E6A-0F8F-4309-A04C-9A86C8F34A74}" dt="2023-09-01T13:17:32.667" v="492"/>
        <pc:sldMkLst>
          <pc:docMk/>
          <pc:sldMk cId="3510794768" sldId="264"/>
        </pc:sldMkLst>
      </pc:sldChg>
      <pc:sldChg chg="modSp add del">
        <pc:chgData name="Nichola Welton" userId="33867cc6-3c98-481e-a066-a55221f849bb" providerId="ADAL" clId="{AF202E6A-0F8F-4309-A04C-9A86C8F34A74}" dt="2023-09-01T13:17:59.800" v="494"/>
        <pc:sldMkLst>
          <pc:docMk/>
          <pc:sldMk cId="2155949269" sldId="266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155949269" sldId="266"/>
            <ac:spMk id="5" creationId="{00000000-0000-0000-0000-000000000000}"/>
          </ac:spMkLst>
        </pc:spChg>
      </pc:sldChg>
      <pc:sldChg chg="modSp mod">
        <pc:chgData name="Nichola Welton" userId="33867cc6-3c98-481e-a066-a55221f849bb" providerId="ADAL" clId="{AF202E6A-0F8F-4309-A04C-9A86C8F34A74}" dt="2023-09-01T12:45:34.288" v="265" actId="20577"/>
        <pc:sldMkLst>
          <pc:docMk/>
          <pc:sldMk cId="3792447380" sldId="267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792447380" sldId="267"/>
            <ac:spMk id="2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45:34.288" v="265" actId="20577"/>
          <ac:spMkLst>
            <pc:docMk/>
            <pc:sldMk cId="3792447380" sldId="267"/>
            <ac:spMk id="3" creationId="{00000000-0000-0000-0000-000000000000}"/>
          </ac:spMkLst>
        </pc:spChg>
      </pc:sldChg>
      <pc:sldChg chg="addSp delSp modSp mod modClrScheme chgLayout">
        <pc:chgData name="Nichola Welton" userId="33867cc6-3c98-481e-a066-a55221f849bb" providerId="ADAL" clId="{AF202E6A-0F8F-4309-A04C-9A86C8F34A74}" dt="2023-09-01T13:01:38.183" v="347" actId="20577"/>
        <pc:sldMkLst>
          <pc:docMk/>
          <pc:sldMk cId="3332398724" sldId="270"/>
        </pc:sldMkLst>
        <pc:spChg chg="mod ord">
          <ac:chgData name="Nichola Welton" userId="33867cc6-3c98-481e-a066-a55221f849bb" providerId="ADAL" clId="{AF202E6A-0F8F-4309-A04C-9A86C8F34A74}" dt="2023-09-01T13:01:38.183" v="347" actId="20577"/>
          <ac:spMkLst>
            <pc:docMk/>
            <pc:sldMk cId="3332398724" sldId="270"/>
            <ac:spMk id="2" creationId="{00000000-0000-0000-0000-000000000000}"/>
          </ac:spMkLst>
        </pc:spChg>
        <pc:spChg chg="add del mod ord">
          <ac:chgData name="Nichola Welton" userId="33867cc6-3c98-481e-a066-a55221f849bb" providerId="ADAL" clId="{AF202E6A-0F8F-4309-A04C-9A86C8F34A74}" dt="2023-09-01T13:00:58.419" v="338"/>
          <ac:spMkLst>
            <pc:docMk/>
            <pc:sldMk cId="3332398724" sldId="270"/>
            <ac:spMk id="3" creationId="{15A3F228-264D-C1CD-8240-A657ED01630A}"/>
          </ac:spMkLst>
        </pc:spChg>
        <pc:graphicFrameChg chg="mod ord">
          <ac:chgData name="Nichola Welton" userId="33867cc6-3c98-481e-a066-a55221f849bb" providerId="ADAL" clId="{AF202E6A-0F8F-4309-A04C-9A86C8F34A74}" dt="2023-09-01T13:01:22.799" v="345"/>
          <ac:graphicFrameMkLst>
            <pc:docMk/>
            <pc:sldMk cId="3332398724" sldId="270"/>
            <ac:graphicFrameMk id="4" creationId="{00000000-0000-0000-0000-000000000000}"/>
          </ac:graphicFrameMkLst>
        </pc:graphicFrameChg>
        <pc:graphicFrameChg chg="add mod">
          <ac:chgData name="Nichola Welton" userId="33867cc6-3c98-481e-a066-a55221f849bb" providerId="ADAL" clId="{AF202E6A-0F8F-4309-A04C-9A86C8F34A74}" dt="2023-09-01T13:01:10.822" v="342" actId="1076"/>
          <ac:graphicFrameMkLst>
            <pc:docMk/>
            <pc:sldMk cId="3332398724" sldId="270"/>
            <ac:graphicFrameMk id="5" creationId="{6B8F58D9-756B-8B09-51CB-EF8B35AE81E2}"/>
          </ac:graphicFrameMkLst>
        </pc:graphicFrame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405847335" sldId="271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405847335" sldId="271"/>
            <ac:spMk id="5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160628831" sldId="273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60628831" sldId="273"/>
            <ac:spMk id="2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190912440" sldId="274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90912440" sldId="274"/>
            <ac:spMk id="5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2251211662" sldId="276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251211662" sldId="276"/>
            <ac:spMk id="3" creationId="{00000000-0000-0000-0000-000000000000}"/>
          </ac:spMkLst>
        </pc:spChg>
        <pc:picChg chg="mod">
          <ac:chgData name="Nichola Welton" userId="33867cc6-3c98-481e-a066-a55221f849bb" providerId="ADAL" clId="{AF202E6A-0F8F-4309-A04C-9A86C8F34A74}" dt="2023-09-01T12:31:26.059" v="1"/>
          <ac:picMkLst>
            <pc:docMk/>
            <pc:sldMk cId="2251211662" sldId="276"/>
            <ac:picMk id="5" creationId="{00000000-0000-0000-0000-000000000000}"/>
          </ac:picMkLst>
        </pc:picChg>
      </pc:sldChg>
      <pc:sldChg chg="modSp mod ord">
        <pc:chgData name="Nichola Welton" userId="33867cc6-3c98-481e-a066-a55221f849bb" providerId="ADAL" clId="{AF202E6A-0F8F-4309-A04C-9A86C8F34A74}" dt="2023-09-01T13:21:32.880" v="526"/>
        <pc:sldMkLst>
          <pc:docMk/>
          <pc:sldMk cId="2796759907" sldId="282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796759907" sldId="282"/>
            <ac:spMk id="4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1:35.460" v="7" actId="27636"/>
          <ac:spMkLst>
            <pc:docMk/>
            <pc:sldMk cId="2796759907" sldId="282"/>
            <ac:spMk id="5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796759907" sldId="282"/>
            <ac:spMk id="6" creationId="{00000000-0000-0000-0000-000000000000}"/>
          </ac:spMkLst>
        </pc:spChg>
      </pc:sldChg>
      <pc:sldChg chg="modSp mod">
        <pc:chgData name="Nichola Welton" userId="33867cc6-3c98-481e-a066-a55221f849bb" providerId="ADAL" clId="{AF202E6A-0F8F-4309-A04C-9A86C8F34A74}" dt="2023-09-01T12:32:05.494" v="14"/>
        <pc:sldMkLst>
          <pc:docMk/>
          <pc:sldMk cId="2241420118" sldId="284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241420118" sldId="284"/>
            <ac:spMk id="2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348201672" sldId="285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48201672" sldId="285"/>
            <ac:spMk id="2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2110783164" sldId="286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110783164" sldId="286"/>
            <ac:spMk id="5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3744734962" sldId="287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744734962" sldId="287"/>
            <ac:spMk id="2" creationId="{00000000-0000-0000-0000-000000000000}"/>
          </ac:spMkLst>
        </pc:spChg>
      </pc:sldChg>
      <pc:sldChg chg="modSp mod">
        <pc:chgData name="Nichola Welton" userId="33867cc6-3c98-481e-a066-a55221f849bb" providerId="ADAL" clId="{AF202E6A-0F8F-4309-A04C-9A86C8F34A74}" dt="2023-09-01T12:46:29.117" v="266" actId="1076"/>
        <pc:sldMkLst>
          <pc:docMk/>
          <pc:sldMk cId="2417364364" sldId="288"/>
        </pc:sldMkLst>
        <pc:spChg chg="mod">
          <ac:chgData name="Nichola Welton" userId="33867cc6-3c98-481e-a066-a55221f849bb" providerId="ADAL" clId="{AF202E6A-0F8F-4309-A04C-9A86C8F34A74}" dt="2023-09-01T12:46:29.117" v="266" actId="1076"/>
          <ac:spMkLst>
            <pc:docMk/>
            <pc:sldMk cId="2417364364" sldId="288"/>
            <ac:spMk id="2" creationId="{00000000-0000-0000-0000-000000000000}"/>
          </ac:spMkLst>
        </pc:sp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3239369867" sldId="290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239369867" sldId="290"/>
            <ac:spMk id="2" creationId="{00000000-0000-0000-0000-000000000000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3:27:48.628" v="619" actId="27636"/>
        <pc:sldMkLst>
          <pc:docMk/>
          <pc:sldMk cId="2431990174" sldId="292"/>
        </pc:sldMkLst>
        <pc:spChg chg="add mod ord">
          <ac:chgData name="Nichola Welton" userId="33867cc6-3c98-481e-a066-a55221f849bb" providerId="ADAL" clId="{AF202E6A-0F8F-4309-A04C-9A86C8F34A74}" dt="2023-09-01T13:27:45.058" v="617"/>
          <ac:spMkLst>
            <pc:docMk/>
            <pc:sldMk cId="2431990174" sldId="292"/>
            <ac:spMk id="2" creationId="{A3247BEA-B79E-A511-3901-BB2CCF112D03}"/>
          </ac:spMkLst>
        </pc:spChg>
        <pc:spChg chg="add mod ord">
          <ac:chgData name="Nichola Welton" userId="33867cc6-3c98-481e-a066-a55221f849bb" providerId="ADAL" clId="{AF202E6A-0F8F-4309-A04C-9A86C8F34A74}" dt="2023-09-01T13:27:48.490" v="618" actId="20578"/>
          <ac:spMkLst>
            <pc:docMk/>
            <pc:sldMk cId="2431990174" sldId="292"/>
            <ac:spMk id="3" creationId="{52473A8B-B2D6-91AD-BA6E-BF11EB1E03E8}"/>
          </ac:spMkLst>
        </pc:spChg>
        <pc:spChg chg="mod ord">
          <ac:chgData name="Nichola Welton" userId="33867cc6-3c98-481e-a066-a55221f849bb" providerId="ADAL" clId="{AF202E6A-0F8F-4309-A04C-9A86C8F34A74}" dt="2023-09-01T13:27:48.628" v="619" actId="27636"/>
          <ac:spMkLst>
            <pc:docMk/>
            <pc:sldMk cId="2431990174" sldId="292"/>
            <ac:spMk id="7" creationId="{00000000-0000-0000-0000-000000000000}"/>
          </ac:spMkLst>
        </pc:spChg>
      </pc:sldChg>
      <pc:sldChg chg="modSp mod">
        <pc:chgData name="Nichola Welton" userId="33867cc6-3c98-481e-a066-a55221f849bb" providerId="ADAL" clId="{AF202E6A-0F8F-4309-A04C-9A86C8F34A74}" dt="2023-09-01T13:02:05.850" v="350" actId="2711"/>
        <pc:sldMkLst>
          <pc:docMk/>
          <pc:sldMk cId="2470479759" sldId="293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470479759" sldId="293"/>
            <ac:spMk id="3" creationId="{C1EDD0B1-FFDB-483A-8F0E-FE415639F525}"/>
          </ac:spMkLst>
        </pc:spChg>
        <pc:spChg chg="mod">
          <ac:chgData name="Nichola Welton" userId="33867cc6-3c98-481e-a066-a55221f849bb" providerId="ADAL" clId="{AF202E6A-0F8F-4309-A04C-9A86C8F34A74}" dt="2023-09-01T13:02:05.850" v="350" actId="2711"/>
          <ac:spMkLst>
            <pc:docMk/>
            <pc:sldMk cId="2470479759" sldId="293"/>
            <ac:spMk id="6" creationId="{3D560C4D-1DE0-4DDE-BD0A-E09769C2CC78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3:04:21.614" v="382" actId="27636"/>
        <pc:sldMkLst>
          <pc:docMk/>
          <pc:sldMk cId="3197857187" sldId="294"/>
        </pc:sldMkLst>
        <pc:spChg chg="mod ord">
          <ac:chgData name="Nichola Welton" userId="33867cc6-3c98-481e-a066-a55221f849bb" providerId="ADAL" clId="{AF202E6A-0F8F-4309-A04C-9A86C8F34A74}" dt="2023-09-01T13:04:21.614" v="382" actId="27636"/>
          <ac:spMkLst>
            <pc:docMk/>
            <pc:sldMk cId="3197857187" sldId="294"/>
            <ac:spMk id="2" creationId="{04DDAE54-1047-46E6-BE58-BB3B99051B25}"/>
          </ac:spMkLst>
        </pc:spChg>
        <pc:spChg chg="mod ord">
          <ac:chgData name="Nichola Welton" userId="33867cc6-3c98-481e-a066-a55221f849bb" providerId="ADAL" clId="{AF202E6A-0F8F-4309-A04C-9A86C8F34A74}" dt="2023-09-01T13:03:58.107" v="376" actId="27636"/>
          <ac:spMkLst>
            <pc:docMk/>
            <pc:sldMk cId="3197857187" sldId="294"/>
            <ac:spMk id="3" creationId="{9148AFC8-4CAF-4905-B969-9BBDABB5DD61}"/>
          </ac:spMkLst>
        </pc:spChg>
        <pc:spChg chg="add mod ord">
          <ac:chgData name="Nichola Welton" userId="33867cc6-3c98-481e-a066-a55221f849bb" providerId="ADAL" clId="{AF202E6A-0F8F-4309-A04C-9A86C8F34A74}" dt="2023-09-01T13:04:06.228" v="377" actId="255"/>
          <ac:spMkLst>
            <pc:docMk/>
            <pc:sldMk cId="3197857187" sldId="294"/>
            <ac:spMk id="4" creationId="{13D338CB-7A69-087B-9527-2BA01CCE64A0}"/>
          </ac:spMkLst>
        </pc:spChg>
      </pc:sldChg>
      <pc:sldChg chg="modSp mod">
        <pc:chgData name="Nichola Welton" userId="33867cc6-3c98-481e-a066-a55221f849bb" providerId="ADAL" clId="{AF202E6A-0F8F-4309-A04C-9A86C8F34A74}" dt="2023-09-01T12:39:34.233" v="188" actId="1076"/>
        <pc:sldMkLst>
          <pc:docMk/>
          <pc:sldMk cId="726666118" sldId="295"/>
        </pc:sldMkLst>
        <pc:spChg chg="mod">
          <ac:chgData name="Nichola Welton" userId="33867cc6-3c98-481e-a066-a55221f849bb" providerId="ADAL" clId="{AF202E6A-0F8F-4309-A04C-9A86C8F34A74}" dt="2023-09-01T12:39:34.233" v="188" actId="1076"/>
          <ac:spMkLst>
            <pc:docMk/>
            <pc:sldMk cId="726666118" sldId="295"/>
            <ac:spMk id="3" creationId="{0F164318-13BC-462F-9FF2-421300B8A0D0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3:05:10.385" v="389" actId="20577"/>
        <pc:sldMkLst>
          <pc:docMk/>
          <pc:sldMk cId="572082167" sldId="296"/>
        </pc:sldMkLst>
        <pc:spChg chg="mod ord">
          <ac:chgData name="Nichola Welton" userId="33867cc6-3c98-481e-a066-a55221f849bb" providerId="ADAL" clId="{AF202E6A-0F8F-4309-A04C-9A86C8F34A74}" dt="2023-09-01T13:05:10.385" v="389" actId="20577"/>
          <ac:spMkLst>
            <pc:docMk/>
            <pc:sldMk cId="572082167" sldId="296"/>
            <ac:spMk id="2" creationId="{FE9CA0FF-1B36-461C-9944-FDF96266A16E}"/>
          </ac:spMkLst>
        </pc:spChg>
        <pc:spChg chg="mod ord">
          <ac:chgData name="Nichola Welton" userId="33867cc6-3c98-481e-a066-a55221f849bb" providerId="ADAL" clId="{AF202E6A-0F8F-4309-A04C-9A86C8F34A74}" dt="2023-09-01T13:04:53.895" v="384" actId="1076"/>
          <ac:spMkLst>
            <pc:docMk/>
            <pc:sldMk cId="572082167" sldId="296"/>
            <ac:spMk id="3" creationId="{658F3A4C-9B1A-4A06-A0AB-E1B9406AAF37}"/>
          </ac:spMkLst>
        </pc:spChg>
        <pc:spChg chg="add mod ord">
          <ac:chgData name="Nichola Welton" userId="33867cc6-3c98-481e-a066-a55221f849bb" providerId="ADAL" clId="{AF202E6A-0F8F-4309-A04C-9A86C8F34A74}" dt="2023-09-01T13:04:58.958" v="386"/>
          <ac:spMkLst>
            <pc:docMk/>
            <pc:sldMk cId="572082167" sldId="296"/>
            <ac:spMk id="4" creationId="{999E8215-A0CB-85DD-D303-6769CB8ED425}"/>
          </ac:spMkLst>
        </pc:spChg>
      </pc:sldChg>
      <pc:sldChg chg="modSp">
        <pc:chgData name="Nichola Welton" userId="33867cc6-3c98-481e-a066-a55221f849bb" providerId="ADAL" clId="{AF202E6A-0F8F-4309-A04C-9A86C8F34A74}" dt="2023-09-01T12:31:00.531" v="0"/>
        <pc:sldMkLst>
          <pc:docMk/>
          <pc:sldMk cId="2556482025" sldId="297"/>
        </pc:sldMkLst>
        <pc:picChg chg="mod">
          <ac:chgData name="Nichola Welton" userId="33867cc6-3c98-481e-a066-a55221f849bb" providerId="ADAL" clId="{AF202E6A-0F8F-4309-A04C-9A86C8F34A74}" dt="2023-09-01T12:31:00.531" v="0"/>
          <ac:picMkLst>
            <pc:docMk/>
            <pc:sldMk cId="2556482025" sldId="297"/>
            <ac:picMk id="4" creationId="{4D6F678C-DDFA-4281-9810-453001DAC4A8}"/>
          </ac:picMkLst>
        </pc:picChg>
      </pc:sldChg>
      <pc:sldChg chg="addSp modSp mod modClrScheme chgLayout">
        <pc:chgData name="Nichola Welton" userId="33867cc6-3c98-481e-a066-a55221f849bb" providerId="ADAL" clId="{AF202E6A-0F8F-4309-A04C-9A86C8F34A74}" dt="2023-09-01T14:18:58.403" v="635" actId="2711"/>
        <pc:sldMkLst>
          <pc:docMk/>
          <pc:sldMk cId="1964238276" sldId="298"/>
        </pc:sldMkLst>
        <pc:spChg chg="mod ord">
          <ac:chgData name="Nichola Welton" userId="33867cc6-3c98-481e-a066-a55221f849bb" providerId="ADAL" clId="{AF202E6A-0F8F-4309-A04C-9A86C8F34A74}" dt="2023-09-01T13:02:32.119" v="351" actId="700"/>
          <ac:spMkLst>
            <pc:docMk/>
            <pc:sldMk cId="1964238276" sldId="298"/>
            <ac:spMk id="2" creationId="{DF782765-4A78-4FEB-8CAA-88E29AC9E832}"/>
          </ac:spMkLst>
        </pc:spChg>
        <pc:spChg chg="mod ord">
          <ac:chgData name="Nichola Welton" userId="33867cc6-3c98-481e-a066-a55221f849bb" providerId="ADAL" clId="{AF202E6A-0F8F-4309-A04C-9A86C8F34A74}" dt="2023-09-01T14:18:58.403" v="635" actId="2711"/>
          <ac:spMkLst>
            <pc:docMk/>
            <pc:sldMk cId="1964238276" sldId="298"/>
            <ac:spMk id="3" creationId="{B52AEABF-58C5-4B00-AFBA-293DE4E18758}"/>
          </ac:spMkLst>
        </pc:spChg>
        <pc:spChg chg="add mod ord">
          <ac:chgData name="Nichola Welton" userId="33867cc6-3c98-481e-a066-a55221f849bb" providerId="ADAL" clId="{AF202E6A-0F8F-4309-A04C-9A86C8F34A74}" dt="2023-09-01T13:02:36.253" v="356" actId="27636"/>
          <ac:spMkLst>
            <pc:docMk/>
            <pc:sldMk cId="1964238276" sldId="298"/>
            <ac:spMk id="4" creationId="{63576ED8-09CE-9E33-D42E-FDFEBB8BADE6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4:23:17.571" v="677" actId="255"/>
        <pc:sldMkLst>
          <pc:docMk/>
          <pc:sldMk cId="858743124" sldId="299"/>
        </pc:sldMkLst>
        <pc:spChg chg="mod ord">
          <ac:chgData name="Nichola Welton" userId="33867cc6-3c98-481e-a066-a55221f849bb" providerId="ADAL" clId="{AF202E6A-0F8F-4309-A04C-9A86C8F34A74}" dt="2023-09-01T13:02:46.564" v="358" actId="700"/>
          <ac:spMkLst>
            <pc:docMk/>
            <pc:sldMk cId="858743124" sldId="299"/>
            <ac:spMk id="2" creationId="{9D5811A7-4C18-4F38-A7B3-C95574681EDB}"/>
          </ac:spMkLst>
        </pc:spChg>
        <pc:spChg chg="mod ord">
          <ac:chgData name="Nichola Welton" userId="33867cc6-3c98-481e-a066-a55221f849bb" providerId="ADAL" clId="{AF202E6A-0F8F-4309-A04C-9A86C8F34A74}" dt="2023-09-01T14:23:17.571" v="677" actId="255"/>
          <ac:spMkLst>
            <pc:docMk/>
            <pc:sldMk cId="858743124" sldId="299"/>
            <ac:spMk id="3" creationId="{1BF218A3-5CC3-47CA-8410-3CC0829C49B1}"/>
          </ac:spMkLst>
        </pc:spChg>
        <pc:spChg chg="add mod ord">
          <ac:chgData name="Nichola Welton" userId="33867cc6-3c98-481e-a066-a55221f849bb" providerId="ADAL" clId="{AF202E6A-0F8F-4309-A04C-9A86C8F34A74}" dt="2023-09-01T14:23:01.550" v="674" actId="255"/>
          <ac:spMkLst>
            <pc:docMk/>
            <pc:sldMk cId="858743124" sldId="299"/>
            <ac:spMk id="4" creationId="{3067B0C9-7C3C-5305-4359-E051CF256E18}"/>
          </ac:spMkLst>
        </pc:spChg>
      </pc:sldChg>
      <pc:sldChg chg="del">
        <pc:chgData name="Nichola Welton" userId="33867cc6-3c98-481e-a066-a55221f849bb" providerId="ADAL" clId="{AF202E6A-0F8F-4309-A04C-9A86C8F34A74}" dt="2023-09-01T13:07:44.996" v="399" actId="2696"/>
        <pc:sldMkLst>
          <pc:docMk/>
          <pc:sldMk cId="2609086683" sldId="302"/>
        </pc:sldMkLst>
      </pc:sldChg>
      <pc:sldChg chg="modSp mod">
        <pc:chgData name="Nichola Welton" userId="33867cc6-3c98-481e-a066-a55221f849bb" providerId="ADAL" clId="{AF202E6A-0F8F-4309-A04C-9A86C8F34A74}" dt="2023-09-01T12:32:05.494" v="14"/>
        <pc:sldMkLst>
          <pc:docMk/>
          <pc:sldMk cId="1509822933" sldId="303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509822933" sldId="303"/>
            <ac:spMk id="2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509822933" sldId="303"/>
            <ac:spMk id="5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1:35.376" v="5" actId="27636"/>
          <ac:spMkLst>
            <pc:docMk/>
            <pc:sldMk cId="1509822933" sldId="303"/>
            <ac:spMk id="6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509822933" sldId="303"/>
            <ac:spMk id="7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509822933" sldId="303"/>
            <ac:spMk id="8" creationId="{00000000-0000-0000-0000-000000000000}"/>
          </ac:spMkLst>
        </pc:spChg>
      </pc:sldChg>
      <pc:sldChg chg="addSp delSp modSp mod modClrScheme chgLayout">
        <pc:chgData name="Nichola Welton" userId="33867cc6-3c98-481e-a066-a55221f849bb" providerId="ADAL" clId="{AF202E6A-0F8F-4309-A04C-9A86C8F34A74}" dt="2023-09-01T13:13:16.954" v="466" actId="1076"/>
        <pc:sldMkLst>
          <pc:docMk/>
          <pc:sldMk cId="381916505" sldId="304"/>
        </pc:sldMkLst>
        <pc:spChg chg="add mod ord">
          <ac:chgData name="Nichola Welton" userId="33867cc6-3c98-481e-a066-a55221f849bb" providerId="ADAL" clId="{AF202E6A-0F8F-4309-A04C-9A86C8F34A74}" dt="2023-09-01T13:12:26.401" v="454" actId="1076"/>
          <ac:spMkLst>
            <pc:docMk/>
            <pc:sldMk cId="381916505" sldId="304"/>
            <ac:spMk id="2" creationId="{E756150A-7F0A-B92D-8EA3-3FFA0538793C}"/>
          </ac:spMkLst>
        </pc:spChg>
        <pc:spChg chg="add del mod ord">
          <ac:chgData name="Nichola Welton" userId="33867cc6-3c98-481e-a066-a55221f849bb" providerId="ADAL" clId="{AF202E6A-0F8F-4309-A04C-9A86C8F34A74}" dt="2023-09-01T13:13:01.939" v="461"/>
          <ac:spMkLst>
            <pc:docMk/>
            <pc:sldMk cId="381916505" sldId="304"/>
            <ac:spMk id="3" creationId="{B7EE1540-EAAC-036C-64BB-2E3270236E7D}"/>
          </ac:spMkLst>
        </pc:spChg>
        <pc:graphicFrameChg chg="add mod">
          <ac:chgData name="Nichola Welton" userId="33867cc6-3c98-481e-a066-a55221f849bb" providerId="ADAL" clId="{AF202E6A-0F8F-4309-A04C-9A86C8F34A74}" dt="2023-09-01T13:13:12.640" v="465" actId="1076"/>
          <ac:graphicFrameMkLst>
            <pc:docMk/>
            <pc:sldMk cId="381916505" sldId="304"/>
            <ac:graphicFrameMk id="4" creationId="{9036C668-E576-F2DA-9DB0-76CEA14EA97A}"/>
          </ac:graphicFrameMkLst>
        </pc:graphicFrameChg>
        <pc:graphicFrameChg chg="mod ord">
          <ac:chgData name="Nichola Welton" userId="33867cc6-3c98-481e-a066-a55221f849bb" providerId="ADAL" clId="{AF202E6A-0F8F-4309-A04C-9A86C8F34A74}" dt="2023-09-01T13:13:16.954" v="466" actId="1076"/>
          <ac:graphicFrameMkLst>
            <pc:docMk/>
            <pc:sldMk cId="381916505" sldId="304"/>
            <ac:graphicFrameMk id="10" creationId="{44CF7680-9185-42DC-AE4A-648463592B5C}"/>
          </ac:graphicFrameMkLst>
        </pc:graphicFrameChg>
      </pc:sldChg>
      <pc:sldChg chg="modSp">
        <pc:chgData name="Nichola Welton" userId="33867cc6-3c98-481e-a066-a55221f849bb" providerId="ADAL" clId="{AF202E6A-0F8F-4309-A04C-9A86C8F34A74}" dt="2023-09-01T12:32:05.494" v="14"/>
        <pc:sldMkLst>
          <pc:docMk/>
          <pc:sldMk cId="3280774278" sldId="305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280774278" sldId="305"/>
            <ac:spMk id="6" creationId="{930957D8-3102-4748-A5A0-5220ECC7194E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280774278" sldId="305"/>
            <ac:spMk id="8" creationId="{E11973BD-129B-4977-A7C7-D26246DF0B6A}"/>
          </ac:spMkLst>
        </pc:spChg>
      </pc:sldChg>
      <pc:sldChg chg="modSp del mod">
        <pc:chgData name="Nichola Welton" userId="33867cc6-3c98-481e-a066-a55221f849bb" providerId="ADAL" clId="{AF202E6A-0F8F-4309-A04C-9A86C8F34A74}" dt="2023-09-01T13:13:39.112" v="468" actId="47"/>
        <pc:sldMkLst>
          <pc:docMk/>
          <pc:sldMk cId="1095876694" sldId="308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095876694" sldId="308"/>
            <ac:spMk id="2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42:35.848" v="250" actId="20577"/>
          <ac:spMkLst>
            <pc:docMk/>
            <pc:sldMk cId="1095876694" sldId="308"/>
            <ac:spMk id="11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2:42:41.308" v="254" actId="20577"/>
          <ac:spMkLst>
            <pc:docMk/>
            <pc:sldMk cId="1095876694" sldId="308"/>
            <ac:spMk id="12" creationId="{00000000-0000-0000-0000-000000000000}"/>
          </ac:spMkLst>
        </pc:spChg>
      </pc:sldChg>
      <pc:sldChg chg="modSp mod">
        <pc:chgData name="Nichola Welton" userId="33867cc6-3c98-481e-a066-a55221f849bb" providerId="ADAL" clId="{AF202E6A-0F8F-4309-A04C-9A86C8F34A74}" dt="2023-09-01T13:19:12.031" v="503" actId="113"/>
        <pc:sldMkLst>
          <pc:docMk/>
          <pc:sldMk cId="2283330308" sldId="310"/>
        </pc:sldMkLst>
        <pc:spChg chg="mod">
          <ac:chgData name="Nichola Welton" userId="33867cc6-3c98-481e-a066-a55221f849bb" providerId="ADAL" clId="{AF202E6A-0F8F-4309-A04C-9A86C8F34A74}" dt="2023-09-01T13:19:12.031" v="503" actId="113"/>
          <ac:spMkLst>
            <pc:docMk/>
            <pc:sldMk cId="2283330308" sldId="310"/>
            <ac:spMk id="5" creationId="{FD81B9AD-2C9F-448E-9509-D4C2FD9028CD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283330308" sldId="310"/>
            <ac:spMk id="6" creationId="{C347E8CA-1A6D-4446-841E-32B564D8EB44}"/>
          </ac:spMkLst>
        </pc:spChg>
      </pc:sldChg>
      <pc:sldChg chg="modSp mod">
        <pc:chgData name="Nichola Welton" userId="33867cc6-3c98-481e-a066-a55221f849bb" providerId="ADAL" clId="{AF202E6A-0F8F-4309-A04C-9A86C8F34A74}" dt="2023-09-01T13:23:25.149" v="536" actId="20577"/>
        <pc:sldMkLst>
          <pc:docMk/>
          <pc:sldMk cId="1762124749" sldId="311"/>
        </pc:sldMkLst>
        <pc:spChg chg="mod">
          <ac:chgData name="Nichola Welton" userId="33867cc6-3c98-481e-a066-a55221f849bb" providerId="ADAL" clId="{AF202E6A-0F8F-4309-A04C-9A86C8F34A74}" dt="2023-09-01T13:23:25.149" v="536" actId="20577"/>
          <ac:spMkLst>
            <pc:docMk/>
            <pc:sldMk cId="1762124749" sldId="311"/>
            <ac:spMk id="4" creationId="{F56BB04B-8E73-4527-979A-815615B8C4AE}"/>
          </ac:spMkLst>
        </pc:spChg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1762124749" sldId="311"/>
            <ac:spMk id="6" creationId="{2AC95283-E3EC-4D3B-BF78-70014CD44F5D}"/>
          </ac:spMkLst>
        </pc:spChg>
      </pc:sldChg>
      <pc:sldChg chg="modSp mod">
        <pc:chgData name="Nichola Welton" userId="33867cc6-3c98-481e-a066-a55221f849bb" providerId="ADAL" clId="{AF202E6A-0F8F-4309-A04C-9A86C8F34A74}" dt="2023-09-01T13:26:50.741" v="596" actId="20577"/>
        <pc:sldMkLst>
          <pc:docMk/>
          <pc:sldMk cId="3916069934" sldId="312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3916069934" sldId="312"/>
            <ac:spMk id="8" creationId="{91732CEE-37FB-4290-A125-6583716137EA}"/>
          </ac:spMkLst>
        </pc:spChg>
        <pc:graphicFrameChg chg="mod modGraphic">
          <ac:chgData name="Nichola Welton" userId="33867cc6-3c98-481e-a066-a55221f849bb" providerId="ADAL" clId="{AF202E6A-0F8F-4309-A04C-9A86C8F34A74}" dt="2023-09-01T13:26:50.741" v="596" actId="20577"/>
          <ac:graphicFrameMkLst>
            <pc:docMk/>
            <pc:sldMk cId="3916069934" sldId="312"/>
            <ac:graphicFrameMk id="10" creationId="{6AF98041-916D-4701-8B9C-A4F18FA1203D}"/>
          </ac:graphicFrameMkLst>
        </pc:graphicFrameChg>
      </pc:sldChg>
      <pc:sldChg chg="modSp del">
        <pc:chgData name="Nichola Welton" userId="33867cc6-3c98-481e-a066-a55221f849bb" providerId="ADAL" clId="{AF202E6A-0F8F-4309-A04C-9A86C8F34A74}" dt="2023-09-01T12:40:04.228" v="189" actId="47"/>
        <pc:sldMkLst>
          <pc:docMk/>
          <pc:sldMk cId="4278342884" sldId="313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4278342884" sldId="313"/>
            <ac:spMk id="2" creationId="{DFDD471E-16F7-4609-B8A2-1919A53DC2AC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3:20:49.379" v="517" actId="20577"/>
        <pc:sldMkLst>
          <pc:docMk/>
          <pc:sldMk cId="3109622042" sldId="314"/>
        </pc:sldMkLst>
        <pc:spChg chg="mod ord">
          <ac:chgData name="Nichola Welton" userId="33867cc6-3c98-481e-a066-a55221f849bb" providerId="ADAL" clId="{AF202E6A-0F8F-4309-A04C-9A86C8F34A74}" dt="2023-09-01T13:20:49.379" v="517" actId="20577"/>
          <ac:spMkLst>
            <pc:docMk/>
            <pc:sldMk cId="3109622042" sldId="314"/>
            <ac:spMk id="2" creationId="{92E8B4F9-3521-457D-A901-AB40ACA52812}"/>
          </ac:spMkLst>
        </pc:spChg>
        <pc:spChg chg="mod ord">
          <ac:chgData name="Nichola Welton" userId="33867cc6-3c98-481e-a066-a55221f849bb" providerId="ADAL" clId="{AF202E6A-0F8F-4309-A04C-9A86C8F34A74}" dt="2023-09-01T13:20:37.636" v="514"/>
          <ac:spMkLst>
            <pc:docMk/>
            <pc:sldMk cId="3109622042" sldId="314"/>
            <ac:spMk id="3" creationId="{55A937F6-77FC-4F23-81C9-69BB9D4A4321}"/>
          </ac:spMkLst>
        </pc:spChg>
        <pc:spChg chg="add mod ord">
          <ac:chgData name="Nichola Welton" userId="33867cc6-3c98-481e-a066-a55221f849bb" providerId="ADAL" clId="{AF202E6A-0F8F-4309-A04C-9A86C8F34A74}" dt="2023-09-01T13:20:34.840" v="512" actId="27636"/>
          <ac:spMkLst>
            <pc:docMk/>
            <pc:sldMk cId="3109622042" sldId="314"/>
            <ac:spMk id="4" creationId="{628A64CB-D673-CC05-7F94-A24F4BFBA5F8}"/>
          </ac:spMkLst>
        </pc:spChg>
      </pc:sldChg>
      <pc:sldChg chg="modSp">
        <pc:chgData name="Nichola Welton" userId="33867cc6-3c98-481e-a066-a55221f849bb" providerId="ADAL" clId="{AF202E6A-0F8F-4309-A04C-9A86C8F34A74}" dt="2023-09-01T13:28:40.151" v="628" actId="20577"/>
        <pc:sldMkLst>
          <pc:docMk/>
          <pc:sldMk cId="2694898950" sldId="315"/>
        </pc:sldMkLst>
        <pc:spChg chg="mod">
          <ac:chgData name="Nichola Welton" userId="33867cc6-3c98-481e-a066-a55221f849bb" providerId="ADAL" clId="{AF202E6A-0F8F-4309-A04C-9A86C8F34A74}" dt="2023-09-01T12:32:05.494" v="14"/>
          <ac:spMkLst>
            <pc:docMk/>
            <pc:sldMk cId="2694898950" sldId="315"/>
            <ac:spMk id="2" creationId="{5DAD4DC7-3FEA-4E63-9640-4AF8F6E936A1}"/>
          </ac:spMkLst>
        </pc:spChg>
        <pc:graphicFrameChg chg="mod">
          <ac:chgData name="Nichola Welton" userId="33867cc6-3c98-481e-a066-a55221f849bb" providerId="ADAL" clId="{AF202E6A-0F8F-4309-A04C-9A86C8F34A74}" dt="2023-09-01T13:28:40.151" v="628" actId="20577"/>
          <ac:graphicFrameMkLst>
            <pc:docMk/>
            <pc:sldMk cId="2694898950" sldId="315"/>
            <ac:graphicFrameMk id="4" creationId="{CE950A12-2ED5-4FCC-AA9F-AF0565FC22B8}"/>
          </ac:graphicFrameMkLst>
        </pc:graphicFrameChg>
      </pc:sldChg>
      <pc:sldChg chg="addSp modSp mod modClrScheme chgLayout">
        <pc:chgData name="Nichola Welton" userId="33867cc6-3c98-481e-a066-a55221f849bb" providerId="ADAL" clId="{AF202E6A-0F8F-4309-A04C-9A86C8F34A74}" dt="2023-09-01T13:22:05.546" v="528" actId="20577"/>
        <pc:sldMkLst>
          <pc:docMk/>
          <pc:sldMk cId="637875976" sldId="318"/>
        </pc:sldMkLst>
        <pc:spChg chg="mod ord">
          <ac:chgData name="Nichola Welton" userId="33867cc6-3c98-481e-a066-a55221f849bb" providerId="ADAL" clId="{AF202E6A-0F8F-4309-A04C-9A86C8F34A74}" dt="2023-09-01T13:21:13.714" v="524" actId="20577"/>
          <ac:spMkLst>
            <pc:docMk/>
            <pc:sldMk cId="637875976" sldId="318"/>
            <ac:spMk id="2" creationId="{0DDBA32D-E5BE-4D94-BFF8-9C1BD6B4965F}"/>
          </ac:spMkLst>
        </pc:spChg>
        <pc:spChg chg="mod ord">
          <ac:chgData name="Nichola Welton" userId="33867cc6-3c98-481e-a066-a55221f849bb" providerId="ADAL" clId="{AF202E6A-0F8F-4309-A04C-9A86C8F34A74}" dt="2023-09-01T13:22:05.546" v="528" actId="20577"/>
          <ac:spMkLst>
            <pc:docMk/>
            <pc:sldMk cId="637875976" sldId="318"/>
            <ac:spMk id="3" creationId="{C61374C1-20CB-49E0-B9D5-B242B388D073}"/>
          </ac:spMkLst>
        </pc:spChg>
        <pc:spChg chg="add mod ord">
          <ac:chgData name="Nichola Welton" userId="33867cc6-3c98-481e-a066-a55221f849bb" providerId="ADAL" clId="{AF202E6A-0F8F-4309-A04C-9A86C8F34A74}" dt="2023-09-01T13:21:01.818" v="521" actId="20578"/>
          <ac:spMkLst>
            <pc:docMk/>
            <pc:sldMk cId="637875976" sldId="318"/>
            <ac:spMk id="4" creationId="{3EF084EF-9A0D-B4FD-9AE4-6F9798139223}"/>
          </ac:spMkLst>
        </pc:spChg>
      </pc:sldChg>
      <pc:sldChg chg="addSp modSp mod modClrScheme chgLayout">
        <pc:chgData name="Nichola Welton" userId="33867cc6-3c98-481e-a066-a55221f849bb" providerId="ADAL" clId="{AF202E6A-0F8F-4309-A04C-9A86C8F34A74}" dt="2023-09-01T14:23:51.846" v="678"/>
        <pc:sldMkLst>
          <pc:docMk/>
          <pc:sldMk cId="4217170121" sldId="319"/>
        </pc:sldMkLst>
        <pc:spChg chg="mod ord">
          <ac:chgData name="Nichola Welton" userId="33867cc6-3c98-481e-a066-a55221f849bb" providerId="ADAL" clId="{AF202E6A-0F8F-4309-A04C-9A86C8F34A74}" dt="2023-09-01T13:07:07.441" v="393" actId="700"/>
          <ac:spMkLst>
            <pc:docMk/>
            <pc:sldMk cId="4217170121" sldId="319"/>
            <ac:spMk id="2" creationId="{FB59F5C7-3CF3-C925-5D0D-9A79A7008AC7}"/>
          </ac:spMkLst>
        </pc:spChg>
        <pc:spChg chg="add mod ord">
          <ac:chgData name="Nichola Welton" userId="33867cc6-3c98-481e-a066-a55221f849bb" providerId="ADAL" clId="{AF202E6A-0F8F-4309-A04C-9A86C8F34A74}" dt="2023-09-01T14:23:51.846" v="678"/>
          <ac:spMkLst>
            <pc:docMk/>
            <pc:sldMk cId="4217170121" sldId="319"/>
            <ac:spMk id="3" creationId="{3E6D2873-4AAE-50BE-E326-45966742F1FF}"/>
          </ac:spMkLst>
        </pc:spChg>
        <pc:graphicFrameChg chg="mod ord">
          <ac:chgData name="Nichola Welton" userId="33867cc6-3c98-481e-a066-a55221f849bb" providerId="ADAL" clId="{AF202E6A-0F8F-4309-A04C-9A86C8F34A74}" dt="2023-09-01T13:07:13.452" v="396" actId="1076"/>
          <ac:graphicFrameMkLst>
            <pc:docMk/>
            <pc:sldMk cId="4217170121" sldId="319"/>
            <ac:graphicFrameMk id="4" creationId="{3747E8E6-24AE-7B7A-AA63-928E95209148}"/>
          </ac:graphicFrameMkLst>
        </pc:graphicFrameChg>
      </pc:sldChg>
      <pc:sldChg chg="addSp modSp mod modClrScheme chgLayout">
        <pc:chgData name="Nichola Welton" userId="33867cc6-3c98-481e-a066-a55221f849bb" providerId="ADAL" clId="{AF202E6A-0F8F-4309-A04C-9A86C8F34A74}" dt="2023-09-01T13:28:07.646" v="626" actId="1076"/>
        <pc:sldMkLst>
          <pc:docMk/>
          <pc:sldMk cId="1620324687" sldId="320"/>
        </pc:sldMkLst>
        <pc:spChg chg="add mod ord">
          <ac:chgData name="Nichola Welton" userId="33867cc6-3c98-481e-a066-a55221f849bb" providerId="ADAL" clId="{AF202E6A-0F8F-4309-A04C-9A86C8F34A74}" dt="2023-09-01T13:28:04.348" v="624" actId="1076"/>
          <ac:spMkLst>
            <pc:docMk/>
            <pc:sldMk cId="1620324687" sldId="320"/>
            <ac:spMk id="2" creationId="{9652443D-08C7-DA95-A6D3-170A736326FD}"/>
          </ac:spMkLst>
        </pc:spChg>
        <pc:spChg chg="mod ord">
          <ac:chgData name="Nichola Welton" userId="33867cc6-3c98-481e-a066-a55221f849bb" providerId="ADAL" clId="{AF202E6A-0F8F-4309-A04C-9A86C8F34A74}" dt="2023-09-01T13:27:58.474" v="620" actId="700"/>
          <ac:spMkLst>
            <pc:docMk/>
            <pc:sldMk cId="1620324687" sldId="320"/>
            <ac:spMk id="4" creationId="{071B5E3F-1AA2-FEB0-3B7A-8B7018BC6ADB}"/>
          </ac:spMkLst>
        </pc:spChg>
        <pc:spChg chg="mod ord">
          <ac:chgData name="Nichola Welton" userId="33867cc6-3c98-481e-a066-a55221f849bb" providerId="ADAL" clId="{AF202E6A-0F8F-4309-A04C-9A86C8F34A74}" dt="2023-09-01T13:28:07.646" v="626" actId="1076"/>
          <ac:spMkLst>
            <pc:docMk/>
            <pc:sldMk cId="1620324687" sldId="320"/>
            <ac:spMk id="5" creationId="{8D363170-42F4-3E6B-4236-8EE009B21901}"/>
          </ac:spMkLst>
        </pc:spChg>
      </pc:sldChg>
      <pc:sldChg chg="new del">
        <pc:chgData name="Nichola Welton" userId="33867cc6-3c98-481e-a066-a55221f849bb" providerId="ADAL" clId="{AF202E6A-0F8F-4309-A04C-9A86C8F34A74}" dt="2023-09-01T12:41:06.072" v="192" actId="2696"/>
        <pc:sldMkLst>
          <pc:docMk/>
          <pc:sldMk cId="1438069172" sldId="321"/>
        </pc:sldMkLst>
      </pc:sldChg>
      <pc:sldChg chg="addSp delSp modSp add mod modClrScheme chgLayout">
        <pc:chgData name="Nichola Welton" userId="33867cc6-3c98-481e-a066-a55221f849bb" providerId="ADAL" clId="{AF202E6A-0F8F-4309-A04C-9A86C8F34A74}" dt="2023-09-01T13:11:52.482" v="449"/>
        <pc:sldMkLst>
          <pc:docMk/>
          <pc:sldMk cId="2543299832" sldId="322"/>
        </pc:sldMkLst>
        <pc:spChg chg="add mod ord">
          <ac:chgData name="Nichola Welton" userId="33867cc6-3c98-481e-a066-a55221f849bb" providerId="ADAL" clId="{AF202E6A-0F8F-4309-A04C-9A86C8F34A74}" dt="2023-09-01T13:11:52.482" v="449"/>
          <ac:spMkLst>
            <pc:docMk/>
            <pc:sldMk cId="2543299832" sldId="322"/>
            <ac:spMk id="2" creationId="{B6F37584-327A-1BFA-B016-B7286983CDA7}"/>
          </ac:spMkLst>
        </pc:spChg>
        <pc:spChg chg="add del mod ord">
          <ac:chgData name="Nichola Welton" userId="33867cc6-3c98-481e-a066-a55221f849bb" providerId="ADAL" clId="{AF202E6A-0F8F-4309-A04C-9A86C8F34A74}" dt="2023-09-01T13:10:44.381" v="440"/>
          <ac:spMkLst>
            <pc:docMk/>
            <pc:sldMk cId="2543299832" sldId="322"/>
            <ac:spMk id="3" creationId="{286B1CF3-4523-61DD-2142-3C7BDD78E924}"/>
          </ac:spMkLst>
        </pc:spChg>
        <pc:spChg chg="add del mod">
          <ac:chgData name="Nichola Welton" userId="33867cc6-3c98-481e-a066-a55221f849bb" providerId="ADAL" clId="{AF202E6A-0F8F-4309-A04C-9A86C8F34A74}" dt="2023-09-01T13:11:36.170" v="448" actId="478"/>
          <ac:spMkLst>
            <pc:docMk/>
            <pc:sldMk cId="2543299832" sldId="322"/>
            <ac:spMk id="7" creationId="{DF6842C4-B7C3-E5C2-C3B4-89CB9CFCE86B}"/>
          </ac:spMkLst>
        </pc:spChg>
        <pc:graphicFrameChg chg="add del mod">
          <ac:chgData name="Nichola Welton" userId="33867cc6-3c98-481e-a066-a55221f849bb" providerId="ADAL" clId="{AF202E6A-0F8F-4309-A04C-9A86C8F34A74}" dt="2023-09-01T13:11:00.213" v="441" actId="478"/>
          <ac:graphicFrameMkLst>
            <pc:docMk/>
            <pc:sldMk cId="2543299832" sldId="322"/>
            <ac:graphicFrameMk id="4" creationId="{A5CBF2DD-B8D1-82F6-18CE-3531D0581394}"/>
          </ac:graphicFrameMkLst>
        </pc:graphicFrameChg>
        <pc:graphicFrameChg chg="mod ord">
          <ac:chgData name="Nichola Welton" userId="33867cc6-3c98-481e-a066-a55221f849bb" providerId="ADAL" clId="{AF202E6A-0F8F-4309-A04C-9A86C8F34A74}" dt="2023-09-01T13:10:27.877" v="437" actId="14100"/>
          <ac:graphicFrameMkLst>
            <pc:docMk/>
            <pc:sldMk cId="2543299832" sldId="322"/>
            <ac:graphicFrameMk id="5" creationId="{00000000-0000-0000-0000-000000000000}"/>
          </ac:graphicFrameMkLst>
        </pc:graphicFrameChg>
        <pc:graphicFrameChg chg="add mod">
          <ac:chgData name="Nichola Welton" userId="33867cc6-3c98-481e-a066-a55221f849bb" providerId="ADAL" clId="{AF202E6A-0F8F-4309-A04C-9A86C8F34A74}" dt="2023-09-01T13:11:24.132" v="446" actId="478"/>
          <ac:graphicFrameMkLst>
            <pc:docMk/>
            <pc:sldMk cId="2543299832" sldId="322"/>
            <ac:graphicFrameMk id="8" creationId="{63A5DA2B-2ACB-130A-A9E7-5439DEFDF406}"/>
          </ac:graphicFrameMkLst>
        </pc:graphicFrameChg>
      </pc:sldChg>
      <pc:sldChg chg="add">
        <pc:chgData name="Nichola Welton" userId="33867cc6-3c98-481e-a066-a55221f849bb" providerId="ADAL" clId="{AF202E6A-0F8F-4309-A04C-9A86C8F34A74}" dt="2023-09-01T13:00:22.589" v="334"/>
        <pc:sldMkLst>
          <pc:docMk/>
          <pc:sldMk cId="2593498562" sldId="323"/>
        </pc:sldMkLst>
      </pc:sldChg>
      <pc:sldChg chg="modSp add mod">
        <pc:chgData name="Nichola Welton" userId="33867cc6-3c98-481e-a066-a55221f849bb" providerId="ADAL" clId="{AF202E6A-0F8F-4309-A04C-9A86C8F34A74}" dt="2023-09-01T13:05:42.467" v="392" actId="1076"/>
        <pc:sldMkLst>
          <pc:docMk/>
          <pc:sldMk cId="522895887" sldId="324"/>
        </pc:sldMkLst>
        <pc:spChg chg="mod">
          <ac:chgData name="Nichola Welton" userId="33867cc6-3c98-481e-a066-a55221f849bb" providerId="ADAL" clId="{AF202E6A-0F8F-4309-A04C-9A86C8F34A74}" dt="2023-09-01T13:05:42.467" v="392" actId="1076"/>
          <ac:spMkLst>
            <pc:docMk/>
            <pc:sldMk cId="522895887" sldId="324"/>
            <ac:spMk id="3" creationId="{0F164318-13BC-462F-9FF2-421300B8A0D0}"/>
          </ac:spMkLst>
        </pc:spChg>
      </pc:sldChg>
      <pc:sldChg chg="add ord">
        <pc:chgData name="Nichola Welton" userId="33867cc6-3c98-481e-a066-a55221f849bb" providerId="ADAL" clId="{AF202E6A-0F8F-4309-A04C-9A86C8F34A74}" dt="2023-09-01T13:08:12.644" v="404"/>
        <pc:sldMkLst>
          <pc:docMk/>
          <pc:sldMk cId="1317730911" sldId="325"/>
        </pc:sldMkLst>
      </pc:sldChg>
      <pc:sldChg chg="modSp add mod">
        <pc:chgData name="Nichola Welton" userId="33867cc6-3c98-481e-a066-a55221f849bb" providerId="ADAL" clId="{AF202E6A-0F8F-4309-A04C-9A86C8F34A74}" dt="2023-09-01T13:08:07.145" v="402" actId="27636"/>
        <pc:sldMkLst>
          <pc:docMk/>
          <pc:sldMk cId="1989370271" sldId="326"/>
        </pc:sldMkLst>
        <pc:spChg chg="mod">
          <ac:chgData name="Nichola Welton" userId="33867cc6-3c98-481e-a066-a55221f849bb" providerId="ADAL" clId="{AF202E6A-0F8F-4309-A04C-9A86C8F34A74}" dt="2023-09-01T13:08:07.145" v="401" actId="27636"/>
          <ac:spMkLst>
            <pc:docMk/>
            <pc:sldMk cId="1989370271" sldId="326"/>
            <ac:spMk id="6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3:08:07.145" v="402" actId="27636"/>
          <ac:spMkLst>
            <pc:docMk/>
            <pc:sldMk cId="1989370271" sldId="326"/>
            <ac:spMk id="8" creationId="{00000000-0000-0000-0000-000000000000}"/>
          </ac:spMkLst>
        </pc:spChg>
      </pc:sldChg>
      <pc:sldChg chg="addSp delSp modSp add mod modClrScheme chgLayout">
        <pc:chgData name="Nichola Welton" userId="33867cc6-3c98-481e-a066-a55221f849bb" providerId="ADAL" clId="{AF202E6A-0F8F-4309-A04C-9A86C8F34A74}" dt="2023-09-01T14:25:05.664" v="687" actId="255"/>
        <pc:sldMkLst>
          <pc:docMk/>
          <pc:sldMk cId="2996874250" sldId="327"/>
        </pc:sldMkLst>
        <pc:spChg chg="add del mod ord">
          <ac:chgData name="Nichola Welton" userId="33867cc6-3c98-481e-a066-a55221f849bb" providerId="ADAL" clId="{AF202E6A-0F8F-4309-A04C-9A86C8F34A74}" dt="2023-09-01T13:08:53.971" v="408" actId="700"/>
          <ac:spMkLst>
            <pc:docMk/>
            <pc:sldMk cId="2996874250" sldId="327"/>
            <ac:spMk id="2" creationId="{9AEAB325-8556-D364-E1A1-48E177E5CF12}"/>
          </ac:spMkLst>
        </pc:spChg>
        <pc:spChg chg="add del mod ord">
          <ac:chgData name="Nichola Welton" userId="33867cc6-3c98-481e-a066-a55221f849bb" providerId="ADAL" clId="{AF202E6A-0F8F-4309-A04C-9A86C8F34A74}" dt="2023-09-01T13:09:03.728" v="410" actId="700"/>
          <ac:spMkLst>
            <pc:docMk/>
            <pc:sldMk cId="2996874250" sldId="327"/>
            <ac:spMk id="3" creationId="{5660FDF1-BCFA-52B6-4ACD-DC6BE1B45F57}"/>
          </ac:spMkLst>
        </pc:spChg>
        <pc:spChg chg="add mod ord">
          <ac:chgData name="Nichola Welton" userId="33867cc6-3c98-481e-a066-a55221f849bb" providerId="ADAL" clId="{AF202E6A-0F8F-4309-A04C-9A86C8F34A74}" dt="2023-09-01T13:09:55.290" v="429" actId="20577"/>
          <ac:spMkLst>
            <pc:docMk/>
            <pc:sldMk cId="2996874250" sldId="327"/>
            <ac:spMk id="4" creationId="{B3E319FE-2196-6508-7F43-AE402D972D67}"/>
          </ac:spMkLst>
        </pc:spChg>
        <pc:graphicFrameChg chg="mod ord">
          <ac:chgData name="Nichola Welton" userId="33867cc6-3c98-481e-a066-a55221f849bb" providerId="ADAL" clId="{AF202E6A-0F8F-4309-A04C-9A86C8F34A74}" dt="2023-09-01T14:25:05.664" v="687" actId="255"/>
          <ac:graphicFrameMkLst>
            <pc:docMk/>
            <pc:sldMk cId="2996874250" sldId="327"/>
            <ac:graphicFrameMk id="5" creationId="{00000000-0000-0000-0000-000000000000}"/>
          </ac:graphicFrameMkLst>
        </pc:graphicFrameChg>
        <pc:graphicFrameChg chg="mod ord">
          <ac:chgData name="Nichola Welton" userId="33867cc6-3c98-481e-a066-a55221f849bb" providerId="ADAL" clId="{AF202E6A-0F8F-4309-A04C-9A86C8F34A74}" dt="2023-09-01T13:09:47.997" v="413"/>
          <ac:graphicFrameMkLst>
            <pc:docMk/>
            <pc:sldMk cId="2996874250" sldId="327"/>
            <ac:graphicFrameMk id="6" creationId="{00000000-0000-0000-0000-000000000000}"/>
          </ac:graphicFrameMkLst>
        </pc:graphicFrameChg>
      </pc:sldChg>
      <pc:sldChg chg="add del">
        <pc:chgData name="Nichola Welton" userId="33867cc6-3c98-481e-a066-a55221f849bb" providerId="ADAL" clId="{AF202E6A-0F8F-4309-A04C-9A86C8F34A74}" dt="2023-09-01T13:12:48.889" v="460"/>
        <pc:sldMkLst>
          <pc:docMk/>
          <pc:sldMk cId="1385683990" sldId="328"/>
        </pc:sldMkLst>
      </pc:sldChg>
      <pc:sldChg chg="modSp add mod">
        <pc:chgData name="Nichola Welton" userId="33867cc6-3c98-481e-a066-a55221f849bb" providerId="ADAL" clId="{AF202E6A-0F8F-4309-A04C-9A86C8F34A74}" dt="2023-09-01T13:14:03.737" v="478" actId="20577"/>
        <pc:sldMkLst>
          <pc:docMk/>
          <pc:sldMk cId="1755362681" sldId="328"/>
        </pc:sldMkLst>
        <pc:spChg chg="mod">
          <ac:chgData name="Nichola Welton" userId="33867cc6-3c98-481e-a066-a55221f849bb" providerId="ADAL" clId="{AF202E6A-0F8F-4309-A04C-9A86C8F34A74}" dt="2023-09-01T13:13:52.418" v="475" actId="20577"/>
          <ac:spMkLst>
            <pc:docMk/>
            <pc:sldMk cId="1755362681" sldId="328"/>
            <ac:spMk id="11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3:14:03.737" v="478" actId="20577"/>
          <ac:spMkLst>
            <pc:docMk/>
            <pc:sldMk cId="1755362681" sldId="328"/>
            <ac:spMk id="12" creationId="{00000000-0000-0000-0000-000000000000}"/>
          </ac:spMkLst>
        </pc:spChg>
      </pc:sldChg>
      <pc:sldChg chg="add del">
        <pc:chgData name="Nichola Welton" userId="33867cc6-3c98-481e-a066-a55221f849bb" providerId="ADAL" clId="{AF202E6A-0F8F-4309-A04C-9A86C8F34A74}" dt="2023-09-01T13:12:39.159" v="458"/>
        <pc:sldMkLst>
          <pc:docMk/>
          <pc:sldMk cId="2247806439" sldId="328"/>
        </pc:sldMkLst>
      </pc:sldChg>
      <pc:sldChg chg="modSp add mod">
        <pc:chgData name="Nichola Welton" userId="33867cc6-3c98-481e-a066-a55221f849bb" providerId="ADAL" clId="{AF202E6A-0F8F-4309-A04C-9A86C8F34A74}" dt="2023-09-01T13:15:48.355" v="490" actId="20577"/>
        <pc:sldMkLst>
          <pc:docMk/>
          <pc:sldMk cId="3606167696" sldId="329"/>
        </pc:sldMkLst>
        <pc:spChg chg="mod">
          <ac:chgData name="Nichola Welton" userId="33867cc6-3c98-481e-a066-a55221f849bb" providerId="ADAL" clId="{AF202E6A-0F8F-4309-A04C-9A86C8F34A74}" dt="2023-09-01T13:15:30.561" v="486" actId="20577"/>
          <ac:spMkLst>
            <pc:docMk/>
            <pc:sldMk cId="3606167696" sldId="329"/>
            <ac:spMk id="4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3:15:48.355" v="490" actId="20577"/>
          <ac:spMkLst>
            <pc:docMk/>
            <pc:sldMk cId="3606167696" sldId="329"/>
            <ac:spMk id="5" creationId="{00000000-0000-0000-0000-000000000000}"/>
          </ac:spMkLst>
        </pc:spChg>
        <pc:spChg chg="mod">
          <ac:chgData name="Nichola Welton" userId="33867cc6-3c98-481e-a066-a55221f849bb" providerId="ADAL" clId="{AF202E6A-0F8F-4309-A04C-9A86C8F34A74}" dt="2023-09-01T13:15:43.712" v="489" actId="20577"/>
          <ac:spMkLst>
            <pc:docMk/>
            <pc:sldMk cId="3606167696" sldId="329"/>
            <ac:spMk id="6" creationId="{00000000-0000-0000-0000-000000000000}"/>
          </ac:spMkLst>
        </pc:spChg>
      </pc:sldChg>
      <pc:sldChg chg="modSp add mod">
        <pc:chgData name="Nichola Welton" userId="33867cc6-3c98-481e-a066-a55221f849bb" providerId="ADAL" clId="{AF202E6A-0F8F-4309-A04C-9A86C8F34A74}" dt="2023-09-01T13:18:23.129" v="499" actId="20577"/>
        <pc:sldMkLst>
          <pc:docMk/>
          <pc:sldMk cId="1066351238" sldId="330"/>
        </pc:sldMkLst>
        <pc:spChg chg="mod">
          <ac:chgData name="Nichola Welton" userId="33867cc6-3c98-481e-a066-a55221f849bb" providerId="ADAL" clId="{AF202E6A-0F8F-4309-A04C-9A86C8F34A74}" dt="2023-09-01T13:18:23.129" v="499" actId="20577"/>
          <ac:spMkLst>
            <pc:docMk/>
            <pc:sldMk cId="1066351238" sldId="330"/>
            <ac:spMk id="3" creationId="{00000000-0000-0000-0000-000000000000}"/>
          </ac:spMkLst>
        </pc:spChg>
      </pc:sldChg>
      <pc:sldChg chg="add">
        <pc:chgData name="Nichola Welton" userId="33867cc6-3c98-481e-a066-a55221f849bb" providerId="ADAL" clId="{AF202E6A-0F8F-4309-A04C-9A86C8F34A74}" dt="2023-09-01T13:19:29.632" v="504"/>
        <pc:sldMkLst>
          <pc:docMk/>
          <pc:sldMk cId="122556060" sldId="331"/>
        </pc:sldMkLst>
      </pc:sldChg>
      <pc:sldChg chg="add">
        <pc:chgData name="Nichola Welton" userId="33867cc6-3c98-481e-a066-a55221f849bb" providerId="ADAL" clId="{AF202E6A-0F8F-4309-A04C-9A86C8F34A74}" dt="2023-09-01T13:19:48.550" v="505"/>
        <pc:sldMkLst>
          <pc:docMk/>
          <pc:sldMk cId="2247974210" sldId="332"/>
        </pc:sldMkLst>
      </pc:sldChg>
      <pc:sldChg chg="add">
        <pc:chgData name="Nichola Welton" userId="33867cc6-3c98-481e-a066-a55221f849bb" providerId="ADAL" clId="{AF202E6A-0F8F-4309-A04C-9A86C8F34A74}" dt="2023-09-01T13:20:05.079" v="506"/>
        <pc:sldMkLst>
          <pc:docMk/>
          <pc:sldMk cId="1016501558" sldId="333"/>
        </pc:sldMkLst>
      </pc:sldChg>
      <pc:sldChg chg="modSp add mod">
        <pc:chgData name="Nichola Welton" userId="33867cc6-3c98-481e-a066-a55221f849bb" providerId="ADAL" clId="{AF202E6A-0F8F-4309-A04C-9A86C8F34A74}" dt="2023-09-01T13:22:46.421" v="530" actId="27636"/>
        <pc:sldMkLst>
          <pc:docMk/>
          <pc:sldMk cId="3755839186" sldId="334"/>
        </pc:sldMkLst>
        <pc:spChg chg="mod">
          <ac:chgData name="Nichola Welton" userId="33867cc6-3c98-481e-a066-a55221f849bb" providerId="ADAL" clId="{AF202E6A-0F8F-4309-A04C-9A86C8F34A74}" dt="2023-09-01T13:22:46.421" v="530" actId="27636"/>
          <ac:spMkLst>
            <pc:docMk/>
            <pc:sldMk cId="3755839186" sldId="334"/>
            <ac:spMk id="5" creationId="{00000000-0000-0000-0000-000000000000}"/>
          </ac:spMkLst>
        </pc:spChg>
      </pc:sldChg>
      <pc:sldChg chg="modSp add mod">
        <pc:chgData name="Nichola Welton" userId="33867cc6-3c98-481e-a066-a55221f849bb" providerId="ADAL" clId="{AF202E6A-0F8F-4309-A04C-9A86C8F34A74}" dt="2023-09-01T13:23:04.868" v="532" actId="27636"/>
        <pc:sldMkLst>
          <pc:docMk/>
          <pc:sldMk cId="1608913555" sldId="335"/>
        </pc:sldMkLst>
        <pc:spChg chg="mod">
          <ac:chgData name="Nichola Welton" userId="33867cc6-3c98-481e-a066-a55221f849bb" providerId="ADAL" clId="{AF202E6A-0F8F-4309-A04C-9A86C8F34A74}" dt="2023-09-01T13:23:04.868" v="532" actId="27636"/>
          <ac:spMkLst>
            <pc:docMk/>
            <pc:sldMk cId="1608913555" sldId="335"/>
            <ac:spMk id="5" creationId="{00000000-0000-0000-0000-000000000000}"/>
          </ac:spMkLst>
        </pc:spChg>
      </pc:sldChg>
      <pc:sldChg chg="add">
        <pc:chgData name="Nichola Welton" userId="33867cc6-3c98-481e-a066-a55221f849bb" providerId="ADAL" clId="{AF202E6A-0F8F-4309-A04C-9A86C8F34A74}" dt="2023-09-01T13:23:53.126" v="537"/>
        <pc:sldMkLst>
          <pc:docMk/>
          <pc:sldMk cId="701767592" sldId="336"/>
        </pc:sldMkLst>
      </pc:sldChg>
      <pc:sldChg chg="add">
        <pc:chgData name="Nichola Welton" userId="33867cc6-3c98-481e-a066-a55221f849bb" providerId="ADAL" clId="{AF202E6A-0F8F-4309-A04C-9A86C8F34A74}" dt="2023-09-01T13:24:10.062" v="538"/>
        <pc:sldMkLst>
          <pc:docMk/>
          <pc:sldMk cId="1742721454" sldId="337"/>
        </pc:sldMkLst>
      </pc:sldChg>
      <pc:sldChg chg="modSp add mod ord">
        <pc:chgData name="Nichola Welton" userId="33867cc6-3c98-481e-a066-a55221f849bb" providerId="ADAL" clId="{AF202E6A-0F8F-4309-A04C-9A86C8F34A74}" dt="2023-09-01T13:24:55.678" v="543"/>
        <pc:sldMkLst>
          <pc:docMk/>
          <pc:sldMk cId="1955171618" sldId="338"/>
        </pc:sldMkLst>
        <pc:spChg chg="mod">
          <ac:chgData name="Nichola Welton" userId="33867cc6-3c98-481e-a066-a55221f849bb" providerId="ADAL" clId="{AF202E6A-0F8F-4309-A04C-9A86C8F34A74}" dt="2023-09-01T13:24:32.971" v="540" actId="1076"/>
          <ac:spMkLst>
            <pc:docMk/>
            <pc:sldMk cId="1955171618" sldId="338"/>
            <ac:spMk id="2" creationId="{00000000-0000-0000-0000-000000000000}"/>
          </ac:spMkLst>
        </pc:spChg>
      </pc:sldChg>
      <pc:sldChg chg="add">
        <pc:chgData name="Nichola Welton" userId="33867cc6-3c98-481e-a066-a55221f849bb" providerId="ADAL" clId="{AF202E6A-0F8F-4309-A04C-9A86C8F34A74}" dt="2023-09-01T13:24:49.332" v="541"/>
        <pc:sldMkLst>
          <pc:docMk/>
          <pc:sldMk cId="681969553" sldId="339"/>
        </pc:sldMkLst>
      </pc:sldChg>
      <pc:sldChg chg="add">
        <pc:chgData name="Nichola Welton" userId="33867cc6-3c98-481e-a066-a55221f849bb" providerId="ADAL" clId="{AF202E6A-0F8F-4309-A04C-9A86C8F34A74}" dt="2023-09-01T13:25:13.191" v="544"/>
        <pc:sldMkLst>
          <pc:docMk/>
          <pc:sldMk cId="1027309687" sldId="340"/>
        </pc:sldMkLst>
      </pc:sldChg>
      <pc:sldChg chg="modSp add mod">
        <pc:chgData name="Nichola Welton" userId="33867cc6-3c98-481e-a066-a55221f849bb" providerId="ADAL" clId="{AF202E6A-0F8F-4309-A04C-9A86C8F34A74}" dt="2023-09-01T13:27:16.485" v="614" actId="20577"/>
        <pc:sldMkLst>
          <pc:docMk/>
          <pc:sldMk cId="3783217582" sldId="341"/>
        </pc:sldMkLst>
        <pc:graphicFrameChg chg="modGraphic">
          <ac:chgData name="Nichola Welton" userId="33867cc6-3c98-481e-a066-a55221f849bb" providerId="ADAL" clId="{AF202E6A-0F8F-4309-A04C-9A86C8F34A74}" dt="2023-09-01T13:27:16.485" v="614" actId="20577"/>
          <ac:graphicFrameMkLst>
            <pc:docMk/>
            <pc:sldMk cId="3783217582" sldId="341"/>
            <ac:graphicFrameMk id="10" creationId="{6AF98041-916D-4701-8B9C-A4F18FA1203D}"/>
          </ac:graphicFrameMkLst>
        </pc:graphicFrameChg>
      </pc:sldChg>
    </pc:docChg>
  </pc:docChgLst>
  <pc:docChgLst>
    <pc:chgData name="Nichola Welton" userId="33867cc6-3c98-481e-a066-a55221f849bb" providerId="ADAL" clId="{327F6BB5-1786-4B06-B8AA-19C4221503B1}"/>
    <pc:docChg chg="custSel delMainMaster">
      <pc:chgData name="Nichola Welton" userId="33867cc6-3c98-481e-a066-a55221f849bb" providerId="ADAL" clId="{327F6BB5-1786-4B06-B8AA-19C4221503B1}" dt="2023-09-28T14:30:25.693" v="138" actId="2696"/>
      <pc:docMkLst>
        <pc:docMk/>
      </pc:docMkLst>
      <pc:sldMasterChg chg="del delSldLayout">
        <pc:chgData name="Nichola Welton" userId="33867cc6-3c98-481e-a066-a55221f849bb" providerId="ADAL" clId="{327F6BB5-1786-4B06-B8AA-19C4221503B1}" dt="2023-09-28T14:30:25.610" v="69" actId="2696"/>
        <pc:sldMasterMkLst>
          <pc:docMk/>
          <pc:sldMasterMk cId="3199328627" sldId="2147483662"/>
        </pc:sldMasterMkLst>
        <pc:sldLayoutChg chg="del">
          <pc:chgData name="Nichola Welton" userId="33867cc6-3c98-481e-a066-a55221f849bb" providerId="ADAL" clId="{327F6BB5-1786-4B06-B8AA-19C4221503B1}" dt="2023-09-28T14:30:25.609" v="68" actId="2696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13" v="71" actId="2696"/>
        <pc:sldMasterMkLst>
          <pc:docMk/>
          <pc:sldMasterMk cId="1439537101" sldId="2147483663"/>
        </pc:sldMasterMkLst>
        <pc:sldLayoutChg chg="del">
          <pc:chgData name="Nichola Welton" userId="33867cc6-3c98-481e-a066-a55221f849bb" providerId="ADAL" clId="{327F6BB5-1786-4B06-B8AA-19C4221503B1}" dt="2023-09-28T14:30:25.611" v="70" actId="2696"/>
          <pc:sldLayoutMkLst>
            <pc:docMk/>
            <pc:sldMasterMk cId="1439537101" sldId="2147483663"/>
            <pc:sldLayoutMk cId="3868080227" sldId="2147483752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15" v="73" actId="2696"/>
        <pc:sldMasterMkLst>
          <pc:docMk/>
          <pc:sldMasterMk cId="1288790940" sldId="2147483666"/>
        </pc:sldMasterMkLst>
        <pc:sldLayoutChg chg="del">
          <pc:chgData name="Nichola Welton" userId="33867cc6-3c98-481e-a066-a55221f849bb" providerId="ADAL" clId="{327F6BB5-1786-4B06-B8AA-19C4221503B1}" dt="2023-09-28T14:30:25.614" v="72" actId="2696"/>
          <pc:sldLayoutMkLst>
            <pc:docMk/>
            <pc:sldMasterMk cId="1288790940" sldId="2147483666"/>
            <pc:sldLayoutMk cId="286662793" sldId="2147483667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23" v="80" actId="2696"/>
        <pc:sldMasterMkLst>
          <pc:docMk/>
          <pc:sldMasterMk cId="1339742971" sldId="2147483668"/>
        </pc:sldMasterMkLst>
        <pc:sldLayoutChg chg="del">
          <pc:chgData name="Nichola Welton" userId="33867cc6-3c98-481e-a066-a55221f849bb" providerId="ADAL" clId="{327F6BB5-1786-4B06-B8AA-19C4221503B1}" dt="2023-09-28T14:30:25.622" v="79" actId="2696"/>
          <pc:sldLayoutMkLst>
            <pc:docMk/>
            <pc:sldMasterMk cId="1339742971" sldId="2147483668"/>
            <pc:sldLayoutMk cId="3761956396" sldId="2147483753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27" v="83" actId="2696"/>
        <pc:sldMasterMkLst>
          <pc:docMk/>
          <pc:sldMasterMk cId="921761218" sldId="2147483669"/>
        </pc:sldMasterMkLst>
        <pc:sldLayoutChg chg="del">
          <pc:chgData name="Nichola Welton" userId="33867cc6-3c98-481e-a066-a55221f849bb" providerId="ADAL" clId="{327F6BB5-1786-4B06-B8AA-19C4221503B1}" dt="2023-09-28T14:30:25.624" v="81" actId="2696"/>
          <pc:sldLayoutMkLst>
            <pc:docMk/>
            <pc:sldMasterMk cId="921761218" sldId="2147483669"/>
            <pc:sldLayoutMk cId="3440184068" sldId="2147483670"/>
          </pc:sldLayoutMkLst>
        </pc:sldLayoutChg>
        <pc:sldLayoutChg chg="del">
          <pc:chgData name="Nichola Welton" userId="33867cc6-3c98-481e-a066-a55221f849bb" providerId="ADAL" clId="{327F6BB5-1786-4B06-B8AA-19C4221503B1}" dt="2023-09-28T14:30:25.625" v="82" actId="2696"/>
          <pc:sldLayoutMkLst>
            <pc:docMk/>
            <pc:sldMasterMk cId="921761218" sldId="2147483669"/>
            <pc:sldLayoutMk cId="685753093" sldId="214748367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45" v="99" actId="2696"/>
        <pc:sldMasterMkLst>
          <pc:docMk/>
          <pc:sldMasterMk cId="3119471356" sldId="2147483672"/>
        </pc:sldMasterMkLst>
        <pc:sldLayoutChg chg="del">
          <pc:chgData name="Nichola Welton" userId="33867cc6-3c98-481e-a066-a55221f849bb" providerId="ADAL" clId="{327F6BB5-1786-4B06-B8AA-19C4221503B1}" dt="2023-09-28T14:30:25.644" v="98" actId="2696"/>
          <pc:sldLayoutMkLst>
            <pc:docMk/>
            <pc:sldMasterMk cId="3119471356" sldId="2147483672"/>
            <pc:sldLayoutMk cId="3942648333" sldId="2147483673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50" v="103" actId="2696"/>
        <pc:sldMasterMkLst>
          <pc:docMk/>
          <pc:sldMasterMk cId="1919443053" sldId="2147483674"/>
        </pc:sldMasterMkLst>
        <pc:sldLayoutChg chg="del">
          <pc:chgData name="Nichola Welton" userId="33867cc6-3c98-481e-a066-a55221f849bb" providerId="ADAL" clId="{327F6BB5-1786-4B06-B8AA-19C4221503B1}" dt="2023-09-28T14:30:25.649" v="102" actId="2696"/>
          <pc:sldLayoutMkLst>
            <pc:docMk/>
            <pc:sldMasterMk cId="1919443053" sldId="2147483674"/>
            <pc:sldLayoutMk cId="4123628421" sldId="2147483675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67" v="116" actId="2696"/>
        <pc:sldMasterMkLst>
          <pc:docMk/>
          <pc:sldMasterMk cId="2867895613" sldId="2147483676"/>
        </pc:sldMasterMkLst>
        <pc:sldLayoutChg chg="del">
          <pc:chgData name="Nichola Welton" userId="33867cc6-3c98-481e-a066-a55221f849bb" providerId="ADAL" clId="{327F6BB5-1786-4B06-B8AA-19C4221503B1}" dt="2023-09-28T14:30:25.665" v="115" actId="2696"/>
          <pc:sldLayoutMkLst>
            <pc:docMk/>
            <pc:sldMasterMk cId="2867895613" sldId="2147483676"/>
            <pc:sldLayoutMk cId="2272742108" sldId="2147483677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87" v="132" actId="2696"/>
        <pc:sldMasterMkLst>
          <pc:docMk/>
          <pc:sldMasterMk cId="1251622122" sldId="2147483680"/>
        </pc:sldMasterMkLst>
        <pc:sldLayoutChg chg="del">
          <pc:chgData name="Nichola Welton" userId="33867cc6-3c98-481e-a066-a55221f849bb" providerId="ADAL" clId="{327F6BB5-1786-4B06-B8AA-19C4221503B1}" dt="2023-09-28T14:30:25.674" v="121" actId="2696"/>
          <pc:sldLayoutMkLst>
            <pc:docMk/>
            <pc:sldMasterMk cId="1251622122" sldId="2147483680"/>
            <pc:sldLayoutMk cId="3971786554" sldId="2147483681"/>
          </pc:sldLayoutMkLst>
        </pc:sldLayoutChg>
        <pc:sldLayoutChg chg="del">
          <pc:chgData name="Nichola Welton" userId="33867cc6-3c98-481e-a066-a55221f849bb" providerId="ADAL" clId="{327F6BB5-1786-4B06-B8AA-19C4221503B1}" dt="2023-09-28T14:30:25.675" v="122" actId="2696"/>
          <pc:sldLayoutMkLst>
            <pc:docMk/>
            <pc:sldMasterMk cId="1251622122" sldId="2147483680"/>
            <pc:sldLayoutMk cId="1989646181" sldId="2147483682"/>
          </pc:sldLayoutMkLst>
        </pc:sldLayoutChg>
        <pc:sldLayoutChg chg="del">
          <pc:chgData name="Nichola Welton" userId="33867cc6-3c98-481e-a066-a55221f849bb" providerId="ADAL" clId="{327F6BB5-1786-4B06-B8AA-19C4221503B1}" dt="2023-09-28T14:30:25.676" v="123" actId="2696"/>
          <pc:sldLayoutMkLst>
            <pc:docMk/>
            <pc:sldMasterMk cId="1251622122" sldId="2147483680"/>
            <pc:sldLayoutMk cId="2509027987" sldId="2147483683"/>
          </pc:sldLayoutMkLst>
        </pc:sldLayoutChg>
        <pc:sldLayoutChg chg="del">
          <pc:chgData name="Nichola Welton" userId="33867cc6-3c98-481e-a066-a55221f849bb" providerId="ADAL" clId="{327F6BB5-1786-4B06-B8AA-19C4221503B1}" dt="2023-09-28T14:30:25.677" v="124" actId="2696"/>
          <pc:sldLayoutMkLst>
            <pc:docMk/>
            <pc:sldMasterMk cId="1251622122" sldId="2147483680"/>
            <pc:sldLayoutMk cId="886049734" sldId="2147483684"/>
          </pc:sldLayoutMkLst>
        </pc:sldLayoutChg>
        <pc:sldLayoutChg chg="del">
          <pc:chgData name="Nichola Welton" userId="33867cc6-3c98-481e-a066-a55221f849bb" providerId="ADAL" clId="{327F6BB5-1786-4B06-B8AA-19C4221503B1}" dt="2023-09-28T14:30:25.679" v="125" actId="2696"/>
          <pc:sldLayoutMkLst>
            <pc:docMk/>
            <pc:sldMasterMk cId="1251622122" sldId="2147483680"/>
            <pc:sldLayoutMk cId="1079138667" sldId="2147483685"/>
          </pc:sldLayoutMkLst>
        </pc:sldLayoutChg>
        <pc:sldLayoutChg chg="del">
          <pc:chgData name="Nichola Welton" userId="33867cc6-3c98-481e-a066-a55221f849bb" providerId="ADAL" clId="{327F6BB5-1786-4B06-B8AA-19C4221503B1}" dt="2023-09-28T14:30:25.680" v="126" actId="2696"/>
          <pc:sldLayoutMkLst>
            <pc:docMk/>
            <pc:sldMasterMk cId="1251622122" sldId="2147483680"/>
            <pc:sldLayoutMk cId="2656021432" sldId="2147483686"/>
          </pc:sldLayoutMkLst>
        </pc:sldLayoutChg>
        <pc:sldLayoutChg chg="del">
          <pc:chgData name="Nichola Welton" userId="33867cc6-3c98-481e-a066-a55221f849bb" providerId="ADAL" clId="{327F6BB5-1786-4B06-B8AA-19C4221503B1}" dt="2023-09-28T14:30:25.681" v="127" actId="2696"/>
          <pc:sldLayoutMkLst>
            <pc:docMk/>
            <pc:sldMasterMk cId="1251622122" sldId="2147483680"/>
            <pc:sldLayoutMk cId="2593494363" sldId="2147483687"/>
          </pc:sldLayoutMkLst>
        </pc:sldLayoutChg>
        <pc:sldLayoutChg chg="del">
          <pc:chgData name="Nichola Welton" userId="33867cc6-3c98-481e-a066-a55221f849bb" providerId="ADAL" clId="{327F6BB5-1786-4B06-B8AA-19C4221503B1}" dt="2023-09-28T14:30:25.682" v="128" actId="2696"/>
          <pc:sldLayoutMkLst>
            <pc:docMk/>
            <pc:sldMasterMk cId="1251622122" sldId="2147483680"/>
            <pc:sldLayoutMk cId="979517844" sldId="2147483688"/>
          </pc:sldLayoutMkLst>
        </pc:sldLayoutChg>
        <pc:sldLayoutChg chg="del">
          <pc:chgData name="Nichola Welton" userId="33867cc6-3c98-481e-a066-a55221f849bb" providerId="ADAL" clId="{327F6BB5-1786-4B06-B8AA-19C4221503B1}" dt="2023-09-28T14:30:25.683" v="129" actId="2696"/>
          <pc:sldLayoutMkLst>
            <pc:docMk/>
            <pc:sldMasterMk cId="1251622122" sldId="2147483680"/>
            <pc:sldLayoutMk cId="4153212562" sldId="2147483689"/>
          </pc:sldLayoutMkLst>
        </pc:sldLayoutChg>
        <pc:sldLayoutChg chg="del">
          <pc:chgData name="Nichola Welton" userId="33867cc6-3c98-481e-a066-a55221f849bb" providerId="ADAL" clId="{327F6BB5-1786-4B06-B8AA-19C4221503B1}" dt="2023-09-28T14:30:25.684" v="130" actId="2696"/>
          <pc:sldLayoutMkLst>
            <pc:docMk/>
            <pc:sldMasterMk cId="1251622122" sldId="2147483680"/>
            <pc:sldLayoutMk cId="2911799620" sldId="2147483690"/>
          </pc:sldLayoutMkLst>
        </pc:sldLayoutChg>
        <pc:sldLayoutChg chg="del">
          <pc:chgData name="Nichola Welton" userId="33867cc6-3c98-481e-a066-a55221f849bb" providerId="ADAL" clId="{327F6BB5-1786-4B06-B8AA-19C4221503B1}" dt="2023-09-28T14:30:25.685" v="131" actId="2696"/>
          <pc:sldLayoutMkLst>
            <pc:docMk/>
            <pc:sldMasterMk cId="1251622122" sldId="2147483680"/>
            <pc:sldLayoutMk cId="3244335152" sldId="214748369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70" v="38" actId="2696"/>
        <pc:sldMasterMkLst>
          <pc:docMk/>
          <pc:sldMasterMk cId="847168410" sldId="2147483692"/>
        </pc:sldMasterMkLst>
        <pc:sldLayoutChg chg="del">
          <pc:chgData name="Nichola Welton" userId="33867cc6-3c98-481e-a066-a55221f849bb" providerId="ADAL" clId="{327F6BB5-1786-4B06-B8AA-19C4221503B1}" dt="2023-09-28T14:30:25.563" v="34" actId="2696"/>
          <pc:sldLayoutMkLst>
            <pc:docMk/>
            <pc:sldMasterMk cId="847168410" sldId="2147483692"/>
            <pc:sldLayoutMk cId="1757194907" sldId="2147483694"/>
          </pc:sldLayoutMkLst>
        </pc:sldLayoutChg>
        <pc:sldLayoutChg chg="del">
          <pc:chgData name="Nichola Welton" userId="33867cc6-3c98-481e-a066-a55221f849bb" providerId="ADAL" clId="{327F6BB5-1786-4B06-B8AA-19C4221503B1}" dt="2023-09-28T14:30:25.565" v="35" actId="2696"/>
          <pc:sldLayoutMkLst>
            <pc:docMk/>
            <pc:sldMasterMk cId="847168410" sldId="2147483692"/>
            <pc:sldLayoutMk cId="2719517338" sldId="2147483696"/>
          </pc:sldLayoutMkLst>
        </pc:sldLayoutChg>
        <pc:sldLayoutChg chg="del">
          <pc:chgData name="Nichola Welton" userId="33867cc6-3c98-481e-a066-a55221f849bb" providerId="ADAL" clId="{327F6BB5-1786-4B06-B8AA-19C4221503B1}" dt="2023-09-28T14:30:25.566" v="36" actId="2696"/>
          <pc:sldLayoutMkLst>
            <pc:docMk/>
            <pc:sldMasterMk cId="847168410" sldId="2147483692"/>
            <pc:sldLayoutMk cId="2420102430" sldId="2147483699"/>
          </pc:sldLayoutMkLst>
        </pc:sldLayoutChg>
        <pc:sldLayoutChg chg="del">
          <pc:chgData name="Nichola Welton" userId="33867cc6-3c98-481e-a066-a55221f849bb" providerId="ADAL" clId="{327F6BB5-1786-4B06-B8AA-19C4221503B1}" dt="2023-09-28T14:30:25.568" v="37" actId="2696"/>
          <pc:sldLayoutMkLst>
            <pc:docMk/>
            <pc:sldMasterMk cId="847168410" sldId="2147483692"/>
            <pc:sldLayoutMk cId="1234747292" sldId="214748370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08" v="67" actId="2696"/>
        <pc:sldMasterMkLst>
          <pc:docMk/>
          <pc:sldMasterMk cId="1915559488" sldId="2147483704"/>
        </pc:sldMasterMkLst>
        <pc:sldLayoutChg chg="del">
          <pc:chgData name="Nichola Welton" userId="33867cc6-3c98-481e-a066-a55221f849bb" providerId="ADAL" clId="{327F6BB5-1786-4B06-B8AA-19C4221503B1}" dt="2023-09-28T14:30:25.604" v="64" actId="2696"/>
          <pc:sldLayoutMkLst>
            <pc:docMk/>
            <pc:sldMasterMk cId="1915559488" sldId="2147483704"/>
            <pc:sldLayoutMk cId="3275815000" sldId="2147483705"/>
          </pc:sldLayoutMkLst>
        </pc:sldLayoutChg>
        <pc:sldLayoutChg chg="del">
          <pc:chgData name="Nichola Welton" userId="33867cc6-3c98-481e-a066-a55221f849bb" providerId="ADAL" clId="{327F6BB5-1786-4B06-B8AA-19C4221503B1}" dt="2023-09-28T14:30:25.605" v="65" actId="2696"/>
          <pc:sldLayoutMkLst>
            <pc:docMk/>
            <pc:sldMasterMk cId="1915559488" sldId="2147483704"/>
            <pc:sldLayoutMk cId="1743241292" sldId="2147483708"/>
          </pc:sldLayoutMkLst>
        </pc:sldLayoutChg>
        <pc:sldLayoutChg chg="del">
          <pc:chgData name="Nichola Welton" userId="33867cc6-3c98-481e-a066-a55221f849bb" providerId="ADAL" clId="{327F6BB5-1786-4B06-B8AA-19C4221503B1}" dt="2023-09-28T14:30:25.606" v="66" actId="2696"/>
          <pc:sldLayoutMkLst>
            <pc:docMk/>
            <pc:sldMasterMk cId="1915559488" sldId="2147483704"/>
            <pc:sldLayoutMk cId="3435645642" sldId="214748371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41" v="95" actId="2696"/>
        <pc:sldMasterMkLst>
          <pc:docMk/>
          <pc:sldMasterMk cId="224443458" sldId="2147483712"/>
        </pc:sldMasterMkLst>
        <pc:sldLayoutChg chg="del">
          <pc:chgData name="Nichola Welton" userId="33867cc6-3c98-481e-a066-a55221f849bb" providerId="ADAL" clId="{327F6BB5-1786-4B06-B8AA-19C4221503B1}" dt="2023-09-28T14:30:25.628" v="84" actId="2696"/>
          <pc:sldLayoutMkLst>
            <pc:docMk/>
            <pc:sldMasterMk cId="224443458" sldId="2147483712"/>
            <pc:sldLayoutMk cId="1941042865" sldId="2147483713"/>
          </pc:sldLayoutMkLst>
        </pc:sldLayoutChg>
        <pc:sldLayoutChg chg="del">
          <pc:chgData name="Nichola Welton" userId="33867cc6-3c98-481e-a066-a55221f849bb" providerId="ADAL" clId="{327F6BB5-1786-4B06-B8AA-19C4221503B1}" dt="2023-09-28T14:30:25.629" v="85" actId="2696"/>
          <pc:sldLayoutMkLst>
            <pc:docMk/>
            <pc:sldMasterMk cId="224443458" sldId="2147483712"/>
            <pc:sldLayoutMk cId="2677773522" sldId="2147483714"/>
          </pc:sldLayoutMkLst>
        </pc:sldLayoutChg>
        <pc:sldLayoutChg chg="del">
          <pc:chgData name="Nichola Welton" userId="33867cc6-3c98-481e-a066-a55221f849bb" providerId="ADAL" clId="{327F6BB5-1786-4B06-B8AA-19C4221503B1}" dt="2023-09-28T14:30:25.630" v="86" actId="2696"/>
          <pc:sldLayoutMkLst>
            <pc:docMk/>
            <pc:sldMasterMk cId="224443458" sldId="2147483712"/>
            <pc:sldLayoutMk cId="2608033025" sldId="2147483715"/>
          </pc:sldLayoutMkLst>
        </pc:sldLayoutChg>
        <pc:sldLayoutChg chg="del">
          <pc:chgData name="Nichola Welton" userId="33867cc6-3c98-481e-a066-a55221f849bb" providerId="ADAL" clId="{327F6BB5-1786-4B06-B8AA-19C4221503B1}" dt="2023-09-28T14:30:25.631" v="87" actId="2696"/>
          <pc:sldLayoutMkLst>
            <pc:docMk/>
            <pc:sldMasterMk cId="224443458" sldId="2147483712"/>
            <pc:sldLayoutMk cId="3794458227" sldId="2147483716"/>
          </pc:sldLayoutMkLst>
        </pc:sldLayoutChg>
        <pc:sldLayoutChg chg="del">
          <pc:chgData name="Nichola Welton" userId="33867cc6-3c98-481e-a066-a55221f849bb" providerId="ADAL" clId="{327F6BB5-1786-4B06-B8AA-19C4221503B1}" dt="2023-09-28T14:30:25.632" v="88" actId="2696"/>
          <pc:sldLayoutMkLst>
            <pc:docMk/>
            <pc:sldMasterMk cId="224443458" sldId="2147483712"/>
            <pc:sldLayoutMk cId="4112017719" sldId="2147483717"/>
          </pc:sldLayoutMkLst>
        </pc:sldLayoutChg>
        <pc:sldLayoutChg chg="del">
          <pc:chgData name="Nichola Welton" userId="33867cc6-3c98-481e-a066-a55221f849bb" providerId="ADAL" clId="{327F6BB5-1786-4B06-B8AA-19C4221503B1}" dt="2023-09-28T14:30:25.633" v="89" actId="2696"/>
          <pc:sldLayoutMkLst>
            <pc:docMk/>
            <pc:sldMasterMk cId="224443458" sldId="2147483712"/>
            <pc:sldLayoutMk cId="1931748908" sldId="2147483718"/>
          </pc:sldLayoutMkLst>
        </pc:sldLayoutChg>
        <pc:sldLayoutChg chg="del">
          <pc:chgData name="Nichola Welton" userId="33867cc6-3c98-481e-a066-a55221f849bb" providerId="ADAL" clId="{327F6BB5-1786-4B06-B8AA-19C4221503B1}" dt="2023-09-28T14:30:25.634" v="90" actId="2696"/>
          <pc:sldLayoutMkLst>
            <pc:docMk/>
            <pc:sldMasterMk cId="224443458" sldId="2147483712"/>
            <pc:sldLayoutMk cId="1893947679" sldId="2147483719"/>
          </pc:sldLayoutMkLst>
        </pc:sldLayoutChg>
        <pc:sldLayoutChg chg="del">
          <pc:chgData name="Nichola Welton" userId="33867cc6-3c98-481e-a066-a55221f849bb" providerId="ADAL" clId="{327F6BB5-1786-4B06-B8AA-19C4221503B1}" dt="2023-09-28T14:30:25.636" v="91" actId="2696"/>
          <pc:sldLayoutMkLst>
            <pc:docMk/>
            <pc:sldMasterMk cId="224443458" sldId="2147483712"/>
            <pc:sldLayoutMk cId="1583265413" sldId="2147483720"/>
          </pc:sldLayoutMkLst>
        </pc:sldLayoutChg>
        <pc:sldLayoutChg chg="del">
          <pc:chgData name="Nichola Welton" userId="33867cc6-3c98-481e-a066-a55221f849bb" providerId="ADAL" clId="{327F6BB5-1786-4B06-B8AA-19C4221503B1}" dt="2023-09-28T14:30:25.637" v="92" actId="2696"/>
          <pc:sldLayoutMkLst>
            <pc:docMk/>
            <pc:sldMasterMk cId="224443458" sldId="2147483712"/>
            <pc:sldLayoutMk cId="2672035952" sldId="2147483721"/>
          </pc:sldLayoutMkLst>
        </pc:sldLayoutChg>
        <pc:sldLayoutChg chg="del">
          <pc:chgData name="Nichola Welton" userId="33867cc6-3c98-481e-a066-a55221f849bb" providerId="ADAL" clId="{327F6BB5-1786-4B06-B8AA-19C4221503B1}" dt="2023-09-28T14:30:25.638" v="93" actId="2696"/>
          <pc:sldLayoutMkLst>
            <pc:docMk/>
            <pc:sldMasterMk cId="224443458" sldId="2147483712"/>
            <pc:sldLayoutMk cId="3552218518" sldId="2147483722"/>
          </pc:sldLayoutMkLst>
        </pc:sldLayoutChg>
        <pc:sldLayoutChg chg="del">
          <pc:chgData name="Nichola Welton" userId="33867cc6-3c98-481e-a066-a55221f849bb" providerId="ADAL" clId="{327F6BB5-1786-4B06-B8AA-19C4221503B1}" dt="2023-09-28T14:30:25.639" v="94" actId="2696"/>
          <pc:sldLayoutMkLst>
            <pc:docMk/>
            <pc:sldMasterMk cId="224443458" sldId="2147483712"/>
            <pc:sldLayoutMk cId="1639903460" sldId="2147483723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91" v="136" actId="2696"/>
        <pc:sldMasterMkLst>
          <pc:docMk/>
          <pc:sldMasterMk cId="265431678" sldId="2147483724"/>
        </pc:sldMasterMkLst>
        <pc:sldLayoutChg chg="del">
          <pc:chgData name="Nichola Welton" userId="33867cc6-3c98-481e-a066-a55221f849bb" providerId="ADAL" clId="{327F6BB5-1786-4B06-B8AA-19C4221503B1}" dt="2023-09-28T14:30:25.688" v="133" actId="2696"/>
          <pc:sldLayoutMkLst>
            <pc:docMk/>
            <pc:sldMasterMk cId="265431678" sldId="2147483724"/>
            <pc:sldLayoutMk cId="791740406" sldId="2147483725"/>
          </pc:sldLayoutMkLst>
        </pc:sldLayoutChg>
        <pc:sldLayoutChg chg="del">
          <pc:chgData name="Nichola Welton" userId="33867cc6-3c98-481e-a066-a55221f849bb" providerId="ADAL" clId="{327F6BB5-1786-4B06-B8AA-19C4221503B1}" dt="2023-09-28T14:30:25.689" v="134" actId="2696"/>
          <pc:sldLayoutMkLst>
            <pc:docMk/>
            <pc:sldMasterMk cId="265431678" sldId="2147483724"/>
            <pc:sldLayoutMk cId="2329407591" sldId="2147483726"/>
          </pc:sldLayoutMkLst>
        </pc:sldLayoutChg>
        <pc:sldLayoutChg chg="del">
          <pc:chgData name="Nichola Welton" userId="33867cc6-3c98-481e-a066-a55221f849bb" providerId="ADAL" clId="{327F6BB5-1786-4B06-B8AA-19C4221503B1}" dt="2023-09-28T14:30:25.690" v="135" actId="2696"/>
          <pc:sldLayoutMkLst>
            <pc:docMk/>
            <pc:sldMasterMk cId="265431678" sldId="2147483724"/>
            <pc:sldLayoutMk cId="624217515" sldId="2147483727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30" v="15" actId="2696"/>
        <pc:sldMasterMkLst>
          <pc:docMk/>
          <pc:sldMasterMk cId="1898461747" sldId="2147483728"/>
        </pc:sldMasterMkLst>
        <pc:sldLayoutChg chg="del">
          <pc:chgData name="Nichola Welton" userId="33867cc6-3c98-481e-a066-a55221f849bb" providerId="ADAL" clId="{327F6BB5-1786-4B06-B8AA-19C4221503B1}" dt="2023-09-28T14:30:25.511" v="4" actId="2696"/>
          <pc:sldLayoutMkLst>
            <pc:docMk/>
            <pc:sldMasterMk cId="1898461747" sldId="2147483728"/>
            <pc:sldLayoutMk cId="2629640546" sldId="2147483729"/>
          </pc:sldLayoutMkLst>
        </pc:sldLayoutChg>
        <pc:sldLayoutChg chg="del">
          <pc:chgData name="Nichola Welton" userId="33867cc6-3c98-481e-a066-a55221f849bb" providerId="ADAL" clId="{327F6BB5-1786-4B06-B8AA-19C4221503B1}" dt="2023-09-28T14:30:25.513" v="5" actId="2696"/>
          <pc:sldLayoutMkLst>
            <pc:docMk/>
            <pc:sldMasterMk cId="1898461747" sldId="2147483728"/>
            <pc:sldLayoutMk cId="2995740351" sldId="2147483730"/>
          </pc:sldLayoutMkLst>
        </pc:sldLayoutChg>
        <pc:sldLayoutChg chg="del">
          <pc:chgData name="Nichola Welton" userId="33867cc6-3c98-481e-a066-a55221f849bb" providerId="ADAL" clId="{327F6BB5-1786-4B06-B8AA-19C4221503B1}" dt="2023-09-28T14:30:25.515" v="6" actId="2696"/>
          <pc:sldLayoutMkLst>
            <pc:docMk/>
            <pc:sldMasterMk cId="1898461747" sldId="2147483728"/>
            <pc:sldLayoutMk cId="448258358" sldId="2147483731"/>
          </pc:sldLayoutMkLst>
        </pc:sldLayoutChg>
        <pc:sldLayoutChg chg="del">
          <pc:chgData name="Nichola Welton" userId="33867cc6-3c98-481e-a066-a55221f849bb" providerId="ADAL" clId="{327F6BB5-1786-4B06-B8AA-19C4221503B1}" dt="2023-09-28T14:30:25.517" v="7" actId="2696"/>
          <pc:sldLayoutMkLst>
            <pc:docMk/>
            <pc:sldMasterMk cId="1898461747" sldId="2147483728"/>
            <pc:sldLayoutMk cId="2515892369" sldId="2147483732"/>
          </pc:sldLayoutMkLst>
        </pc:sldLayoutChg>
        <pc:sldLayoutChg chg="del">
          <pc:chgData name="Nichola Welton" userId="33867cc6-3c98-481e-a066-a55221f849bb" providerId="ADAL" clId="{327F6BB5-1786-4B06-B8AA-19C4221503B1}" dt="2023-09-28T14:30:25.520" v="8" actId="2696"/>
          <pc:sldLayoutMkLst>
            <pc:docMk/>
            <pc:sldMasterMk cId="1898461747" sldId="2147483728"/>
            <pc:sldLayoutMk cId="1460362126" sldId="2147483733"/>
          </pc:sldLayoutMkLst>
        </pc:sldLayoutChg>
        <pc:sldLayoutChg chg="del">
          <pc:chgData name="Nichola Welton" userId="33867cc6-3c98-481e-a066-a55221f849bb" providerId="ADAL" clId="{327F6BB5-1786-4B06-B8AA-19C4221503B1}" dt="2023-09-28T14:30:25.521" v="9" actId="2696"/>
          <pc:sldLayoutMkLst>
            <pc:docMk/>
            <pc:sldMasterMk cId="1898461747" sldId="2147483728"/>
            <pc:sldLayoutMk cId="1147444371" sldId="2147483734"/>
          </pc:sldLayoutMkLst>
        </pc:sldLayoutChg>
        <pc:sldLayoutChg chg="del">
          <pc:chgData name="Nichola Welton" userId="33867cc6-3c98-481e-a066-a55221f849bb" providerId="ADAL" clId="{327F6BB5-1786-4B06-B8AA-19C4221503B1}" dt="2023-09-28T14:30:25.522" v="10" actId="2696"/>
          <pc:sldLayoutMkLst>
            <pc:docMk/>
            <pc:sldMasterMk cId="1898461747" sldId="2147483728"/>
            <pc:sldLayoutMk cId="3207117977" sldId="2147483735"/>
          </pc:sldLayoutMkLst>
        </pc:sldLayoutChg>
        <pc:sldLayoutChg chg="del">
          <pc:chgData name="Nichola Welton" userId="33867cc6-3c98-481e-a066-a55221f849bb" providerId="ADAL" clId="{327F6BB5-1786-4B06-B8AA-19C4221503B1}" dt="2023-09-28T14:30:25.524" v="11" actId="2696"/>
          <pc:sldLayoutMkLst>
            <pc:docMk/>
            <pc:sldMasterMk cId="1898461747" sldId="2147483728"/>
            <pc:sldLayoutMk cId="645783211" sldId="2147483736"/>
          </pc:sldLayoutMkLst>
        </pc:sldLayoutChg>
        <pc:sldLayoutChg chg="del">
          <pc:chgData name="Nichola Welton" userId="33867cc6-3c98-481e-a066-a55221f849bb" providerId="ADAL" clId="{327F6BB5-1786-4B06-B8AA-19C4221503B1}" dt="2023-09-28T14:30:25.526" v="12" actId="2696"/>
          <pc:sldLayoutMkLst>
            <pc:docMk/>
            <pc:sldMasterMk cId="1898461747" sldId="2147483728"/>
            <pc:sldLayoutMk cId="2842928238" sldId="2147483737"/>
          </pc:sldLayoutMkLst>
        </pc:sldLayoutChg>
        <pc:sldLayoutChg chg="del">
          <pc:chgData name="Nichola Welton" userId="33867cc6-3c98-481e-a066-a55221f849bb" providerId="ADAL" clId="{327F6BB5-1786-4B06-B8AA-19C4221503B1}" dt="2023-09-28T14:30:25.527" v="13" actId="2696"/>
          <pc:sldLayoutMkLst>
            <pc:docMk/>
            <pc:sldMasterMk cId="1898461747" sldId="2147483728"/>
            <pc:sldLayoutMk cId="3163317495" sldId="2147483738"/>
          </pc:sldLayoutMkLst>
        </pc:sldLayoutChg>
        <pc:sldLayoutChg chg="del">
          <pc:chgData name="Nichola Welton" userId="33867cc6-3c98-481e-a066-a55221f849bb" providerId="ADAL" clId="{327F6BB5-1786-4B06-B8AA-19C4221503B1}" dt="2023-09-28T14:30:25.528" v="14" actId="2696"/>
          <pc:sldLayoutMkLst>
            <pc:docMk/>
            <pc:sldMasterMk cId="1898461747" sldId="2147483728"/>
            <pc:sldLayoutMk cId="2343064109" sldId="2147483739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97" v="57" actId="2696"/>
        <pc:sldMasterMkLst>
          <pc:docMk/>
          <pc:sldMasterMk cId="3299703660" sldId="2147483740"/>
        </pc:sldMasterMkLst>
        <pc:sldLayoutChg chg="del">
          <pc:chgData name="Nichola Welton" userId="33867cc6-3c98-481e-a066-a55221f849bb" providerId="ADAL" clId="{327F6BB5-1786-4B06-B8AA-19C4221503B1}" dt="2023-09-28T14:30:25.578" v="42" actId="2696"/>
          <pc:sldLayoutMkLst>
            <pc:docMk/>
            <pc:sldMasterMk cId="3299703660" sldId="2147483740"/>
            <pc:sldLayoutMk cId="3983888747" sldId="2147483741"/>
          </pc:sldLayoutMkLst>
        </pc:sldLayoutChg>
        <pc:sldLayoutChg chg="del">
          <pc:chgData name="Nichola Welton" userId="33867cc6-3c98-481e-a066-a55221f849bb" providerId="ADAL" clId="{327F6BB5-1786-4B06-B8AA-19C4221503B1}" dt="2023-09-28T14:30:25.580" v="43" actId="2696"/>
          <pc:sldLayoutMkLst>
            <pc:docMk/>
            <pc:sldMasterMk cId="3299703660" sldId="2147483740"/>
            <pc:sldLayoutMk cId="2839593873" sldId="2147483742"/>
          </pc:sldLayoutMkLst>
        </pc:sldLayoutChg>
        <pc:sldLayoutChg chg="del">
          <pc:chgData name="Nichola Welton" userId="33867cc6-3c98-481e-a066-a55221f849bb" providerId="ADAL" clId="{327F6BB5-1786-4B06-B8AA-19C4221503B1}" dt="2023-09-28T14:30:25.581" v="44" actId="2696"/>
          <pc:sldLayoutMkLst>
            <pc:docMk/>
            <pc:sldMasterMk cId="3299703660" sldId="2147483740"/>
            <pc:sldLayoutMk cId="3405252121" sldId="2147483746"/>
          </pc:sldLayoutMkLst>
        </pc:sldLayoutChg>
        <pc:sldLayoutChg chg="del">
          <pc:chgData name="Nichola Welton" userId="33867cc6-3c98-481e-a066-a55221f849bb" providerId="ADAL" clId="{327F6BB5-1786-4B06-B8AA-19C4221503B1}" dt="2023-09-28T14:30:25.583" v="45" actId="2696"/>
          <pc:sldLayoutMkLst>
            <pc:docMk/>
            <pc:sldMasterMk cId="3299703660" sldId="2147483740"/>
            <pc:sldLayoutMk cId="1356628735" sldId="2147483747"/>
          </pc:sldLayoutMkLst>
        </pc:sldLayoutChg>
        <pc:sldLayoutChg chg="del">
          <pc:chgData name="Nichola Welton" userId="33867cc6-3c98-481e-a066-a55221f849bb" providerId="ADAL" clId="{327F6BB5-1786-4B06-B8AA-19C4221503B1}" dt="2023-09-28T14:30:25.586" v="48" actId="2696"/>
          <pc:sldLayoutMkLst>
            <pc:docMk/>
            <pc:sldMasterMk cId="3299703660" sldId="2147483740"/>
            <pc:sldLayoutMk cId="1864841059" sldId="2147483748"/>
          </pc:sldLayoutMkLst>
        </pc:sldLayoutChg>
        <pc:sldLayoutChg chg="del">
          <pc:chgData name="Nichola Welton" userId="33867cc6-3c98-481e-a066-a55221f849bb" providerId="ADAL" clId="{327F6BB5-1786-4B06-B8AA-19C4221503B1}" dt="2023-09-28T14:30:25.587" v="49" actId="2696"/>
          <pc:sldLayoutMkLst>
            <pc:docMk/>
            <pc:sldMasterMk cId="3299703660" sldId="2147483740"/>
            <pc:sldLayoutMk cId="1146472426" sldId="2147483749"/>
          </pc:sldLayoutMkLst>
        </pc:sldLayoutChg>
        <pc:sldLayoutChg chg="del">
          <pc:chgData name="Nichola Welton" userId="33867cc6-3c98-481e-a066-a55221f849bb" providerId="ADAL" clId="{327F6BB5-1786-4B06-B8AA-19C4221503B1}" dt="2023-09-28T14:30:25.584" v="46" actId="2696"/>
          <pc:sldLayoutMkLst>
            <pc:docMk/>
            <pc:sldMasterMk cId="3299703660" sldId="2147483740"/>
            <pc:sldLayoutMk cId="1740882548" sldId="2147483750"/>
          </pc:sldLayoutMkLst>
        </pc:sldLayoutChg>
        <pc:sldLayoutChg chg="del">
          <pc:chgData name="Nichola Welton" userId="33867cc6-3c98-481e-a066-a55221f849bb" providerId="ADAL" clId="{327F6BB5-1786-4B06-B8AA-19C4221503B1}" dt="2023-09-28T14:30:25.585" v="47" actId="2696"/>
          <pc:sldLayoutMkLst>
            <pc:docMk/>
            <pc:sldMasterMk cId="3299703660" sldId="2147483740"/>
            <pc:sldLayoutMk cId="358031164" sldId="2147483751"/>
          </pc:sldLayoutMkLst>
        </pc:sldLayoutChg>
        <pc:sldLayoutChg chg="del">
          <pc:chgData name="Nichola Welton" userId="33867cc6-3c98-481e-a066-a55221f849bb" providerId="ADAL" clId="{327F6BB5-1786-4B06-B8AA-19C4221503B1}" dt="2023-09-28T14:30:25.589" v="50" actId="2696"/>
          <pc:sldLayoutMkLst>
            <pc:docMk/>
            <pc:sldMasterMk cId="3299703660" sldId="2147483740"/>
            <pc:sldLayoutMk cId="3919345627" sldId="2147483754"/>
          </pc:sldLayoutMkLst>
        </pc:sldLayoutChg>
        <pc:sldLayoutChg chg="del">
          <pc:chgData name="Nichola Welton" userId="33867cc6-3c98-481e-a066-a55221f849bb" providerId="ADAL" clId="{327F6BB5-1786-4B06-B8AA-19C4221503B1}" dt="2023-09-28T14:30:25.590" v="51" actId="2696"/>
          <pc:sldLayoutMkLst>
            <pc:docMk/>
            <pc:sldMasterMk cId="3299703660" sldId="2147483740"/>
            <pc:sldLayoutMk cId="2406234727" sldId="2147483755"/>
          </pc:sldLayoutMkLst>
        </pc:sldLayoutChg>
        <pc:sldLayoutChg chg="del">
          <pc:chgData name="Nichola Welton" userId="33867cc6-3c98-481e-a066-a55221f849bb" providerId="ADAL" clId="{327F6BB5-1786-4B06-B8AA-19C4221503B1}" dt="2023-09-28T14:30:25.591" v="52" actId="2696"/>
          <pc:sldLayoutMkLst>
            <pc:docMk/>
            <pc:sldMasterMk cId="3299703660" sldId="2147483740"/>
            <pc:sldLayoutMk cId="1467243216" sldId="2147483756"/>
          </pc:sldLayoutMkLst>
        </pc:sldLayoutChg>
        <pc:sldLayoutChg chg="del">
          <pc:chgData name="Nichola Welton" userId="33867cc6-3c98-481e-a066-a55221f849bb" providerId="ADAL" clId="{327F6BB5-1786-4B06-B8AA-19C4221503B1}" dt="2023-09-28T14:30:25.592" v="53" actId="2696"/>
          <pc:sldLayoutMkLst>
            <pc:docMk/>
            <pc:sldMasterMk cId="3299703660" sldId="2147483740"/>
            <pc:sldLayoutMk cId="2071484872" sldId="2147483757"/>
          </pc:sldLayoutMkLst>
        </pc:sldLayoutChg>
        <pc:sldLayoutChg chg="del">
          <pc:chgData name="Nichola Welton" userId="33867cc6-3c98-481e-a066-a55221f849bb" providerId="ADAL" clId="{327F6BB5-1786-4B06-B8AA-19C4221503B1}" dt="2023-09-28T14:30:25.593" v="54" actId="2696"/>
          <pc:sldLayoutMkLst>
            <pc:docMk/>
            <pc:sldMasterMk cId="3299703660" sldId="2147483740"/>
            <pc:sldLayoutMk cId="1455506369" sldId="2147483758"/>
          </pc:sldLayoutMkLst>
        </pc:sldLayoutChg>
        <pc:sldLayoutChg chg="del">
          <pc:chgData name="Nichola Welton" userId="33867cc6-3c98-481e-a066-a55221f849bb" providerId="ADAL" clId="{327F6BB5-1786-4B06-B8AA-19C4221503B1}" dt="2023-09-28T14:30:25.594" v="55" actId="2696"/>
          <pc:sldLayoutMkLst>
            <pc:docMk/>
            <pc:sldMasterMk cId="3299703660" sldId="2147483740"/>
            <pc:sldLayoutMk cId="347900457" sldId="2147483759"/>
          </pc:sldLayoutMkLst>
        </pc:sldLayoutChg>
        <pc:sldLayoutChg chg="del">
          <pc:chgData name="Nichola Welton" userId="33867cc6-3c98-481e-a066-a55221f849bb" providerId="ADAL" clId="{327F6BB5-1786-4B06-B8AA-19C4221503B1}" dt="2023-09-28T14:30:25.595" v="56" actId="2696"/>
          <pc:sldLayoutMkLst>
            <pc:docMk/>
            <pc:sldMasterMk cId="3299703660" sldId="2147483740"/>
            <pc:sldLayoutMk cId="3407673121" sldId="2147483760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62" v="112" actId="2696"/>
        <pc:sldMasterMkLst>
          <pc:docMk/>
          <pc:sldMasterMk cId="19832199" sldId="2147483761"/>
        </pc:sldMasterMkLst>
        <pc:sldLayoutChg chg="del">
          <pc:chgData name="Nichola Welton" userId="33867cc6-3c98-481e-a066-a55221f849bb" providerId="ADAL" clId="{327F6BB5-1786-4B06-B8AA-19C4221503B1}" dt="2023-09-28T14:30:25.651" v="104" actId="2696"/>
          <pc:sldLayoutMkLst>
            <pc:docMk/>
            <pc:sldMasterMk cId="19832199" sldId="2147483761"/>
            <pc:sldLayoutMk cId="635160845" sldId="2147483762"/>
          </pc:sldLayoutMkLst>
        </pc:sldLayoutChg>
        <pc:sldLayoutChg chg="del">
          <pc:chgData name="Nichola Welton" userId="33867cc6-3c98-481e-a066-a55221f849bb" providerId="ADAL" clId="{327F6BB5-1786-4B06-B8AA-19C4221503B1}" dt="2023-09-28T14:30:25.653" v="105" actId="2696"/>
          <pc:sldLayoutMkLst>
            <pc:docMk/>
            <pc:sldMasterMk cId="19832199" sldId="2147483761"/>
            <pc:sldLayoutMk cId="3461606134" sldId="2147483763"/>
          </pc:sldLayoutMkLst>
        </pc:sldLayoutChg>
        <pc:sldLayoutChg chg="del">
          <pc:chgData name="Nichola Welton" userId="33867cc6-3c98-481e-a066-a55221f849bb" providerId="ADAL" clId="{327F6BB5-1786-4B06-B8AA-19C4221503B1}" dt="2023-09-28T14:30:25.654" v="106" actId="2696"/>
          <pc:sldLayoutMkLst>
            <pc:docMk/>
            <pc:sldMasterMk cId="19832199" sldId="2147483761"/>
            <pc:sldLayoutMk cId="1291492238" sldId="2147483764"/>
          </pc:sldLayoutMkLst>
        </pc:sldLayoutChg>
        <pc:sldLayoutChg chg="del">
          <pc:chgData name="Nichola Welton" userId="33867cc6-3c98-481e-a066-a55221f849bb" providerId="ADAL" clId="{327F6BB5-1786-4B06-B8AA-19C4221503B1}" dt="2023-09-28T14:30:25.656" v="107" actId="2696"/>
          <pc:sldLayoutMkLst>
            <pc:docMk/>
            <pc:sldMasterMk cId="19832199" sldId="2147483761"/>
            <pc:sldLayoutMk cId="336627362" sldId="2147483765"/>
          </pc:sldLayoutMkLst>
        </pc:sldLayoutChg>
        <pc:sldLayoutChg chg="del">
          <pc:chgData name="Nichola Welton" userId="33867cc6-3c98-481e-a066-a55221f849bb" providerId="ADAL" clId="{327F6BB5-1786-4B06-B8AA-19C4221503B1}" dt="2023-09-28T14:30:25.657" v="108" actId="2696"/>
          <pc:sldLayoutMkLst>
            <pc:docMk/>
            <pc:sldMasterMk cId="19832199" sldId="2147483761"/>
            <pc:sldLayoutMk cId="3516314576" sldId="2147483766"/>
          </pc:sldLayoutMkLst>
        </pc:sldLayoutChg>
        <pc:sldLayoutChg chg="del">
          <pc:chgData name="Nichola Welton" userId="33867cc6-3c98-481e-a066-a55221f849bb" providerId="ADAL" clId="{327F6BB5-1786-4B06-B8AA-19C4221503B1}" dt="2023-09-28T14:30:25.658" v="109" actId="2696"/>
          <pc:sldLayoutMkLst>
            <pc:docMk/>
            <pc:sldMasterMk cId="19832199" sldId="2147483761"/>
            <pc:sldLayoutMk cId="2584770333" sldId="2147483767"/>
          </pc:sldLayoutMkLst>
        </pc:sldLayoutChg>
        <pc:sldLayoutChg chg="del">
          <pc:chgData name="Nichola Welton" userId="33867cc6-3c98-481e-a066-a55221f849bb" providerId="ADAL" clId="{327F6BB5-1786-4B06-B8AA-19C4221503B1}" dt="2023-09-28T14:30:25.659" v="110" actId="2696"/>
          <pc:sldLayoutMkLst>
            <pc:docMk/>
            <pc:sldMasterMk cId="19832199" sldId="2147483761"/>
            <pc:sldLayoutMk cId="234933094" sldId="2147483768"/>
          </pc:sldLayoutMkLst>
        </pc:sldLayoutChg>
        <pc:sldLayoutChg chg="del">
          <pc:chgData name="Nichola Welton" userId="33867cc6-3c98-481e-a066-a55221f849bb" providerId="ADAL" clId="{327F6BB5-1786-4B06-B8AA-19C4221503B1}" dt="2023-09-28T14:30:25.660" v="111" actId="2696"/>
          <pc:sldLayoutMkLst>
            <pc:docMk/>
            <pc:sldMasterMk cId="19832199" sldId="2147483761"/>
            <pc:sldLayoutMk cId="2707601202" sldId="2147483769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09" v="3" actId="2696"/>
        <pc:sldMasterMkLst>
          <pc:docMk/>
          <pc:sldMasterMk cId="1734090421" sldId="2147483770"/>
        </pc:sldMasterMkLst>
        <pc:sldLayoutChg chg="del">
          <pc:chgData name="Nichola Welton" userId="33867cc6-3c98-481e-a066-a55221f849bb" providerId="ADAL" clId="{327F6BB5-1786-4B06-B8AA-19C4221503B1}" dt="2023-09-28T14:30:25.506" v="2" actId="2696"/>
          <pc:sldLayoutMkLst>
            <pc:docMk/>
            <pc:sldMasterMk cId="1734090421" sldId="2147483770"/>
            <pc:sldLayoutMk cId="2133673108" sldId="2147483771"/>
          </pc:sldLayoutMkLst>
        </pc:sldLayoutChg>
      </pc:sldMasterChg>
      <pc:sldMasterChg chg="del">
        <pc:chgData name="Nichola Welton" userId="33867cc6-3c98-481e-a066-a55221f849bb" providerId="ADAL" clId="{327F6BB5-1786-4B06-B8AA-19C4221503B1}" dt="2023-09-28T14:30:25.535" v="18" actId="2696"/>
        <pc:sldMasterMkLst>
          <pc:docMk/>
          <pc:sldMasterMk cId="688654685" sldId="2147483772"/>
        </pc:sldMasterMkLst>
      </pc:sldMasterChg>
      <pc:sldMasterChg chg="del delSldLayout">
        <pc:chgData name="Nichola Welton" userId="33867cc6-3c98-481e-a066-a55221f849bb" providerId="ADAL" clId="{327F6BB5-1786-4B06-B8AA-19C4221503B1}" dt="2023-09-28T14:30:25.538" v="20" actId="2696"/>
        <pc:sldMasterMkLst>
          <pc:docMk/>
          <pc:sldMasterMk cId="1140656466" sldId="2147483773"/>
        </pc:sldMasterMkLst>
        <pc:sldLayoutChg chg="del">
          <pc:chgData name="Nichola Welton" userId="33867cc6-3c98-481e-a066-a55221f849bb" providerId="ADAL" clId="{327F6BB5-1786-4B06-B8AA-19C4221503B1}" dt="2023-09-28T14:30:25.536" v="19" actId="2696"/>
          <pc:sldLayoutMkLst>
            <pc:docMk/>
            <pc:sldMasterMk cId="1140656466" sldId="2147483773"/>
            <pc:sldLayoutMk cId="146270834" sldId="2147483774"/>
          </pc:sldLayoutMkLst>
        </pc:sldLayoutChg>
      </pc:sldMasterChg>
      <pc:sldMasterChg chg="del">
        <pc:chgData name="Nichola Welton" userId="33867cc6-3c98-481e-a066-a55221f849bb" providerId="ADAL" clId="{327F6BB5-1786-4B06-B8AA-19C4221503B1}" dt="2023-09-28T14:30:25.555" v="30" actId="2696"/>
        <pc:sldMasterMkLst>
          <pc:docMk/>
          <pc:sldMasterMk cId="2919665662" sldId="2147483775"/>
        </pc:sldMasterMkLst>
      </pc:sldMasterChg>
      <pc:sldMasterChg chg="del delSldLayout">
        <pc:chgData name="Nichola Welton" userId="33867cc6-3c98-481e-a066-a55221f849bb" providerId="ADAL" clId="{327F6BB5-1786-4B06-B8AA-19C4221503B1}" dt="2023-09-28T14:30:25.561" v="33" actId="2696"/>
        <pc:sldMasterMkLst>
          <pc:docMk/>
          <pc:sldMasterMk cId="3821034939" sldId="2147483776"/>
        </pc:sldMasterMkLst>
        <pc:sldLayoutChg chg="del">
          <pc:chgData name="Nichola Welton" userId="33867cc6-3c98-481e-a066-a55221f849bb" providerId="ADAL" clId="{327F6BB5-1786-4B06-B8AA-19C4221503B1}" dt="2023-09-28T14:30:25.557" v="31" actId="2696"/>
          <pc:sldLayoutMkLst>
            <pc:docMk/>
            <pc:sldMasterMk cId="3821034939" sldId="2147483776"/>
            <pc:sldLayoutMk cId="47916077" sldId="2147483777"/>
          </pc:sldLayoutMkLst>
        </pc:sldLayoutChg>
        <pc:sldLayoutChg chg="del">
          <pc:chgData name="Nichola Welton" userId="33867cc6-3c98-481e-a066-a55221f849bb" providerId="ADAL" clId="{327F6BB5-1786-4B06-B8AA-19C4221503B1}" dt="2023-09-28T14:30:25.559" v="32" actId="2696"/>
          <pc:sldLayoutMkLst>
            <pc:docMk/>
            <pc:sldMasterMk cId="3821034939" sldId="2147483776"/>
            <pc:sldLayoutMk cId="1306410986" sldId="2147483778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77" v="41" actId="2696"/>
        <pc:sldMasterMkLst>
          <pc:docMk/>
          <pc:sldMasterMk cId="3704223698" sldId="2147483779"/>
        </pc:sldMasterMkLst>
        <pc:sldLayoutChg chg="del">
          <pc:chgData name="Nichola Welton" userId="33867cc6-3c98-481e-a066-a55221f849bb" providerId="ADAL" clId="{327F6BB5-1786-4B06-B8AA-19C4221503B1}" dt="2023-09-28T14:30:25.572" v="39" actId="2696"/>
          <pc:sldLayoutMkLst>
            <pc:docMk/>
            <pc:sldMasterMk cId="3704223698" sldId="2147483779"/>
            <pc:sldLayoutMk cId="2450153239" sldId="2147483780"/>
          </pc:sldLayoutMkLst>
        </pc:sldLayoutChg>
        <pc:sldLayoutChg chg="del">
          <pc:chgData name="Nichola Welton" userId="33867cc6-3c98-481e-a066-a55221f849bb" providerId="ADAL" clId="{327F6BB5-1786-4B06-B8AA-19C4221503B1}" dt="2023-09-28T14:30:25.573" v="40" actId="2696"/>
          <pc:sldLayoutMkLst>
            <pc:docMk/>
            <pc:sldMasterMk cId="3704223698" sldId="2147483779"/>
            <pc:sldLayoutMk cId="775066399" sldId="214748378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03" v="63" actId="2696"/>
        <pc:sldMasterMkLst>
          <pc:docMk/>
          <pc:sldMasterMk cId="1224359494" sldId="2147483789"/>
        </pc:sldMasterMkLst>
        <pc:sldLayoutChg chg="del">
          <pc:chgData name="Nichola Welton" userId="33867cc6-3c98-481e-a066-a55221f849bb" providerId="ADAL" clId="{327F6BB5-1786-4B06-B8AA-19C4221503B1}" dt="2023-09-28T14:30:25.598" v="58" actId="2696"/>
          <pc:sldLayoutMkLst>
            <pc:docMk/>
            <pc:sldMasterMk cId="1224359494" sldId="2147483789"/>
            <pc:sldLayoutMk cId="3352340523" sldId="2147483790"/>
          </pc:sldLayoutMkLst>
        </pc:sldLayoutChg>
        <pc:sldLayoutChg chg="del">
          <pc:chgData name="Nichola Welton" userId="33867cc6-3c98-481e-a066-a55221f849bb" providerId="ADAL" clId="{327F6BB5-1786-4B06-B8AA-19C4221503B1}" dt="2023-09-28T14:30:25.599" v="59" actId="2696"/>
          <pc:sldLayoutMkLst>
            <pc:docMk/>
            <pc:sldMasterMk cId="1224359494" sldId="2147483789"/>
            <pc:sldLayoutMk cId="1562857613" sldId="2147483791"/>
          </pc:sldLayoutMkLst>
        </pc:sldLayoutChg>
        <pc:sldLayoutChg chg="del">
          <pc:chgData name="Nichola Welton" userId="33867cc6-3c98-481e-a066-a55221f849bb" providerId="ADAL" clId="{327F6BB5-1786-4B06-B8AA-19C4221503B1}" dt="2023-09-28T14:30:25.600" v="60" actId="2696"/>
          <pc:sldLayoutMkLst>
            <pc:docMk/>
            <pc:sldMasterMk cId="1224359494" sldId="2147483789"/>
            <pc:sldLayoutMk cId="196363042" sldId="2147483792"/>
          </pc:sldLayoutMkLst>
        </pc:sldLayoutChg>
        <pc:sldLayoutChg chg="del">
          <pc:chgData name="Nichola Welton" userId="33867cc6-3c98-481e-a066-a55221f849bb" providerId="ADAL" clId="{327F6BB5-1786-4B06-B8AA-19C4221503B1}" dt="2023-09-28T14:30:25.601" v="61" actId="2696"/>
          <pc:sldLayoutMkLst>
            <pc:docMk/>
            <pc:sldMasterMk cId="1224359494" sldId="2147483789"/>
            <pc:sldLayoutMk cId="408933103" sldId="2147483793"/>
          </pc:sldLayoutMkLst>
        </pc:sldLayoutChg>
        <pc:sldLayoutChg chg="del">
          <pc:chgData name="Nichola Welton" userId="33867cc6-3c98-481e-a066-a55221f849bb" providerId="ADAL" clId="{327F6BB5-1786-4B06-B8AA-19C4221503B1}" dt="2023-09-28T14:30:25.602" v="62" actId="2696"/>
          <pc:sldLayoutMkLst>
            <pc:docMk/>
            <pc:sldMasterMk cId="1224359494" sldId="2147483789"/>
            <pc:sldLayoutMk cId="2245480837" sldId="2147483794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21" v="78" actId="2696"/>
        <pc:sldMasterMkLst>
          <pc:docMk/>
          <pc:sldMasterMk cId="13910766" sldId="2147483795"/>
        </pc:sldMasterMkLst>
        <pc:sldLayoutChg chg="del">
          <pc:chgData name="Nichola Welton" userId="33867cc6-3c98-481e-a066-a55221f849bb" providerId="ADAL" clId="{327F6BB5-1786-4B06-B8AA-19C4221503B1}" dt="2023-09-28T14:30:25.616" v="74" actId="2696"/>
          <pc:sldLayoutMkLst>
            <pc:docMk/>
            <pc:sldMasterMk cId="13910766" sldId="2147483795"/>
            <pc:sldLayoutMk cId="2464025475" sldId="2147483796"/>
          </pc:sldLayoutMkLst>
        </pc:sldLayoutChg>
        <pc:sldLayoutChg chg="del">
          <pc:chgData name="Nichola Welton" userId="33867cc6-3c98-481e-a066-a55221f849bb" providerId="ADAL" clId="{327F6BB5-1786-4B06-B8AA-19C4221503B1}" dt="2023-09-28T14:30:25.617" v="75" actId="2696"/>
          <pc:sldLayoutMkLst>
            <pc:docMk/>
            <pc:sldMasterMk cId="13910766" sldId="2147483795"/>
            <pc:sldLayoutMk cId="2553829458" sldId="2147483797"/>
          </pc:sldLayoutMkLst>
        </pc:sldLayoutChg>
        <pc:sldLayoutChg chg="del">
          <pc:chgData name="Nichola Welton" userId="33867cc6-3c98-481e-a066-a55221f849bb" providerId="ADAL" clId="{327F6BB5-1786-4B06-B8AA-19C4221503B1}" dt="2023-09-28T14:30:25.618" v="76" actId="2696"/>
          <pc:sldLayoutMkLst>
            <pc:docMk/>
            <pc:sldMasterMk cId="13910766" sldId="2147483795"/>
            <pc:sldLayoutMk cId="210113960" sldId="2147483798"/>
          </pc:sldLayoutMkLst>
        </pc:sldLayoutChg>
        <pc:sldLayoutChg chg="del">
          <pc:chgData name="Nichola Welton" userId="33867cc6-3c98-481e-a066-a55221f849bb" providerId="ADAL" clId="{327F6BB5-1786-4B06-B8AA-19C4221503B1}" dt="2023-09-28T14:30:25.619" v="77" actId="2696"/>
          <pc:sldLayoutMkLst>
            <pc:docMk/>
            <pc:sldMasterMk cId="13910766" sldId="2147483795"/>
            <pc:sldLayoutMk cId="1377012497" sldId="2147483799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43" v="97" actId="2696"/>
        <pc:sldMasterMkLst>
          <pc:docMk/>
          <pc:sldMasterMk cId="95867071" sldId="2147483800"/>
        </pc:sldMasterMkLst>
        <pc:sldLayoutChg chg="del">
          <pc:chgData name="Nichola Welton" userId="33867cc6-3c98-481e-a066-a55221f849bb" providerId="ADAL" clId="{327F6BB5-1786-4B06-B8AA-19C4221503B1}" dt="2023-09-28T14:30:25.642" v="96" actId="2696"/>
          <pc:sldLayoutMkLst>
            <pc:docMk/>
            <pc:sldMasterMk cId="95867071" sldId="2147483800"/>
            <pc:sldLayoutMk cId="1075374632" sldId="214748380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48" v="101" actId="2696"/>
        <pc:sldMasterMkLst>
          <pc:docMk/>
          <pc:sldMasterMk cId="1177258912" sldId="2147483802"/>
        </pc:sldMasterMkLst>
        <pc:sldLayoutChg chg="del">
          <pc:chgData name="Nichola Welton" userId="33867cc6-3c98-481e-a066-a55221f849bb" providerId="ADAL" clId="{327F6BB5-1786-4B06-B8AA-19C4221503B1}" dt="2023-09-28T14:30:25.646" v="100" actId="2696"/>
          <pc:sldLayoutMkLst>
            <pc:docMk/>
            <pc:sldMasterMk cId="1177258912" sldId="2147483802"/>
            <pc:sldLayoutMk cId="1568441698" sldId="2147483803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64" v="114" actId="2696"/>
        <pc:sldMasterMkLst>
          <pc:docMk/>
          <pc:sldMasterMk cId="2888755355" sldId="2147483804"/>
        </pc:sldMasterMkLst>
        <pc:sldLayoutChg chg="del">
          <pc:chgData name="Nichola Welton" userId="33867cc6-3c98-481e-a066-a55221f849bb" providerId="ADAL" clId="{327F6BB5-1786-4B06-B8AA-19C4221503B1}" dt="2023-09-28T14:30:25.663" v="113" actId="2696"/>
          <pc:sldLayoutMkLst>
            <pc:docMk/>
            <pc:sldMasterMk cId="2888755355" sldId="2147483804"/>
            <pc:sldLayoutMk cId="1944652041" sldId="2147483805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69" v="118" actId="2696"/>
        <pc:sldMasterMkLst>
          <pc:docMk/>
          <pc:sldMasterMk cId="2299389608" sldId="2147483806"/>
        </pc:sldMasterMkLst>
        <pc:sldLayoutChg chg="del">
          <pc:chgData name="Nichola Welton" userId="33867cc6-3c98-481e-a066-a55221f849bb" providerId="ADAL" clId="{327F6BB5-1786-4B06-B8AA-19C4221503B1}" dt="2023-09-28T14:30:25.668" v="117" actId="2696"/>
          <pc:sldLayoutMkLst>
            <pc:docMk/>
            <pc:sldMasterMk cId="2299389608" sldId="2147483806"/>
            <pc:sldLayoutMk cId="203663358" sldId="2147483807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73" v="120" actId="2696"/>
        <pc:sldMasterMkLst>
          <pc:docMk/>
          <pc:sldMasterMk cId="949617727" sldId="2147483808"/>
        </pc:sldMasterMkLst>
        <pc:sldLayoutChg chg="del">
          <pc:chgData name="Nichola Welton" userId="33867cc6-3c98-481e-a066-a55221f849bb" providerId="ADAL" clId="{327F6BB5-1786-4B06-B8AA-19C4221503B1}" dt="2023-09-28T14:30:25.671" v="119" actId="2696"/>
          <pc:sldLayoutMkLst>
            <pc:docMk/>
            <pc:sldMasterMk cId="949617727" sldId="2147483808"/>
            <pc:sldLayoutMk cId="3826335513" sldId="2147483809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693" v="138" actId="2696"/>
        <pc:sldMasterMkLst>
          <pc:docMk/>
          <pc:sldMasterMk cId="503479738" sldId="2147483810"/>
        </pc:sldMasterMkLst>
        <pc:sldLayoutChg chg="del">
          <pc:chgData name="Nichola Welton" userId="33867cc6-3c98-481e-a066-a55221f849bb" providerId="ADAL" clId="{327F6BB5-1786-4B06-B8AA-19C4221503B1}" dt="2023-09-28T14:30:25.692" v="137" actId="2696"/>
          <pc:sldLayoutMkLst>
            <pc:docMk/>
            <pc:sldMasterMk cId="503479738" sldId="2147483810"/>
            <pc:sldLayoutMk cId="1197720996" sldId="2147483811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04" v="1" actId="2696"/>
        <pc:sldMasterMkLst>
          <pc:docMk/>
          <pc:sldMasterMk cId="1915402569" sldId="2147483812"/>
        </pc:sldMasterMkLst>
        <pc:sldLayoutChg chg="del">
          <pc:chgData name="Nichola Welton" userId="33867cc6-3c98-481e-a066-a55221f849bb" providerId="ADAL" clId="{327F6BB5-1786-4B06-B8AA-19C4221503B1}" dt="2023-09-28T14:30:25.499" v="0" actId="2696"/>
          <pc:sldLayoutMkLst>
            <pc:docMk/>
            <pc:sldMasterMk cId="1915402569" sldId="2147483812"/>
            <pc:sldLayoutMk cId="1689636179" sldId="2147483813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33" v="17" actId="2696"/>
        <pc:sldMasterMkLst>
          <pc:docMk/>
          <pc:sldMasterMk cId="3144669428" sldId="2147483814"/>
        </pc:sldMasterMkLst>
        <pc:sldLayoutChg chg="del">
          <pc:chgData name="Nichola Welton" userId="33867cc6-3c98-481e-a066-a55221f849bb" providerId="ADAL" clId="{327F6BB5-1786-4B06-B8AA-19C4221503B1}" dt="2023-09-28T14:30:25.532" v="16" actId="2696"/>
          <pc:sldLayoutMkLst>
            <pc:docMk/>
            <pc:sldMasterMk cId="3144669428" sldId="2147483814"/>
            <pc:sldLayoutMk cId="3094518944" sldId="2147483815"/>
          </pc:sldLayoutMkLst>
        </pc:sldLayoutChg>
      </pc:sldMasterChg>
      <pc:sldMasterChg chg="del delSldLayout">
        <pc:chgData name="Nichola Welton" userId="33867cc6-3c98-481e-a066-a55221f849bb" providerId="ADAL" clId="{327F6BB5-1786-4B06-B8AA-19C4221503B1}" dt="2023-09-28T14:30:25.553" v="29" actId="2696"/>
        <pc:sldMasterMkLst>
          <pc:docMk/>
          <pc:sldMasterMk cId="2724662540" sldId="2147483816"/>
        </pc:sldMasterMkLst>
        <pc:sldLayoutChg chg="del">
          <pc:chgData name="Nichola Welton" userId="33867cc6-3c98-481e-a066-a55221f849bb" providerId="ADAL" clId="{327F6BB5-1786-4B06-B8AA-19C4221503B1}" dt="2023-09-28T14:30:25.539" v="21" actId="2696"/>
          <pc:sldLayoutMkLst>
            <pc:docMk/>
            <pc:sldMasterMk cId="2724662540" sldId="2147483816"/>
            <pc:sldLayoutMk cId="1314357079" sldId="2147483817"/>
          </pc:sldLayoutMkLst>
        </pc:sldLayoutChg>
        <pc:sldLayoutChg chg="del">
          <pc:chgData name="Nichola Welton" userId="33867cc6-3c98-481e-a066-a55221f849bb" providerId="ADAL" clId="{327F6BB5-1786-4B06-B8AA-19C4221503B1}" dt="2023-09-28T14:30:25.541" v="22" actId="2696"/>
          <pc:sldLayoutMkLst>
            <pc:docMk/>
            <pc:sldMasterMk cId="2724662540" sldId="2147483816"/>
            <pc:sldLayoutMk cId="685188212" sldId="2147483818"/>
          </pc:sldLayoutMkLst>
        </pc:sldLayoutChg>
        <pc:sldLayoutChg chg="del">
          <pc:chgData name="Nichola Welton" userId="33867cc6-3c98-481e-a066-a55221f849bb" providerId="ADAL" clId="{327F6BB5-1786-4B06-B8AA-19C4221503B1}" dt="2023-09-28T14:30:25.543" v="23" actId="2696"/>
          <pc:sldLayoutMkLst>
            <pc:docMk/>
            <pc:sldMasterMk cId="2724662540" sldId="2147483816"/>
            <pc:sldLayoutMk cId="34353181" sldId="2147483819"/>
          </pc:sldLayoutMkLst>
        </pc:sldLayoutChg>
        <pc:sldLayoutChg chg="del">
          <pc:chgData name="Nichola Welton" userId="33867cc6-3c98-481e-a066-a55221f849bb" providerId="ADAL" clId="{327F6BB5-1786-4B06-B8AA-19C4221503B1}" dt="2023-09-28T14:30:25.545" v="24" actId="2696"/>
          <pc:sldLayoutMkLst>
            <pc:docMk/>
            <pc:sldMasterMk cId="2724662540" sldId="2147483816"/>
            <pc:sldLayoutMk cId="1586552113" sldId="2147483820"/>
          </pc:sldLayoutMkLst>
        </pc:sldLayoutChg>
        <pc:sldLayoutChg chg="del">
          <pc:chgData name="Nichola Welton" userId="33867cc6-3c98-481e-a066-a55221f849bb" providerId="ADAL" clId="{327F6BB5-1786-4B06-B8AA-19C4221503B1}" dt="2023-09-28T14:30:25.546" v="25" actId="2696"/>
          <pc:sldLayoutMkLst>
            <pc:docMk/>
            <pc:sldMasterMk cId="2724662540" sldId="2147483816"/>
            <pc:sldLayoutMk cId="3778976034" sldId="2147483821"/>
          </pc:sldLayoutMkLst>
        </pc:sldLayoutChg>
        <pc:sldLayoutChg chg="del">
          <pc:chgData name="Nichola Welton" userId="33867cc6-3c98-481e-a066-a55221f849bb" providerId="ADAL" clId="{327F6BB5-1786-4B06-B8AA-19C4221503B1}" dt="2023-09-28T14:30:25.548" v="26" actId="2696"/>
          <pc:sldLayoutMkLst>
            <pc:docMk/>
            <pc:sldMasterMk cId="2724662540" sldId="2147483816"/>
            <pc:sldLayoutMk cId="3681895539" sldId="2147483822"/>
          </pc:sldLayoutMkLst>
        </pc:sldLayoutChg>
        <pc:sldLayoutChg chg="del">
          <pc:chgData name="Nichola Welton" userId="33867cc6-3c98-481e-a066-a55221f849bb" providerId="ADAL" clId="{327F6BB5-1786-4B06-B8AA-19C4221503B1}" dt="2023-09-28T14:30:25.549" v="27" actId="2696"/>
          <pc:sldLayoutMkLst>
            <pc:docMk/>
            <pc:sldMasterMk cId="2724662540" sldId="2147483816"/>
            <pc:sldLayoutMk cId="3743968965" sldId="2147483823"/>
          </pc:sldLayoutMkLst>
        </pc:sldLayoutChg>
        <pc:sldLayoutChg chg="del">
          <pc:chgData name="Nichola Welton" userId="33867cc6-3c98-481e-a066-a55221f849bb" providerId="ADAL" clId="{327F6BB5-1786-4B06-B8AA-19C4221503B1}" dt="2023-09-28T14:30:25.551" v="28" actId="2696"/>
          <pc:sldLayoutMkLst>
            <pc:docMk/>
            <pc:sldMasterMk cId="2724662540" sldId="2147483816"/>
            <pc:sldLayoutMk cId="2906925488" sldId="214748382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</a:t>
          </a:r>
          <a:r>
            <a:rPr lang="cy-GB" noProof="0" dirty="0"/>
            <a:t>Beth yw Traethawd Hir?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</a:t>
          </a:r>
          <a:r>
            <a:rPr lang="cy-GB" noProof="0" dirty="0"/>
            <a:t>Disgwyliadau o ran Traethawd Hir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cy-GB" noProof="0" dirty="0"/>
            <a:t>Myfyrwyr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cy-GB" noProof="0" dirty="0"/>
            <a:t>Prifysgol, e.e Hawl i Oruchwyliaeth a Chefnogaeth </a:t>
          </a:r>
          <a:r>
            <a:rPr lang="en-GB" dirty="0"/>
            <a:t>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</a:t>
          </a:r>
          <a:r>
            <a:rPr lang="cy-GB" noProof="0" dirty="0"/>
            <a:t>Cynllunio’ch traethawd hir</a:t>
          </a:r>
          <a:r>
            <a:rPr lang="en-GB" dirty="0"/>
            <a:t>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cy-GB" noProof="0" dirty="0"/>
            <a:t>Ffocws Ymchwil / Cynnig Ymchwil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cy-GB" noProof="0" dirty="0"/>
            <a:t>Proses foesegol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</a:t>
          </a:r>
          <a:r>
            <a:rPr lang="cy-GB" noProof="0" dirty="0"/>
            <a:t>Goruchwyliaeth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</a:t>
          </a:r>
          <a:r>
            <a:rPr lang="cy-GB" noProof="0" dirty="0"/>
            <a:t>Cychwyn Arni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</a:t>
          </a:r>
          <a:r>
            <a:rPr lang="cy-GB" noProof="0" dirty="0"/>
            <a:t>Cwestiynau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</a:t>
          </a:r>
          <a:r>
            <a:rPr lang="cy-GB" noProof="0" dirty="0"/>
            <a:t>Camau Nesaf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38A50F-51A5-4AFD-A73C-47D09CB2FF2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B8B40FA-B95B-4DCB-B82E-9E4A644C9C79}">
      <dgm:prSet/>
      <dgm:spPr/>
      <dgm:t>
        <a:bodyPr/>
        <a:lstStyle/>
        <a:p>
          <a:r>
            <a:rPr lang="en-GB" dirty="0"/>
            <a:t>1. What is a Dissertation? </a:t>
          </a:r>
        </a:p>
      </dgm:t>
    </dgm:pt>
    <dgm:pt modelId="{EF5A33A3-0C17-4D4B-8C09-D4896E8008C6}" type="parTrans" cxnId="{5F7C0BD2-A671-4D1A-B01E-89A2792A40E5}">
      <dgm:prSet/>
      <dgm:spPr/>
      <dgm:t>
        <a:bodyPr/>
        <a:lstStyle/>
        <a:p>
          <a:endParaRPr lang="en-GB"/>
        </a:p>
      </dgm:t>
    </dgm:pt>
    <dgm:pt modelId="{DFE71E8C-31D1-4279-9687-02D426855A4D}" type="sibTrans" cxnId="{5F7C0BD2-A671-4D1A-B01E-89A2792A40E5}">
      <dgm:prSet/>
      <dgm:spPr/>
      <dgm:t>
        <a:bodyPr/>
        <a:lstStyle/>
        <a:p>
          <a:endParaRPr lang="en-GB"/>
        </a:p>
      </dgm:t>
    </dgm:pt>
    <dgm:pt modelId="{EC06A0E4-D587-4D50-9494-327A99762F7F}">
      <dgm:prSet/>
      <dgm:spPr/>
      <dgm:t>
        <a:bodyPr/>
        <a:lstStyle/>
        <a:p>
          <a:r>
            <a:rPr lang="en-GB" dirty="0"/>
            <a:t>2. Dissertation Expectations </a:t>
          </a:r>
        </a:p>
      </dgm:t>
    </dgm:pt>
    <dgm:pt modelId="{7E85C9BA-A692-43E3-91C2-43068F45742B}" type="parTrans" cxnId="{41DCBB66-D5BA-4AED-B38D-121C9C36A7BF}">
      <dgm:prSet/>
      <dgm:spPr/>
      <dgm:t>
        <a:bodyPr/>
        <a:lstStyle/>
        <a:p>
          <a:endParaRPr lang="en-GB"/>
        </a:p>
      </dgm:t>
    </dgm:pt>
    <dgm:pt modelId="{5FCD8BDB-C99C-44C2-93EE-01E6E8F4E1CD}" type="sibTrans" cxnId="{41DCBB66-D5BA-4AED-B38D-121C9C36A7BF}">
      <dgm:prSet/>
      <dgm:spPr/>
      <dgm:t>
        <a:bodyPr/>
        <a:lstStyle/>
        <a:p>
          <a:endParaRPr lang="en-GB"/>
        </a:p>
      </dgm:t>
    </dgm:pt>
    <dgm:pt modelId="{CD8448C0-71F1-45A6-90C3-37836EDE9ACF}">
      <dgm:prSet/>
      <dgm:spPr/>
      <dgm:t>
        <a:bodyPr/>
        <a:lstStyle/>
        <a:p>
          <a:r>
            <a:rPr lang="en-GB" dirty="0"/>
            <a:t>Students</a:t>
          </a:r>
        </a:p>
      </dgm:t>
    </dgm:pt>
    <dgm:pt modelId="{FC997B5E-25F6-4D15-BE46-5F561639E9DF}" type="parTrans" cxnId="{C726119C-9D6A-4896-9568-77ADE1D67D8A}">
      <dgm:prSet/>
      <dgm:spPr/>
      <dgm:t>
        <a:bodyPr/>
        <a:lstStyle/>
        <a:p>
          <a:endParaRPr lang="en-GB"/>
        </a:p>
      </dgm:t>
    </dgm:pt>
    <dgm:pt modelId="{634FDD10-3A9D-48C6-A9F9-5C0D5464C6DA}" type="sibTrans" cxnId="{C726119C-9D6A-4896-9568-77ADE1D67D8A}">
      <dgm:prSet/>
      <dgm:spPr/>
      <dgm:t>
        <a:bodyPr/>
        <a:lstStyle/>
        <a:p>
          <a:endParaRPr lang="en-GB"/>
        </a:p>
      </dgm:t>
    </dgm:pt>
    <dgm:pt modelId="{DE5731EC-D4EF-4BD8-B3E2-74D8D03EE65A}">
      <dgm:prSet/>
      <dgm:spPr/>
      <dgm:t>
        <a:bodyPr/>
        <a:lstStyle/>
        <a:p>
          <a:r>
            <a:rPr lang="en-GB" dirty="0"/>
            <a:t>University, </a:t>
          </a:r>
          <a:r>
            <a:rPr lang="en-GB" dirty="0" err="1"/>
            <a:t>e.g</a:t>
          </a:r>
          <a:r>
            <a:rPr lang="en-GB" dirty="0"/>
            <a:t> Supervision Entitlement and Support </a:t>
          </a:r>
        </a:p>
      </dgm:t>
    </dgm:pt>
    <dgm:pt modelId="{D2C3BCE8-B037-4099-8A60-43247E92ED89}" type="parTrans" cxnId="{1F7FC994-16A1-439F-82C2-E23FBB7672E8}">
      <dgm:prSet/>
      <dgm:spPr/>
      <dgm:t>
        <a:bodyPr/>
        <a:lstStyle/>
        <a:p>
          <a:endParaRPr lang="en-GB"/>
        </a:p>
      </dgm:t>
    </dgm:pt>
    <dgm:pt modelId="{20940CC6-C365-42B3-8A0A-A9314A2846C0}" type="sibTrans" cxnId="{1F7FC994-16A1-439F-82C2-E23FBB7672E8}">
      <dgm:prSet/>
      <dgm:spPr/>
      <dgm:t>
        <a:bodyPr/>
        <a:lstStyle/>
        <a:p>
          <a:endParaRPr lang="en-GB"/>
        </a:p>
      </dgm:t>
    </dgm:pt>
    <dgm:pt modelId="{B02C89B8-0B96-43BF-BC75-3BA171505195}">
      <dgm:prSet/>
      <dgm:spPr/>
      <dgm:t>
        <a:bodyPr/>
        <a:lstStyle/>
        <a:p>
          <a:r>
            <a:rPr lang="en-GB" dirty="0"/>
            <a:t>3. Planning your dissertation.. </a:t>
          </a:r>
        </a:p>
      </dgm:t>
    </dgm:pt>
    <dgm:pt modelId="{36C704B4-780B-466E-8A77-966D2EB82914}" type="parTrans" cxnId="{29261A5A-F58E-4E62-8FC7-9FC517CAE232}">
      <dgm:prSet/>
      <dgm:spPr/>
      <dgm:t>
        <a:bodyPr/>
        <a:lstStyle/>
        <a:p>
          <a:endParaRPr lang="en-GB"/>
        </a:p>
      </dgm:t>
    </dgm:pt>
    <dgm:pt modelId="{DB78C54B-BA7A-4881-B53E-4B24A9750D3C}" type="sibTrans" cxnId="{29261A5A-F58E-4E62-8FC7-9FC517CAE232}">
      <dgm:prSet/>
      <dgm:spPr/>
      <dgm:t>
        <a:bodyPr/>
        <a:lstStyle/>
        <a:p>
          <a:endParaRPr lang="en-GB"/>
        </a:p>
      </dgm:t>
    </dgm:pt>
    <dgm:pt modelId="{40F5F8A5-3823-4528-8E65-F2F6B361A1FF}">
      <dgm:prSet/>
      <dgm:spPr/>
      <dgm:t>
        <a:bodyPr/>
        <a:lstStyle/>
        <a:p>
          <a:r>
            <a:rPr lang="en-GB"/>
            <a:t>Research Focus / Research Proposal</a:t>
          </a:r>
        </a:p>
      </dgm:t>
    </dgm:pt>
    <dgm:pt modelId="{84867C2B-2E0B-4C1D-A4B1-578DB1F4F5B9}" type="parTrans" cxnId="{CC659B25-D413-46F8-B98E-FD5BD5BFA3D2}">
      <dgm:prSet/>
      <dgm:spPr/>
      <dgm:t>
        <a:bodyPr/>
        <a:lstStyle/>
        <a:p>
          <a:endParaRPr lang="en-GB"/>
        </a:p>
      </dgm:t>
    </dgm:pt>
    <dgm:pt modelId="{72055199-F60C-46D8-BA7A-9FBDDD4F0B50}" type="sibTrans" cxnId="{CC659B25-D413-46F8-B98E-FD5BD5BFA3D2}">
      <dgm:prSet/>
      <dgm:spPr/>
      <dgm:t>
        <a:bodyPr/>
        <a:lstStyle/>
        <a:p>
          <a:endParaRPr lang="en-GB"/>
        </a:p>
      </dgm:t>
    </dgm:pt>
    <dgm:pt modelId="{43E76853-5DC9-479D-A95C-3F45E2B38194}">
      <dgm:prSet/>
      <dgm:spPr/>
      <dgm:t>
        <a:bodyPr/>
        <a:lstStyle/>
        <a:p>
          <a:r>
            <a:rPr lang="en-GB" dirty="0"/>
            <a:t>Ethical process</a:t>
          </a:r>
        </a:p>
      </dgm:t>
    </dgm:pt>
    <dgm:pt modelId="{B6CDB763-119A-4723-A3FE-EE2D539091D8}" type="parTrans" cxnId="{A67D7724-E2DC-486C-BDE8-030148608D37}">
      <dgm:prSet/>
      <dgm:spPr/>
      <dgm:t>
        <a:bodyPr/>
        <a:lstStyle/>
        <a:p>
          <a:endParaRPr lang="en-GB"/>
        </a:p>
      </dgm:t>
    </dgm:pt>
    <dgm:pt modelId="{38BA75E7-597B-4257-8CE0-3221B5DE22D8}" type="sibTrans" cxnId="{A67D7724-E2DC-486C-BDE8-030148608D37}">
      <dgm:prSet/>
      <dgm:spPr/>
      <dgm:t>
        <a:bodyPr/>
        <a:lstStyle/>
        <a:p>
          <a:endParaRPr lang="en-GB"/>
        </a:p>
      </dgm:t>
    </dgm:pt>
    <dgm:pt modelId="{30211B7E-9297-4B95-AF07-1B308B8D31E4}">
      <dgm:prSet/>
      <dgm:spPr/>
      <dgm:t>
        <a:bodyPr/>
        <a:lstStyle/>
        <a:p>
          <a:r>
            <a:rPr lang="en-GB" dirty="0"/>
            <a:t>4. Supervision </a:t>
          </a:r>
        </a:p>
      </dgm:t>
    </dgm:pt>
    <dgm:pt modelId="{06AE8064-136B-4458-BE88-191E00CC4D3B}" type="parTrans" cxnId="{61D15EF3-ACD0-4D9A-B7C3-602EE8FBA01F}">
      <dgm:prSet/>
      <dgm:spPr/>
      <dgm:t>
        <a:bodyPr/>
        <a:lstStyle/>
        <a:p>
          <a:endParaRPr lang="en-GB"/>
        </a:p>
      </dgm:t>
    </dgm:pt>
    <dgm:pt modelId="{44F22F7B-3220-4898-AC53-D094D633A08C}" type="sibTrans" cxnId="{61D15EF3-ACD0-4D9A-B7C3-602EE8FBA01F}">
      <dgm:prSet/>
      <dgm:spPr/>
      <dgm:t>
        <a:bodyPr/>
        <a:lstStyle/>
        <a:p>
          <a:endParaRPr lang="en-GB"/>
        </a:p>
      </dgm:t>
    </dgm:pt>
    <dgm:pt modelId="{237F6DCD-78C9-4709-BE80-96EBF0D8A9CE}">
      <dgm:prSet/>
      <dgm:spPr/>
      <dgm:t>
        <a:bodyPr/>
        <a:lstStyle/>
        <a:p>
          <a:r>
            <a:rPr lang="en-GB" dirty="0"/>
            <a:t>5. Getting Started</a:t>
          </a:r>
        </a:p>
      </dgm:t>
    </dgm:pt>
    <dgm:pt modelId="{DDAD1F6A-B500-4115-B56F-DCE79B2DAF59}" type="parTrans" cxnId="{60714DA6-CE3D-4710-9A63-E328405E54EF}">
      <dgm:prSet/>
      <dgm:spPr/>
      <dgm:t>
        <a:bodyPr/>
        <a:lstStyle/>
        <a:p>
          <a:endParaRPr lang="en-GB"/>
        </a:p>
      </dgm:t>
    </dgm:pt>
    <dgm:pt modelId="{385077AE-4A03-4CB0-B87D-A5A490A93E51}" type="sibTrans" cxnId="{60714DA6-CE3D-4710-9A63-E328405E54EF}">
      <dgm:prSet/>
      <dgm:spPr/>
      <dgm:t>
        <a:bodyPr/>
        <a:lstStyle/>
        <a:p>
          <a:endParaRPr lang="en-GB"/>
        </a:p>
      </dgm:t>
    </dgm:pt>
    <dgm:pt modelId="{04E36BDE-4CF9-4EB9-9D55-8F2EDA0A29A5}">
      <dgm:prSet/>
      <dgm:spPr/>
      <dgm:t>
        <a:bodyPr/>
        <a:lstStyle/>
        <a:p>
          <a:r>
            <a:rPr lang="en-GB" dirty="0"/>
            <a:t>6. Questions </a:t>
          </a:r>
        </a:p>
      </dgm:t>
    </dgm:pt>
    <dgm:pt modelId="{C5AB3452-DE1C-4B3A-B1E1-C5E72DD13DFD}" type="parTrans" cxnId="{A9ECAF34-2E26-439F-B76E-67501F696027}">
      <dgm:prSet/>
      <dgm:spPr/>
      <dgm:t>
        <a:bodyPr/>
        <a:lstStyle/>
        <a:p>
          <a:endParaRPr lang="en-GB"/>
        </a:p>
      </dgm:t>
    </dgm:pt>
    <dgm:pt modelId="{A3CFEB95-05A0-40C7-ACDA-46E01269CB83}" type="sibTrans" cxnId="{A9ECAF34-2E26-439F-B76E-67501F696027}">
      <dgm:prSet/>
      <dgm:spPr/>
      <dgm:t>
        <a:bodyPr/>
        <a:lstStyle/>
        <a:p>
          <a:endParaRPr lang="en-GB"/>
        </a:p>
      </dgm:t>
    </dgm:pt>
    <dgm:pt modelId="{A5D7C4C0-A47B-4796-8466-F478B2C36B31}">
      <dgm:prSet/>
      <dgm:spPr/>
      <dgm:t>
        <a:bodyPr/>
        <a:lstStyle/>
        <a:p>
          <a:r>
            <a:rPr lang="en-GB" dirty="0"/>
            <a:t>5. Next Steps </a:t>
          </a:r>
        </a:p>
      </dgm:t>
    </dgm:pt>
    <dgm:pt modelId="{326CA525-6913-483B-A54E-A64D554DE540}" type="parTrans" cxnId="{106E0C2C-7C52-4F2B-9914-EA89C35F7A77}">
      <dgm:prSet/>
      <dgm:spPr/>
      <dgm:t>
        <a:bodyPr/>
        <a:lstStyle/>
        <a:p>
          <a:endParaRPr lang="en-GB"/>
        </a:p>
      </dgm:t>
    </dgm:pt>
    <dgm:pt modelId="{1BC2EBE0-60A2-4012-B4B8-E3C6E026E627}" type="sibTrans" cxnId="{106E0C2C-7C52-4F2B-9914-EA89C35F7A77}">
      <dgm:prSet/>
      <dgm:spPr/>
      <dgm:t>
        <a:bodyPr/>
        <a:lstStyle/>
        <a:p>
          <a:endParaRPr lang="en-GB"/>
        </a:p>
      </dgm:t>
    </dgm:pt>
    <dgm:pt modelId="{11C619D5-06B6-4545-9156-5DF7CC14AFA0}" type="pres">
      <dgm:prSet presAssocID="{A938A50F-51A5-4AFD-A73C-47D09CB2FF21}" presName="linear" presStyleCnt="0">
        <dgm:presLayoutVars>
          <dgm:animLvl val="lvl"/>
          <dgm:resizeHandles val="exact"/>
        </dgm:presLayoutVars>
      </dgm:prSet>
      <dgm:spPr/>
    </dgm:pt>
    <dgm:pt modelId="{1850B120-BD2A-4032-82B3-F806EFA7FE0B}" type="pres">
      <dgm:prSet presAssocID="{EB8B40FA-B95B-4DCB-B82E-9E4A644C9C7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BDE1C91-FA0B-4477-A598-1FE393AD9707}" type="pres">
      <dgm:prSet presAssocID="{DFE71E8C-31D1-4279-9687-02D426855A4D}" presName="spacer" presStyleCnt="0"/>
      <dgm:spPr/>
    </dgm:pt>
    <dgm:pt modelId="{70218B0C-BA7F-4EF3-BEA5-74462B5AC7B9}" type="pres">
      <dgm:prSet presAssocID="{EC06A0E4-D587-4D50-9494-327A99762F7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C9F56A89-AFB6-4D1E-87E5-B96775CDF831}" type="pres">
      <dgm:prSet presAssocID="{EC06A0E4-D587-4D50-9494-327A99762F7F}" presName="childText" presStyleLbl="revTx" presStyleIdx="0" presStyleCnt="2">
        <dgm:presLayoutVars>
          <dgm:bulletEnabled val="1"/>
        </dgm:presLayoutVars>
      </dgm:prSet>
      <dgm:spPr/>
    </dgm:pt>
    <dgm:pt modelId="{2449D92F-BDF1-4CC7-B189-0891694D421C}" type="pres">
      <dgm:prSet presAssocID="{B02C89B8-0B96-43BF-BC75-3BA17150519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C08CFB3-240F-46E7-A41F-BF5F2993F011}" type="pres">
      <dgm:prSet presAssocID="{B02C89B8-0B96-43BF-BC75-3BA171505195}" presName="childText" presStyleLbl="revTx" presStyleIdx="1" presStyleCnt="2">
        <dgm:presLayoutVars>
          <dgm:bulletEnabled val="1"/>
        </dgm:presLayoutVars>
      </dgm:prSet>
      <dgm:spPr/>
    </dgm:pt>
    <dgm:pt modelId="{68075785-6319-4383-84BE-B7321CB2A3A6}" type="pres">
      <dgm:prSet presAssocID="{30211B7E-9297-4B95-AF07-1B308B8D31E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F8D06C9-0D87-4662-AFB7-18EDF840205A}" type="pres">
      <dgm:prSet presAssocID="{44F22F7B-3220-4898-AC53-D094D633A08C}" presName="spacer" presStyleCnt="0"/>
      <dgm:spPr/>
    </dgm:pt>
    <dgm:pt modelId="{16D5E113-8408-4707-BE22-692F74203BE1}" type="pres">
      <dgm:prSet presAssocID="{237F6DCD-78C9-4709-BE80-96EBF0D8A9C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ECD85A6-4019-40A7-BD85-89198EBCBDD5}" type="pres">
      <dgm:prSet presAssocID="{385077AE-4A03-4CB0-B87D-A5A490A93E51}" presName="spacer" presStyleCnt="0"/>
      <dgm:spPr/>
    </dgm:pt>
    <dgm:pt modelId="{1E47876F-B73F-4127-92EA-70812F2802CA}" type="pres">
      <dgm:prSet presAssocID="{A5D7C4C0-A47B-4796-8466-F478B2C36B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FE845F-520A-44D1-8536-3C3D02845953}" type="pres">
      <dgm:prSet presAssocID="{1BC2EBE0-60A2-4012-B4B8-E3C6E026E627}" presName="spacer" presStyleCnt="0"/>
      <dgm:spPr/>
    </dgm:pt>
    <dgm:pt modelId="{E94452ED-99A8-42C7-AD52-257EA3AC1BC7}" type="pres">
      <dgm:prSet presAssocID="{04E36BDE-4CF9-4EB9-9D55-8F2EDA0A29A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67D7724-E2DC-486C-BDE8-030148608D37}" srcId="{B02C89B8-0B96-43BF-BC75-3BA171505195}" destId="{43E76853-5DC9-479D-A95C-3F45E2B38194}" srcOrd="1" destOrd="0" parTransId="{B6CDB763-119A-4723-A3FE-EE2D539091D8}" sibTransId="{38BA75E7-597B-4257-8CE0-3221B5DE22D8}"/>
    <dgm:cxn modelId="{CC659B25-D413-46F8-B98E-FD5BD5BFA3D2}" srcId="{B02C89B8-0B96-43BF-BC75-3BA171505195}" destId="{40F5F8A5-3823-4528-8E65-F2F6B361A1FF}" srcOrd="0" destOrd="0" parTransId="{84867C2B-2E0B-4C1D-A4B1-578DB1F4F5B9}" sibTransId="{72055199-F60C-46D8-BA7A-9FBDDD4F0B50}"/>
    <dgm:cxn modelId="{106E0C2C-7C52-4F2B-9914-EA89C35F7A77}" srcId="{A938A50F-51A5-4AFD-A73C-47D09CB2FF21}" destId="{A5D7C4C0-A47B-4796-8466-F478B2C36B31}" srcOrd="5" destOrd="0" parTransId="{326CA525-6913-483B-A54E-A64D554DE540}" sibTransId="{1BC2EBE0-60A2-4012-B4B8-E3C6E026E627}"/>
    <dgm:cxn modelId="{A9ECAF34-2E26-439F-B76E-67501F696027}" srcId="{A938A50F-51A5-4AFD-A73C-47D09CB2FF21}" destId="{04E36BDE-4CF9-4EB9-9D55-8F2EDA0A29A5}" srcOrd="6" destOrd="0" parTransId="{C5AB3452-DE1C-4B3A-B1E1-C5E72DD13DFD}" sibTransId="{A3CFEB95-05A0-40C7-ACDA-46E01269CB83}"/>
    <dgm:cxn modelId="{D7EFE634-A881-4265-9712-01EAB0469E4C}" type="presOf" srcId="{43E76853-5DC9-479D-A95C-3F45E2B38194}" destId="{8C08CFB3-240F-46E7-A41F-BF5F2993F011}" srcOrd="0" destOrd="1" presId="urn:microsoft.com/office/officeart/2005/8/layout/vList2"/>
    <dgm:cxn modelId="{41DCBB66-D5BA-4AED-B38D-121C9C36A7BF}" srcId="{A938A50F-51A5-4AFD-A73C-47D09CB2FF21}" destId="{EC06A0E4-D587-4D50-9494-327A99762F7F}" srcOrd="1" destOrd="0" parTransId="{7E85C9BA-A692-43E3-91C2-43068F45742B}" sibTransId="{5FCD8BDB-C99C-44C2-93EE-01E6E8F4E1CD}"/>
    <dgm:cxn modelId="{1DD19D6D-0BBB-4B0E-B764-15A0DEFBA30B}" type="presOf" srcId="{A5D7C4C0-A47B-4796-8466-F478B2C36B31}" destId="{1E47876F-B73F-4127-92EA-70812F2802CA}" srcOrd="0" destOrd="0" presId="urn:microsoft.com/office/officeart/2005/8/layout/vList2"/>
    <dgm:cxn modelId="{87495E73-BCAE-4A53-81C5-7ED5AD36497B}" type="presOf" srcId="{EB8B40FA-B95B-4DCB-B82E-9E4A644C9C79}" destId="{1850B120-BD2A-4032-82B3-F806EFA7FE0B}" srcOrd="0" destOrd="0" presId="urn:microsoft.com/office/officeart/2005/8/layout/vList2"/>
    <dgm:cxn modelId="{4F6BE655-6EEB-40A7-A116-F192C9F418E5}" type="presOf" srcId="{30211B7E-9297-4B95-AF07-1B308B8D31E4}" destId="{68075785-6319-4383-84BE-B7321CB2A3A6}" srcOrd="0" destOrd="0" presId="urn:microsoft.com/office/officeart/2005/8/layout/vList2"/>
    <dgm:cxn modelId="{29261A5A-F58E-4E62-8FC7-9FC517CAE232}" srcId="{A938A50F-51A5-4AFD-A73C-47D09CB2FF21}" destId="{B02C89B8-0B96-43BF-BC75-3BA171505195}" srcOrd="2" destOrd="0" parTransId="{36C704B4-780B-466E-8A77-966D2EB82914}" sibTransId="{DB78C54B-BA7A-4881-B53E-4B24A9750D3C}"/>
    <dgm:cxn modelId="{13E8AE7B-C2E4-4CD8-BA94-4D8937898694}" type="presOf" srcId="{A938A50F-51A5-4AFD-A73C-47D09CB2FF21}" destId="{11C619D5-06B6-4545-9156-5DF7CC14AFA0}" srcOrd="0" destOrd="0" presId="urn:microsoft.com/office/officeart/2005/8/layout/vList2"/>
    <dgm:cxn modelId="{120BB880-D859-4203-94F9-311D94D80950}" type="presOf" srcId="{CD8448C0-71F1-45A6-90C3-37836EDE9ACF}" destId="{C9F56A89-AFB6-4D1E-87E5-B96775CDF831}" srcOrd="0" destOrd="0" presId="urn:microsoft.com/office/officeart/2005/8/layout/vList2"/>
    <dgm:cxn modelId="{3379B084-AB6F-4FDF-911B-EFA70131448D}" type="presOf" srcId="{EC06A0E4-D587-4D50-9494-327A99762F7F}" destId="{70218B0C-BA7F-4EF3-BEA5-74462B5AC7B9}" srcOrd="0" destOrd="0" presId="urn:microsoft.com/office/officeart/2005/8/layout/vList2"/>
    <dgm:cxn modelId="{1F7FC994-16A1-439F-82C2-E23FBB7672E8}" srcId="{EC06A0E4-D587-4D50-9494-327A99762F7F}" destId="{DE5731EC-D4EF-4BD8-B3E2-74D8D03EE65A}" srcOrd="1" destOrd="0" parTransId="{D2C3BCE8-B037-4099-8A60-43247E92ED89}" sibTransId="{20940CC6-C365-42B3-8A0A-A9314A2846C0}"/>
    <dgm:cxn modelId="{E73A839A-0565-4756-85D3-7DF74FB44291}" type="presOf" srcId="{B02C89B8-0B96-43BF-BC75-3BA171505195}" destId="{2449D92F-BDF1-4CC7-B189-0891694D421C}" srcOrd="0" destOrd="0" presId="urn:microsoft.com/office/officeart/2005/8/layout/vList2"/>
    <dgm:cxn modelId="{C726119C-9D6A-4896-9568-77ADE1D67D8A}" srcId="{EC06A0E4-D587-4D50-9494-327A99762F7F}" destId="{CD8448C0-71F1-45A6-90C3-37836EDE9ACF}" srcOrd="0" destOrd="0" parTransId="{FC997B5E-25F6-4D15-BE46-5F561639E9DF}" sibTransId="{634FDD10-3A9D-48C6-A9F9-5C0D5464C6DA}"/>
    <dgm:cxn modelId="{C6C363A4-CEDF-44BD-8CE5-C5477F9F8CED}" type="presOf" srcId="{237F6DCD-78C9-4709-BE80-96EBF0D8A9CE}" destId="{16D5E113-8408-4707-BE22-692F74203BE1}" srcOrd="0" destOrd="0" presId="urn:microsoft.com/office/officeart/2005/8/layout/vList2"/>
    <dgm:cxn modelId="{60714DA6-CE3D-4710-9A63-E328405E54EF}" srcId="{A938A50F-51A5-4AFD-A73C-47D09CB2FF21}" destId="{237F6DCD-78C9-4709-BE80-96EBF0D8A9CE}" srcOrd="4" destOrd="0" parTransId="{DDAD1F6A-B500-4115-B56F-DCE79B2DAF59}" sibTransId="{385077AE-4A03-4CB0-B87D-A5A490A93E51}"/>
    <dgm:cxn modelId="{1ECEB1C1-C2E8-47D2-9A73-C5037FFCCA94}" type="presOf" srcId="{DE5731EC-D4EF-4BD8-B3E2-74D8D03EE65A}" destId="{C9F56A89-AFB6-4D1E-87E5-B96775CDF831}" srcOrd="0" destOrd="1" presId="urn:microsoft.com/office/officeart/2005/8/layout/vList2"/>
    <dgm:cxn modelId="{EEBE6FCC-17E6-4AB1-AB41-066D318EFC9E}" type="presOf" srcId="{40F5F8A5-3823-4528-8E65-F2F6B361A1FF}" destId="{8C08CFB3-240F-46E7-A41F-BF5F2993F011}" srcOrd="0" destOrd="0" presId="urn:microsoft.com/office/officeart/2005/8/layout/vList2"/>
    <dgm:cxn modelId="{5F7C0BD2-A671-4D1A-B01E-89A2792A40E5}" srcId="{A938A50F-51A5-4AFD-A73C-47D09CB2FF21}" destId="{EB8B40FA-B95B-4DCB-B82E-9E4A644C9C79}" srcOrd="0" destOrd="0" parTransId="{EF5A33A3-0C17-4D4B-8C09-D4896E8008C6}" sibTransId="{DFE71E8C-31D1-4279-9687-02D426855A4D}"/>
    <dgm:cxn modelId="{CDC508D4-9C3E-4421-B030-34328459D9DC}" type="presOf" srcId="{04E36BDE-4CF9-4EB9-9D55-8F2EDA0A29A5}" destId="{E94452ED-99A8-42C7-AD52-257EA3AC1BC7}" srcOrd="0" destOrd="0" presId="urn:microsoft.com/office/officeart/2005/8/layout/vList2"/>
    <dgm:cxn modelId="{61D15EF3-ACD0-4D9A-B7C3-602EE8FBA01F}" srcId="{A938A50F-51A5-4AFD-A73C-47D09CB2FF21}" destId="{30211B7E-9297-4B95-AF07-1B308B8D31E4}" srcOrd="3" destOrd="0" parTransId="{06AE8064-136B-4458-BE88-191E00CC4D3B}" sibTransId="{44F22F7B-3220-4898-AC53-D094D633A08C}"/>
    <dgm:cxn modelId="{EF1D5A9D-0CB3-4558-9FE0-0F061F312BFC}" type="presParOf" srcId="{11C619D5-06B6-4545-9156-5DF7CC14AFA0}" destId="{1850B120-BD2A-4032-82B3-F806EFA7FE0B}" srcOrd="0" destOrd="0" presId="urn:microsoft.com/office/officeart/2005/8/layout/vList2"/>
    <dgm:cxn modelId="{B0CCBAE4-1BBB-4E68-AF3A-EBC566F73D8E}" type="presParOf" srcId="{11C619D5-06B6-4545-9156-5DF7CC14AFA0}" destId="{BBDE1C91-FA0B-4477-A598-1FE393AD9707}" srcOrd="1" destOrd="0" presId="urn:microsoft.com/office/officeart/2005/8/layout/vList2"/>
    <dgm:cxn modelId="{626E7D31-C949-4BDE-A4F7-54818A79DBA3}" type="presParOf" srcId="{11C619D5-06B6-4545-9156-5DF7CC14AFA0}" destId="{70218B0C-BA7F-4EF3-BEA5-74462B5AC7B9}" srcOrd="2" destOrd="0" presId="urn:microsoft.com/office/officeart/2005/8/layout/vList2"/>
    <dgm:cxn modelId="{8A4EE6D8-5140-4165-8ABD-D9B602BAAD18}" type="presParOf" srcId="{11C619D5-06B6-4545-9156-5DF7CC14AFA0}" destId="{C9F56A89-AFB6-4D1E-87E5-B96775CDF831}" srcOrd="3" destOrd="0" presId="urn:microsoft.com/office/officeart/2005/8/layout/vList2"/>
    <dgm:cxn modelId="{6FC495CB-AB21-48D7-A875-5995CF1BBCED}" type="presParOf" srcId="{11C619D5-06B6-4545-9156-5DF7CC14AFA0}" destId="{2449D92F-BDF1-4CC7-B189-0891694D421C}" srcOrd="4" destOrd="0" presId="urn:microsoft.com/office/officeart/2005/8/layout/vList2"/>
    <dgm:cxn modelId="{7A694C7F-7897-446A-B429-9A2ED8DC7A83}" type="presParOf" srcId="{11C619D5-06B6-4545-9156-5DF7CC14AFA0}" destId="{8C08CFB3-240F-46E7-A41F-BF5F2993F011}" srcOrd="5" destOrd="0" presId="urn:microsoft.com/office/officeart/2005/8/layout/vList2"/>
    <dgm:cxn modelId="{B6CAFFD5-4B72-4B4C-9380-35511FB7B76D}" type="presParOf" srcId="{11C619D5-06B6-4545-9156-5DF7CC14AFA0}" destId="{68075785-6319-4383-84BE-B7321CB2A3A6}" srcOrd="6" destOrd="0" presId="urn:microsoft.com/office/officeart/2005/8/layout/vList2"/>
    <dgm:cxn modelId="{DE2F460C-A7DF-4EC0-B5B4-D6B1252DC3FF}" type="presParOf" srcId="{11C619D5-06B6-4545-9156-5DF7CC14AFA0}" destId="{FF8D06C9-0D87-4662-AFB7-18EDF840205A}" srcOrd="7" destOrd="0" presId="urn:microsoft.com/office/officeart/2005/8/layout/vList2"/>
    <dgm:cxn modelId="{A03BC830-D169-4EF6-8C20-9880634447D8}" type="presParOf" srcId="{11C619D5-06B6-4545-9156-5DF7CC14AFA0}" destId="{16D5E113-8408-4707-BE22-692F74203BE1}" srcOrd="8" destOrd="0" presId="urn:microsoft.com/office/officeart/2005/8/layout/vList2"/>
    <dgm:cxn modelId="{B386C9CE-97FC-4547-A0EB-876BAE5EB343}" type="presParOf" srcId="{11C619D5-06B6-4545-9156-5DF7CC14AFA0}" destId="{BECD85A6-4019-40A7-BD85-89198EBCBDD5}" srcOrd="9" destOrd="0" presId="urn:microsoft.com/office/officeart/2005/8/layout/vList2"/>
    <dgm:cxn modelId="{550A6C87-B52F-4415-B204-B4FF3AC6AF9B}" type="presParOf" srcId="{11C619D5-06B6-4545-9156-5DF7CC14AFA0}" destId="{1E47876F-B73F-4127-92EA-70812F2802CA}" srcOrd="10" destOrd="0" presId="urn:microsoft.com/office/officeart/2005/8/layout/vList2"/>
    <dgm:cxn modelId="{020B339E-B6D6-43AF-9CBE-9950DB87A6D1}" type="presParOf" srcId="{11C619D5-06B6-4545-9156-5DF7CC14AFA0}" destId="{FDFE845F-520A-44D1-8536-3C3D02845953}" srcOrd="11" destOrd="0" presId="urn:microsoft.com/office/officeart/2005/8/layout/vList2"/>
    <dgm:cxn modelId="{E092F25E-9343-44E5-A9AC-1276038B0A20}" type="presParOf" srcId="{11C619D5-06B6-4545-9156-5DF7CC14AFA0}" destId="{E94452ED-99A8-42C7-AD52-257EA3AC1BC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 is going to be useful for you at this stage?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Y="-4023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cy-GB" noProof="0" dirty="0"/>
            <a:t>Beth sy’n mynd i fod yn ddefnyddiol i chi ar hyn o bryd?</a:t>
          </a:r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X="-7811" custLinFactNeighborX="-100000" custLinFactNeighborY="-2292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2B90BE2-7410-40CD-A597-2E17B33995F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42BE88E4-18F6-4EFF-91EE-3F7E3B13EE79}">
      <dgm:prSet/>
      <dgm:spPr/>
      <dgm:t>
        <a:bodyPr/>
        <a:lstStyle/>
        <a:p>
          <a:r>
            <a:rPr lang="en-GB" dirty="0"/>
            <a:t>Your individual programme manager will set your deadline please discuss with them: See moodle page  </a:t>
          </a:r>
          <a:endParaRPr lang="cy-GB" dirty="0"/>
        </a:p>
      </dgm:t>
    </dgm:pt>
    <dgm:pt modelId="{88AE0A47-08D3-4C63-A26A-03DC5622D465}" type="parTrans" cxnId="{E6F47DD3-93CF-4D40-92DD-EB61087D840C}">
      <dgm:prSet/>
      <dgm:spPr/>
      <dgm:t>
        <a:bodyPr/>
        <a:lstStyle/>
        <a:p>
          <a:endParaRPr lang="cy-GB"/>
        </a:p>
      </dgm:t>
    </dgm:pt>
    <dgm:pt modelId="{D052CD0C-1877-4C35-B423-F4601971D064}" type="sibTrans" cxnId="{E6F47DD3-93CF-4D40-92DD-EB61087D840C}">
      <dgm:prSet/>
      <dgm:spPr/>
      <dgm:t>
        <a:bodyPr/>
        <a:lstStyle/>
        <a:p>
          <a:endParaRPr lang="cy-GB"/>
        </a:p>
      </dgm:t>
    </dgm:pt>
    <dgm:pt modelId="{F012ACF4-8E8E-4884-A81D-0BBD11624456}" type="pres">
      <dgm:prSet presAssocID="{12B90BE2-7410-40CD-A597-2E17B33995FC}" presName="linear" presStyleCnt="0">
        <dgm:presLayoutVars>
          <dgm:animLvl val="lvl"/>
          <dgm:resizeHandles val="exact"/>
        </dgm:presLayoutVars>
      </dgm:prSet>
      <dgm:spPr/>
    </dgm:pt>
    <dgm:pt modelId="{2524BF93-DBA4-4A10-AD9E-98D340E59D4C}" type="pres">
      <dgm:prSet presAssocID="{42BE88E4-18F6-4EFF-91EE-3F7E3B13EE79}" presName="parentText" presStyleLbl="node1" presStyleIdx="0" presStyleCnt="1" custLinFactNeighborY="-881">
        <dgm:presLayoutVars>
          <dgm:chMax val="0"/>
          <dgm:bulletEnabled val="1"/>
        </dgm:presLayoutVars>
      </dgm:prSet>
      <dgm:spPr/>
    </dgm:pt>
  </dgm:ptLst>
  <dgm:cxnLst>
    <dgm:cxn modelId="{CA2ACB6D-F928-4B7F-976C-55019FB08627}" type="presOf" srcId="{42BE88E4-18F6-4EFF-91EE-3F7E3B13EE79}" destId="{2524BF93-DBA4-4A10-AD9E-98D340E59D4C}" srcOrd="0" destOrd="0" presId="urn:microsoft.com/office/officeart/2005/8/layout/vList2"/>
    <dgm:cxn modelId="{85659EB8-9756-452B-97C7-BBE0E73677BE}" type="presOf" srcId="{12B90BE2-7410-40CD-A597-2E17B33995FC}" destId="{F012ACF4-8E8E-4884-A81D-0BBD11624456}" srcOrd="0" destOrd="0" presId="urn:microsoft.com/office/officeart/2005/8/layout/vList2"/>
    <dgm:cxn modelId="{E6F47DD3-93CF-4D40-92DD-EB61087D840C}" srcId="{12B90BE2-7410-40CD-A597-2E17B33995FC}" destId="{42BE88E4-18F6-4EFF-91EE-3F7E3B13EE79}" srcOrd="0" destOrd="0" parTransId="{88AE0A47-08D3-4C63-A26A-03DC5622D465}" sibTransId="{D052CD0C-1877-4C35-B423-F4601971D064}"/>
    <dgm:cxn modelId="{3DB67C47-2E51-4F4B-BD11-8093720E7C4F}" type="presParOf" srcId="{F012ACF4-8E8E-4884-A81D-0BBD11624456}" destId="{2524BF93-DBA4-4A10-AD9E-98D340E59D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6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6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6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6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4" presStyleCnt="6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5" presStyleCnt="6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4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5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7F2D29AD-B123-45EE-AEC6-3AB6E7E58A5F}" type="presParOf" srcId="{A7DEC131-D7F2-4D59-ABB1-403D94ECC01B}" destId="{68C81091-6FEC-4214-9DBE-769AA7B2FA6E}" srcOrd="8" destOrd="0" presId="urn:microsoft.com/office/officeart/2005/8/layout/default"/>
    <dgm:cxn modelId="{61E8A56A-08CD-49B6-81FC-06F9208BF24B}" type="presParOf" srcId="{A7DEC131-D7F2-4D59-ABB1-403D94ECC01B}" destId="{9FF38225-01CC-49D3-8778-0DF5A93FD2D8}" srcOrd="9" destOrd="0" presId="urn:microsoft.com/office/officeart/2005/8/layout/default"/>
    <dgm:cxn modelId="{7D2EE3C5-8834-4815-A4F1-6EF8740672D5}" type="presParOf" srcId="{A7DEC131-D7F2-4D59-ABB1-403D94ECC01B}" destId="{00F513D4-2023-4B68-9EAC-8477225FB58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6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6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6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6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4" presStyleCnt="6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5" presStyleCnt="6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5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4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7C455947-8661-41DD-99E8-E29930D159DA}" type="presParOf" srcId="{47464F2E-34F0-41F8-89CB-2A0C288B6FF1}" destId="{3D57761D-56F2-444D-9BF0-5D41E3B5D841}" srcOrd="8" destOrd="0" presId="urn:microsoft.com/office/officeart/2005/8/layout/default"/>
    <dgm:cxn modelId="{6B00845E-0AE2-4315-9EFC-6AD145C5E933}" type="presParOf" srcId="{47464F2E-34F0-41F8-89CB-2A0C288B6FF1}" destId="{5CBE4C09-848F-47E7-A66F-10DD705AA187}" srcOrd="9" destOrd="0" presId="urn:microsoft.com/office/officeart/2005/8/layout/default"/>
    <dgm:cxn modelId="{C97AD684-7D5A-40F8-954C-0A68157FEC43}" type="presParOf" srcId="{47464F2E-34F0-41F8-89CB-2A0C288B6FF1}" destId="{234F82C1-3E28-4EDA-88B0-339799AD28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/>
            <a:t>SEE DISSERTATION HANDBOOK ON MOODLE </a:t>
          </a:r>
          <a:endParaRPr lang="en-GB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X="0" custLinFactNeighborY="-2142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 dirty="0"/>
            <a:t>GWELER LLAWLYFR Y TRAETHAWD HIR AR MOODLE </a:t>
          </a:r>
          <a:endParaRPr lang="en-GB" dirty="0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X="-8374" custLinFactNeighborX="-100000" custLinFactNeighborY="-6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/>
            <a:t>Fel arfer ni dderbynnir traethodau hir i’w hasesu oni bai iddynt fod trwy broses o oruchwyliaeth gan diwtor.</a:t>
          </a:r>
          <a:endParaRPr lang="en-GB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/>
      <dgm:t>
        <a:bodyPr/>
        <a:lstStyle/>
        <a:p>
          <a:pPr rtl="0"/>
          <a:r>
            <a:rPr lang="en-GB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</dgm:pt>
    <dgm:pt modelId="{CB2D5975-7574-42BD-9B6D-DDA10067184C}" type="pres">
      <dgm:prSet presAssocID="{B9D948BE-1C73-45CC-A1C2-18B83703E2BD}" presName="rootConnector" presStyleLbl="node1" presStyleIdx="0" presStyleCnt="2"/>
      <dgm:spPr/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</dgm:pt>
    <dgm:pt modelId="{52D1A864-0A5D-4622-886E-91BC5ED794B7}" type="pres">
      <dgm:prSet presAssocID="{FF26BB2F-7927-4ED3-B72E-4384334C6286}" presName="rootConnector" presStyleLbl="node1" presStyleIdx="1" presStyleCnt="2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1933D46-7F6E-482C-8322-1476C026994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AD85DF-E351-47B5-9273-12FB353DAE2F}">
      <dgm:prSet/>
      <dgm:spPr/>
      <dgm:t>
        <a:bodyPr/>
        <a:lstStyle/>
        <a:p>
          <a:pPr rtl="0"/>
          <a:r>
            <a:rPr lang="en-GB" dirty="0"/>
            <a:t>What</a:t>
          </a:r>
          <a:r>
            <a:rPr lang="en-GB" baseline="0" dirty="0"/>
            <a:t> are your expectations? </a:t>
          </a:r>
          <a:endParaRPr lang="en-GB" dirty="0"/>
        </a:p>
      </dgm:t>
    </dgm:pt>
    <dgm:pt modelId="{97F8434D-DF6D-41DF-A079-59F99397C8E2}" type="parTrans" cxnId="{38C33CBB-2786-441A-9CD1-573C4E954697}">
      <dgm:prSet/>
      <dgm:spPr/>
      <dgm:t>
        <a:bodyPr/>
        <a:lstStyle/>
        <a:p>
          <a:endParaRPr lang="en-US"/>
        </a:p>
      </dgm:t>
    </dgm:pt>
    <dgm:pt modelId="{37D65FB3-2FD9-4E3E-8AD3-1D1EE447EC19}" type="sibTrans" cxnId="{38C33CBB-2786-441A-9CD1-573C4E954697}">
      <dgm:prSet/>
      <dgm:spPr/>
      <dgm:t>
        <a:bodyPr/>
        <a:lstStyle/>
        <a:p>
          <a:endParaRPr lang="en-US"/>
        </a:p>
      </dgm:t>
    </dgm:pt>
    <dgm:pt modelId="{B7B4096F-F7D7-49B2-B75D-0F2EDF4C73CB}" type="pres">
      <dgm:prSet presAssocID="{71933D46-7F6E-482C-8322-1476C026994A}" presName="linear" presStyleCnt="0">
        <dgm:presLayoutVars>
          <dgm:animLvl val="lvl"/>
          <dgm:resizeHandles val="exact"/>
        </dgm:presLayoutVars>
      </dgm:prSet>
      <dgm:spPr/>
    </dgm:pt>
    <dgm:pt modelId="{3EBB49B2-22BF-4856-B6C5-857F059413B3}" type="pres">
      <dgm:prSet presAssocID="{01AD85DF-E351-47B5-9273-12FB353DAE2F}" presName="parentText" presStyleLbl="node1" presStyleIdx="0" presStyleCnt="1" custLinFactNeighborX="-2319" custLinFactNeighborY="-14137">
        <dgm:presLayoutVars>
          <dgm:chMax val="0"/>
          <dgm:bulletEnabled val="1"/>
        </dgm:presLayoutVars>
      </dgm:prSet>
      <dgm:spPr/>
    </dgm:pt>
  </dgm:ptLst>
  <dgm:cxnLst>
    <dgm:cxn modelId="{EF462278-0C53-42BD-8CA0-2810FBE643A0}" type="presOf" srcId="{01AD85DF-E351-47B5-9273-12FB353DAE2F}" destId="{3EBB49B2-22BF-4856-B6C5-857F059413B3}" srcOrd="0" destOrd="0" presId="urn:microsoft.com/office/officeart/2005/8/layout/vList2"/>
    <dgm:cxn modelId="{38CC6C91-B14B-483A-86F9-B870162E803B}" type="presOf" srcId="{71933D46-7F6E-482C-8322-1476C026994A}" destId="{B7B4096F-F7D7-49B2-B75D-0F2EDF4C73CB}" srcOrd="0" destOrd="0" presId="urn:microsoft.com/office/officeart/2005/8/layout/vList2"/>
    <dgm:cxn modelId="{38C33CBB-2786-441A-9CD1-573C4E954697}" srcId="{71933D46-7F6E-482C-8322-1476C026994A}" destId="{01AD85DF-E351-47B5-9273-12FB353DAE2F}" srcOrd="0" destOrd="0" parTransId="{97F8434D-DF6D-41DF-A079-59F99397C8E2}" sibTransId="{37D65FB3-2FD9-4E3E-8AD3-1D1EE447EC19}"/>
    <dgm:cxn modelId="{2898C97B-3D3A-49B3-85BA-867DEE21B9DD}" type="presParOf" srcId="{B7B4096F-F7D7-49B2-B75D-0F2EDF4C73CB}" destId="{3EBB49B2-22BF-4856-B6C5-857F059413B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cy-GB" noProof="0" dirty="0"/>
            <a:t>Eglur ac â Ffocws, mae hwn yn brosiect ar raddfa fach. 15,000 o eiriau: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cy-GB" noProof="0" dirty="0"/>
            <a:t>Cwestiwn Ymchwil / Mater 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cy-GB" noProof="0" dirty="0"/>
            <a:t>Nod (Beth rydych yn gobeithio ei gyflawni)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cy-GB" noProof="0" dirty="0"/>
            <a:t>Amcanion - 4 ar y mwyaf (Sut byddwch yn cyflawni) eich nod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 custT="1"/>
      <dgm:spPr/>
      <dgm:t>
        <a:bodyPr/>
        <a:lstStyle/>
        <a:p>
          <a:pPr rtl="0"/>
          <a:r>
            <a:rPr lang="cy-GB" sz="3000" noProof="0" dirty="0"/>
            <a:t>Adolygiad Llenyddiaeth neu Astudiaeth Empirig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cy-GB" noProof="0" dirty="0"/>
            <a:t>Methodoleg </a:t>
          </a:r>
        </a:p>
      </dgm:t>
    </dgm:pt>
    <dgm:pt modelId="{30CBF7D4-4D51-46D3-975F-50FFED9A9BBA}" type="parTrans" cxnId="{BCC8A29E-7F35-4402-A77D-1466B998F92D}">
      <dgm:prSet/>
      <dgm:spPr/>
      <dgm:t>
        <a:bodyPr/>
        <a:lstStyle/>
        <a:p>
          <a:endParaRPr lang="cy-GB"/>
        </a:p>
      </dgm:t>
    </dgm:pt>
    <dgm:pt modelId="{ED9514CE-11FE-4D23-851E-A860A58462F2}" type="sibTrans" cxnId="{BCC8A29E-7F35-4402-A77D-1466B998F92D}">
      <dgm:prSet/>
      <dgm:spPr/>
      <dgm:t>
        <a:bodyPr/>
        <a:lstStyle/>
        <a:p>
          <a:endParaRPr lang="cy-GB"/>
        </a:p>
      </dgm:t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cy-GB" b="1" noProof="0" dirty="0"/>
            <a:t>Nod</a:t>
          </a:r>
          <a:r>
            <a:rPr lang="cy-GB" noProof="0" dirty="0"/>
            <a:t> =  beth rydych yn gobeithio ei gyflawni.</a:t>
          </a:r>
          <a:r>
            <a:rPr lang="cy-GB" b="1" noProof="0" dirty="0"/>
            <a:t> </a:t>
          </a:r>
          <a:endParaRPr lang="cy-GB" noProof="0" dirty="0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cy-GB" b="0" noProof="0" dirty="0"/>
            <a:t>Mae</a:t>
          </a:r>
          <a:r>
            <a:rPr lang="cy-GB" b="1" noProof="0" dirty="0"/>
            <a:t> nodau </a:t>
          </a:r>
          <a:r>
            <a:rPr lang="cy-GB" b="0" noProof="0" dirty="0"/>
            <a:t>yn ddatganiadau o fwriad</a:t>
          </a:r>
          <a:r>
            <a:rPr lang="cy-GB" noProof="0" dirty="0"/>
            <a:t>. Fel arfer maent yn cael eu hysgrifennu mewn termau eang. Maent yn gosod allan beth rydych yn gobeithio ei gyflawni ar ddiwedd y prosiect.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cy-GB" b="1" noProof="0" dirty="0"/>
            <a:t>Amcan</a:t>
          </a:r>
          <a:r>
            <a:rPr lang="cy-GB" noProof="0" dirty="0"/>
            <a:t> = y cam(</a:t>
          </a:r>
          <a:r>
            <a:rPr lang="cy-GB" noProof="1"/>
            <a:t>au</a:t>
          </a:r>
          <a:r>
            <a:rPr lang="cy-GB" noProof="0" dirty="0"/>
            <a:t>) byddwch yn eu cymryd er mwyn cyflawni’r nod.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cy-GB" b="0" noProof="0" dirty="0"/>
            <a:t>Dylai</a:t>
          </a:r>
          <a:r>
            <a:rPr lang="cy-GB" b="1" noProof="0" dirty="0"/>
            <a:t> amcanion,</a:t>
          </a:r>
          <a:r>
            <a:rPr lang="cy-GB" noProof="0" dirty="0"/>
            <a:t> ar y llaw arall, fod yn ddatganiadau penodol sy’n diffinio deilliannau mesuradwy, e.e. pa gamau a gymerir i gyflawni’r deilliant/Nod a ddymunir.</a:t>
          </a:r>
          <a:br>
            <a:rPr lang="cy-GB" noProof="0" dirty="0"/>
          </a:br>
          <a:r>
            <a:rPr lang="cy-GB" noProof="0" dirty="0"/>
            <a:t>Wrth ysgrifennu’ch amcanion ceisiwch ddefnyddio datganiadau cadarn, cadarnhaol.</a:t>
          </a:r>
          <a:br>
            <a:rPr lang="cy-GB" noProof="0" dirty="0"/>
          </a:br>
          <a:endParaRPr lang="cy-GB" noProof="0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cy-GB" noProof="0" dirty="0"/>
            <a:t>Dylai amcanion hefyd fod yn rhai C.A.M.P.U.S. - sy’n golygu y dylent fod fel a ganlyn: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cy-GB" b="1" noProof="0" dirty="0"/>
            <a:t>Cyraeddadwy – </a:t>
          </a:r>
          <a:r>
            <a:rPr lang="cy-GB" b="0" noProof="0" dirty="0"/>
            <a:t>Peidiwch â cheisio gwneud gormod – mae amcan llai uchelgeisiol ond un a gwblhawyd, yn well nag un sy’n or-uchelgeisiol nad oes modd ei gyflawni. 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C522BBEC-D767-44C2-8DFF-2F2DB98DB43B}">
      <dgm:prSet/>
      <dgm:spPr/>
      <dgm:t>
        <a:bodyPr/>
        <a:lstStyle/>
        <a:p>
          <a:r>
            <a:rPr lang="cy-GB" b="1" noProof="0" dirty="0"/>
            <a:t>Amserol- </a:t>
          </a:r>
          <a:r>
            <a:rPr lang="cy-GB" b="0" noProof="0" dirty="0"/>
            <a:t>pennu pryd mae angen cwblhau pob cam. Oes amser yn eich amserlen i ganiatáu am oedi annisgwyl? </a:t>
          </a:r>
          <a:endParaRPr lang="cy-GB" noProof="0" dirty="0"/>
        </a:p>
      </dgm:t>
    </dgm:pt>
    <dgm:pt modelId="{603E4501-07C8-491F-A629-F5F6D72E4B0A}" type="parTrans" cxnId="{7F71EFF6-1D1B-428D-9278-FEBDA1622E1B}">
      <dgm:prSet/>
      <dgm:spPr/>
    </dgm:pt>
    <dgm:pt modelId="{E0D8700B-A46D-4769-A7D7-139975AD34A9}" type="sibTrans" cxnId="{7F71EFF6-1D1B-428D-9278-FEBDA1622E1B}">
      <dgm:prSet/>
      <dgm:spPr/>
    </dgm:pt>
    <dgm:pt modelId="{762C89F6-92B0-4A76-822D-01A1385BDD26}">
      <dgm:prSet/>
      <dgm:spPr/>
      <dgm:t>
        <a:bodyPr/>
        <a:lstStyle/>
        <a:p>
          <a:r>
            <a:rPr lang="cy-GB" b="1" noProof="0" dirty="0"/>
            <a:t>Mesuradwy – </a:t>
          </a:r>
          <a:r>
            <a:rPr lang="cy-GB" b="0" noProof="0" dirty="0"/>
            <a:t>byddwch yn gwybod pan fyddwch wedi cyrraedd eich nod</a:t>
          </a:r>
          <a:endParaRPr lang="cy-GB" noProof="0" dirty="0"/>
        </a:p>
      </dgm:t>
    </dgm:pt>
    <dgm:pt modelId="{3CDE8808-43D3-4A94-8C6C-CDE6EC96241E}" type="parTrans" cxnId="{C218BA35-AA45-4CA8-9DC5-175BB0B1FCA5}">
      <dgm:prSet/>
      <dgm:spPr/>
    </dgm:pt>
    <dgm:pt modelId="{C9E15571-E48E-4691-BC20-A95353D8EDFD}" type="sibTrans" cxnId="{C218BA35-AA45-4CA8-9DC5-175BB0B1FCA5}">
      <dgm:prSet/>
      <dgm:spPr/>
    </dgm:pt>
    <dgm:pt modelId="{0088C14C-E367-4B73-AF77-15A2A8A4C0FE}">
      <dgm:prSet/>
      <dgm:spPr/>
      <dgm:t>
        <a:bodyPr/>
        <a:lstStyle/>
        <a:p>
          <a:r>
            <a:rPr lang="cy-GB" b="1" noProof="0" dirty="0"/>
            <a:t>Uchelgeisiol a Synhwyrol </a:t>
          </a:r>
          <a:r>
            <a:rPr lang="cy-GB" noProof="0" dirty="0"/>
            <a:t>– oes gennych yr adnoddau angenrheidiol i gyflawni’r amcan – amser, arian, sgiliau, ac ati.</a:t>
          </a:r>
        </a:p>
      </dgm:t>
    </dgm:pt>
    <dgm:pt modelId="{85A03C24-87F0-4395-BE72-82F47A139EF7}" type="parTrans" cxnId="{5B7A2701-EF17-4C41-BD95-6A24F62371A9}">
      <dgm:prSet/>
      <dgm:spPr/>
    </dgm:pt>
    <dgm:pt modelId="{16EDAC5E-0160-484D-BCB5-9A229C79715D}" type="sibTrans" cxnId="{5B7A2701-EF17-4C41-BD95-6A24F62371A9}">
      <dgm:prSet/>
      <dgm:spPr/>
    </dgm:pt>
    <dgm:pt modelId="{07DCC56D-5147-415E-B4F3-ACBD2EB5896B}">
      <dgm:prSet/>
      <dgm:spPr/>
      <dgm:t>
        <a:bodyPr/>
        <a:lstStyle/>
        <a:p>
          <a:r>
            <a:rPr lang="cy-GB" b="1" noProof="0" dirty="0"/>
            <a:t>Penodol </a:t>
          </a:r>
          <a:r>
            <a:rPr lang="cy-GB" noProof="0" dirty="0"/>
            <a:t>– byddwch yn benodol ynghylch beth rydych yn mynd i’w wneud</a:t>
          </a:r>
        </a:p>
      </dgm:t>
    </dgm:pt>
    <dgm:pt modelId="{04438EBD-BF02-45EB-A7CC-E96DD18984C0}" type="parTrans" cxnId="{FECFC20E-BA11-4F66-8539-97517781EF94}">
      <dgm:prSet/>
      <dgm:spPr/>
    </dgm:pt>
    <dgm:pt modelId="{69D4AAE4-0275-422A-A566-2B032E41996D}" type="sibTrans" cxnId="{FECFC20E-BA11-4F66-8539-97517781EF94}">
      <dgm:prSet/>
      <dgm:spPr/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B7A2701-EF17-4C41-BD95-6A24F62371A9}" srcId="{EEDF834D-FD42-429B-8210-B50A683490DA}" destId="{0088C14C-E367-4B73-AF77-15A2A8A4C0FE}" srcOrd="4" destOrd="0" parTransId="{85A03C24-87F0-4395-BE72-82F47A139EF7}" sibTransId="{16EDAC5E-0160-484D-BCB5-9A229C79715D}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FECFC20E-BA11-4F66-8539-97517781EF94}" srcId="{EEDF834D-FD42-429B-8210-B50A683490DA}" destId="{07DCC56D-5147-415E-B4F3-ACBD2EB5896B}" srcOrd="3" destOrd="0" parTransId="{04438EBD-BF02-45EB-A7CC-E96DD18984C0}" sibTransId="{69D4AAE4-0275-422A-A566-2B032E41996D}"/>
    <dgm:cxn modelId="{C218BA35-AA45-4CA8-9DC5-175BB0B1FCA5}" srcId="{EEDF834D-FD42-429B-8210-B50A683490DA}" destId="{762C89F6-92B0-4A76-822D-01A1385BDD26}" srcOrd="2" destOrd="0" parTransId="{3CDE8808-43D3-4A94-8C6C-CDE6EC96241E}" sibTransId="{C9E15571-E48E-4691-BC20-A95353D8EDFD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165963BA-3BDA-4DFE-893A-143364B554C5}" type="presOf" srcId="{C522BBEC-D767-44C2-8DFF-2F2DB98DB43B}" destId="{EA3A4DB9-7752-4C4E-85E8-4D5579DA2A9D}" srcOrd="0" destOrd="1" presId="urn:microsoft.com/office/officeart/2005/8/layout/chevron2"/>
    <dgm:cxn modelId="{E799D0C6-6142-47B5-B008-EA514965E523}" type="presOf" srcId="{07DCC56D-5147-415E-B4F3-ACBD2EB5896B}" destId="{EA3A4DB9-7752-4C4E-85E8-4D5579DA2A9D}" srcOrd="0" destOrd="3" presId="urn:microsoft.com/office/officeart/2005/8/layout/chevron2"/>
    <dgm:cxn modelId="{BED147D7-4841-4745-94FE-AD89C09E9121}" type="presOf" srcId="{0088C14C-E367-4B73-AF77-15A2A8A4C0FE}" destId="{EA3A4DB9-7752-4C4E-85E8-4D5579DA2A9D}" srcOrd="0" destOrd="4" presId="urn:microsoft.com/office/officeart/2005/8/layout/chevron2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88CD5DF5-95AA-45D1-A7BC-6409A39DCE6F}" type="presOf" srcId="{762C89F6-92B0-4A76-822D-01A1385BDD26}" destId="{EA3A4DB9-7752-4C4E-85E8-4D5579DA2A9D}" srcOrd="0" destOrd="2" presId="urn:microsoft.com/office/officeart/2005/8/layout/chevron2"/>
    <dgm:cxn modelId="{7F71EFF6-1D1B-428D-9278-FEBDA1622E1B}" srcId="{EEDF834D-FD42-429B-8210-B50A683490DA}" destId="{C522BBEC-D767-44C2-8DFF-2F2DB98DB43B}" srcOrd="1" destOrd="0" parTransId="{603E4501-07C8-491F-A629-F5F6D72E4B0A}" sibTransId="{E0D8700B-A46D-4769-A7D7-139975AD34A9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cy-GB" noProof="0" dirty="0"/>
            <a:t>Paratowch eich cynnig ymchwil (neu ei fireinio os ydych yn defnyddio’r hyn a ddatblygwyd ar gyfer y modwl ymchwil</a:t>
          </a:r>
          <a:r>
            <a:rPr lang="en-GB" dirty="0"/>
            <a:t>).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cy-GB" noProof="0" dirty="0"/>
            <a:t>Mae’n debygol y bydd hyn yn cynnwys gorfod gwneud ymchwil cychwynnol ynghylch eich pwnc a’ch methodoleg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cy-GB" noProof="0" dirty="0"/>
            <a:t>Gallwch ddefnyddio tudalen gyntaf eich ffurflen Foeseg fel eich cynnig ymchwil 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 dirty="0"/>
            <a:t>RHAID CAEL CYMERADWYAETH FOESEGOL CYN I CHI DDECHRAU EICH TRAETHAWD HIR, MAE HYN YN CYNNWYS GWNEUD ADOLYGIAD LLENYDDIAETH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 dirty="0"/>
            <a:t>NI ELLIR CASGLU UNRHYW DDATA EMPIRIG TAN I CHI GAEL CYMERADWYAETH FOESEGOL 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cy-GB" noProof="0" dirty="0"/>
            <a:t>Os nad oes cymeradwyaeth y Pwyllgor Moeseg gennych, ystyrir bod hynny’n gamymddwyn academaidd (gweler Rheoliadau’r Brifysgol)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2CC029-653E-4982-8E53-C938BA6C262D}">
      <dgm:prSet/>
      <dgm:spPr/>
      <dgm:t>
        <a:bodyPr/>
        <a:lstStyle/>
        <a:p>
          <a:pPr rtl="0"/>
          <a:r>
            <a:rPr lang="en-GB"/>
            <a:t>YOU HAVE TO HAVE ETHICAL APPROVAL BEFORE YOU START YOUR DISSERTION, THIS INCLUDES UNDERTAKING A LITERATURE REVIEW </a:t>
          </a:r>
        </a:p>
      </dgm:t>
    </dgm:pt>
    <dgm:pt modelId="{C7126C87-9020-4715-AC29-4A1A36DBFF77}" type="parTrans" cxnId="{D2335100-BF2C-4599-BBF9-7E7EA6343C68}">
      <dgm:prSet/>
      <dgm:spPr/>
      <dgm:t>
        <a:bodyPr/>
        <a:lstStyle/>
        <a:p>
          <a:endParaRPr lang="en-US"/>
        </a:p>
      </dgm:t>
    </dgm:pt>
    <dgm:pt modelId="{7CB7A9EE-DC1F-4218-B47F-5631E9B13088}" type="sibTrans" cxnId="{D2335100-BF2C-4599-BBF9-7E7EA6343C68}">
      <dgm:prSet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915A7-A708-402F-BFE8-716EA96BFC69}" type="pres">
      <dgm:prSet presAssocID="{5E2CC029-653E-4982-8E53-C938BA6C262D}" presName="root" presStyleCnt="0"/>
      <dgm:spPr/>
    </dgm:pt>
    <dgm:pt modelId="{CE0EE264-6DD9-493B-8775-DCDB0EA025FB}" type="pres">
      <dgm:prSet presAssocID="{5E2CC029-653E-4982-8E53-C938BA6C262D}" presName="rootComposite" presStyleCnt="0"/>
      <dgm:spPr/>
    </dgm:pt>
    <dgm:pt modelId="{8A9C1286-BD7D-4519-ADE1-F7110322EB35}" type="pres">
      <dgm:prSet presAssocID="{5E2CC029-653E-4982-8E53-C938BA6C262D}" presName="rootText" presStyleLbl="node1" presStyleIdx="0" presStyleCnt="2"/>
      <dgm:spPr/>
    </dgm:pt>
    <dgm:pt modelId="{D8FF9818-836B-4E73-89BA-14553D1C1405}" type="pres">
      <dgm:prSet presAssocID="{5E2CC029-653E-4982-8E53-C938BA6C262D}" presName="rootConnector" presStyleLbl="node1" presStyleIdx="0" presStyleCnt="2"/>
      <dgm:spPr/>
    </dgm:pt>
    <dgm:pt modelId="{B2B89EC5-FC45-459A-9F67-F5166C7A9D7F}" type="pres">
      <dgm:prSet presAssocID="{5E2CC029-653E-4982-8E53-C938BA6C262D}" presName="childShape" presStyleCnt="0"/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1" presStyleCnt="2"/>
      <dgm:spPr/>
    </dgm:pt>
    <dgm:pt modelId="{ECF327EE-604A-407E-A32C-17A691C10726}" type="pres">
      <dgm:prSet presAssocID="{013ADDED-204C-466D-9854-039D9CFF998D}" presName="rootConnector" presStyleLbl="node1" presStyleIdx="1" presStyleCnt="2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D2335100-BF2C-4599-BBF9-7E7EA6343C68}" srcId="{63F7EEE4-0620-4A29-9719-B0E62A07D995}" destId="{5E2CC029-653E-4982-8E53-C938BA6C262D}" srcOrd="0" destOrd="0" parTransId="{C7126C87-9020-4715-AC29-4A1A36DBFF77}" sibTransId="{7CB7A9EE-DC1F-4218-B47F-5631E9B13088}"/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1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2B82F6B-DC24-475A-91F0-79967CC23AED}" type="presOf" srcId="{5E2CC029-653E-4982-8E53-C938BA6C262D}" destId="{D8FF9818-836B-4E73-89BA-14553D1C1405}" srcOrd="1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E48EF0EA-C646-40F6-8A97-285BF039D998}" type="presOf" srcId="{5E2CC029-653E-4982-8E53-C938BA6C262D}" destId="{8A9C1286-BD7D-4519-ADE1-F7110322EB35}" srcOrd="0" destOrd="0" presId="urn:microsoft.com/office/officeart/2005/8/layout/hierarchy3"/>
    <dgm:cxn modelId="{EB0C3B4D-A31E-4FF0-AC94-C77E32F8F546}" type="presParOf" srcId="{01662E43-8E8F-4DA6-BE65-990143937F45}" destId="{BEA915A7-A708-402F-BFE8-716EA96BFC69}" srcOrd="0" destOrd="0" presId="urn:microsoft.com/office/officeart/2005/8/layout/hierarchy3"/>
    <dgm:cxn modelId="{B3279441-DC42-4495-A47A-A8A3CAFF2DB1}" type="presParOf" srcId="{BEA915A7-A708-402F-BFE8-716EA96BFC69}" destId="{CE0EE264-6DD9-493B-8775-DCDB0EA025FB}" srcOrd="0" destOrd="0" presId="urn:microsoft.com/office/officeart/2005/8/layout/hierarchy3"/>
    <dgm:cxn modelId="{2741DC94-BAD0-4202-B60E-3A39A9F336FB}" type="presParOf" srcId="{CE0EE264-6DD9-493B-8775-DCDB0EA025FB}" destId="{8A9C1286-BD7D-4519-ADE1-F7110322EB35}" srcOrd="0" destOrd="0" presId="urn:microsoft.com/office/officeart/2005/8/layout/hierarchy3"/>
    <dgm:cxn modelId="{66D833CD-ACB1-43DB-B8F7-FB06370A7B82}" type="presParOf" srcId="{CE0EE264-6DD9-493B-8775-DCDB0EA025FB}" destId="{D8FF9818-836B-4E73-89BA-14553D1C1405}" srcOrd="1" destOrd="0" presId="urn:microsoft.com/office/officeart/2005/8/layout/hierarchy3"/>
    <dgm:cxn modelId="{12E2F296-5CA0-4BCF-9F90-865C184DBD82}" type="presParOf" srcId="{BEA915A7-A708-402F-BFE8-716EA96BFC69}" destId="{B2B89EC5-FC45-459A-9F67-F5166C7A9D7F}" srcOrd="1" destOrd="0" presId="urn:microsoft.com/office/officeart/2005/8/layout/hierarchy3"/>
    <dgm:cxn modelId="{DEA9D09F-27EB-4186-BB81-ADB218554FB3}" type="presParOf" srcId="{01662E43-8E8F-4DA6-BE65-990143937F45}" destId="{B9CE243C-2725-4759-86AC-23915F486639}" srcOrd="1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cy-GB" noProof="0" dirty="0"/>
            <a:t>Mae’n syniad da cyflwyno’ch Ffurflen Foeseg i’r Pwyllgor Moeseg yn gynnar, ar ddechrau’r flwyddyn academaidd!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cy-GB" noProof="0" dirty="0"/>
            <a:t>Efallai bydd y pwyllgor moeseg yn dychwelyd eich ffurflen atoch i’w newid a’i diwygio,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cy-GB" noProof="0" dirty="0"/>
            <a:t>Gall hyn fod yn siomedig, ond mae’n bwysig cofio bydd yr ymchwil yn adlewyrchu ar y Brifysgol ac felly rhaid iddo fod o’r safon uchaf.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cy-GB" noProof="0" dirty="0"/>
            <a:t>Rhaid i’r ffurflen gael ei chymeradwyo a’i chyflwyno gan eich Goruchwyliwr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cy-GB" noProof="0" dirty="0"/>
            <a:t>Ewch i’r oruchwyliaeth yn rheolaidd: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cy-GB" noProof="0" dirty="0"/>
            <a:t>Cytunwch ar ddyddiadau gyda’r goruchwyliwr a chadw atynt, gall hyn helpu gyda’ch cynllunio</a:t>
          </a:r>
          <a:r>
            <a:rPr lang="en-GB" dirty="0"/>
            <a:t>…GWELER Y LEFEL A’R CONTRACT GORUCHWYLIO / AMSERLEN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cy-GB" noProof="0" dirty="0"/>
            <a:t>Trafodwch ddisgwyliadau gyda’ch goruchwyliwr:  sut byddai’r ddau ohonoch yn hoffi gweithio gyda’ch gilydd…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</a:t>
          </a:r>
          <a:r>
            <a:rPr lang="cy-GB" noProof="0" dirty="0"/>
            <a:t>.e. pryd fyddent yn hoffi i waith gael ei gyflwyno i’w adolygu, pa fath o adborth sydd ei angen arnoch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cy-GB" noProof="0" dirty="0"/>
            <a:t>Byddwch yn barod</a:t>
          </a:r>
          <a:r>
            <a:rPr lang="en-GB" dirty="0"/>
            <a:t>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cy-GB" noProof="0" dirty="0"/>
            <a:t>Dewch gydag agenda eglur neu set o gwestiynau yr hoffech gael cyngor yn eu cylch…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cy-GB" noProof="0" dirty="0"/>
            <a:t>Sicrhewch eich bod yn anfon eich gwaith at eich goruchwyliwr gydag amser i adolygu eich gwaith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cy-GB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cy-GB" noProof="0" dirty="0"/>
            <a:t>Cyfathrebwch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cy-GB" noProof="0" dirty="0"/>
            <a:t>Cadwch mewn cysylltiad, peidiwch â chladdu’ch pen yn y tywod os bydd gennych unrhyw anawsterau…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cy-GB" noProof="0" dirty="0"/>
            <a:t>Meddyliwch beth hoffech ei chael o’r broses oruchwylio…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cy-GB" noProof="0" dirty="0"/>
            <a:t>Ni all eich goruchwyliwr ysgrifennu’r traethawd hir drosoch chi ond gall eich cefnogi’n llawn i fod yn llwyddiannus</a:t>
          </a:r>
          <a:r>
            <a:rPr lang="en-GB" dirty="0"/>
            <a:t>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cy-GB" dirty="0"/>
            <a:t>Grwpiau, Cwestiynau</a:t>
          </a:r>
        </a:p>
        <a:p>
          <a:r>
            <a:rPr lang="en-GB" dirty="0"/>
            <a:t>Groups 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</a:t>
          </a:r>
          <a:r>
            <a:rPr lang="cy-GB" sz="2000" kern="1200" noProof="0" dirty="0"/>
            <a:t>Beth yw Traethawd Hir?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</a:t>
          </a:r>
          <a:r>
            <a:rPr lang="cy-GB" sz="2000" kern="1200" noProof="0" dirty="0"/>
            <a:t>Disgwyliadau o ran Traethawd Hir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Myfyrwyr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Prifysgol, e.e Hawl i Oruchwyliaeth a Chefnogaeth </a:t>
          </a:r>
          <a:r>
            <a:rPr lang="en-GB" sz="1600" kern="1200" dirty="0"/>
            <a:t>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</a:t>
          </a:r>
          <a:r>
            <a:rPr lang="cy-GB" sz="2000" kern="1200" noProof="0" dirty="0"/>
            <a:t>Cynllunio’ch traethawd hir</a:t>
          </a:r>
          <a:r>
            <a:rPr lang="en-GB" sz="2000" kern="1200" dirty="0"/>
            <a:t>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Ffocws Ymchwil / Cynnig Ymchwil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600" kern="1200" noProof="0" dirty="0"/>
            <a:t>Proses foesegol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</a:t>
          </a:r>
          <a:r>
            <a:rPr lang="cy-GB" sz="2000" kern="1200" noProof="0" dirty="0"/>
            <a:t>Goruchwyliaeth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</a:t>
          </a:r>
          <a:r>
            <a:rPr lang="cy-GB" sz="2000" kern="1200" noProof="0" dirty="0"/>
            <a:t>Cychwyn Arni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</a:t>
          </a:r>
          <a:r>
            <a:rPr lang="cy-GB" sz="2000" kern="1200" noProof="0" dirty="0"/>
            <a:t>Camau Nesaf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</a:t>
          </a:r>
          <a:r>
            <a:rPr lang="cy-GB" sz="2000" kern="1200" noProof="0" dirty="0"/>
            <a:t>Cwestiynau </a:t>
          </a:r>
        </a:p>
      </dsp:txBody>
      <dsp:txXfrm>
        <a:off x="23417" y="4265169"/>
        <a:ext cx="8086620" cy="4328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50B120-BD2A-4032-82B3-F806EFA7FE0B}">
      <dsp:nvSpPr>
        <dsp:cNvPr id="0" name=""/>
        <dsp:cNvSpPr/>
      </dsp:nvSpPr>
      <dsp:spPr>
        <a:xfrm>
          <a:off x="0" y="360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What is a Dissertation? </a:t>
          </a:r>
        </a:p>
      </dsp:txBody>
      <dsp:txXfrm>
        <a:off x="23417" y="59469"/>
        <a:ext cx="8086620" cy="432866"/>
      </dsp:txXfrm>
    </dsp:sp>
    <dsp:sp modelId="{70218B0C-BA7F-4EF3-BEA5-74462B5AC7B9}">
      <dsp:nvSpPr>
        <dsp:cNvPr id="0" name=""/>
        <dsp:cNvSpPr/>
      </dsp:nvSpPr>
      <dsp:spPr>
        <a:xfrm>
          <a:off x="0" y="5733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Dissertation Expectations </a:t>
          </a:r>
        </a:p>
      </dsp:txBody>
      <dsp:txXfrm>
        <a:off x="23417" y="596769"/>
        <a:ext cx="8086620" cy="432866"/>
      </dsp:txXfrm>
    </dsp:sp>
    <dsp:sp modelId="{C9F56A89-AFB6-4D1E-87E5-B96775CDF831}">
      <dsp:nvSpPr>
        <dsp:cNvPr id="0" name=""/>
        <dsp:cNvSpPr/>
      </dsp:nvSpPr>
      <dsp:spPr>
        <a:xfrm>
          <a:off x="0" y="105305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Students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University, </a:t>
          </a:r>
          <a:r>
            <a:rPr lang="en-GB" sz="1600" kern="1200" dirty="0" err="1"/>
            <a:t>e.g</a:t>
          </a:r>
          <a:r>
            <a:rPr lang="en-GB" sz="1600" kern="1200" dirty="0"/>
            <a:t> Supervision Entitlement and Support </a:t>
          </a:r>
        </a:p>
      </dsp:txBody>
      <dsp:txXfrm>
        <a:off x="0" y="1053052"/>
        <a:ext cx="8133454" cy="548550"/>
      </dsp:txXfrm>
    </dsp:sp>
    <dsp:sp modelId="{2449D92F-BDF1-4CC7-B189-0891694D421C}">
      <dsp:nvSpPr>
        <dsp:cNvPr id="0" name=""/>
        <dsp:cNvSpPr/>
      </dsp:nvSpPr>
      <dsp:spPr>
        <a:xfrm>
          <a:off x="0" y="160160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Planning your dissertation.. </a:t>
          </a:r>
        </a:p>
      </dsp:txBody>
      <dsp:txXfrm>
        <a:off x="23417" y="1625019"/>
        <a:ext cx="8086620" cy="432866"/>
      </dsp:txXfrm>
    </dsp:sp>
    <dsp:sp modelId="{8C08CFB3-240F-46E7-A41F-BF5F2993F011}">
      <dsp:nvSpPr>
        <dsp:cNvPr id="0" name=""/>
        <dsp:cNvSpPr/>
      </dsp:nvSpPr>
      <dsp:spPr>
        <a:xfrm>
          <a:off x="0" y="2081302"/>
          <a:ext cx="8133454" cy="5485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237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Research Focus / Research Proposal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Ethical process</a:t>
          </a:r>
        </a:p>
      </dsp:txBody>
      <dsp:txXfrm>
        <a:off x="0" y="2081302"/>
        <a:ext cx="8133454" cy="548550"/>
      </dsp:txXfrm>
    </dsp:sp>
    <dsp:sp modelId="{68075785-6319-4383-84BE-B7321CB2A3A6}">
      <dsp:nvSpPr>
        <dsp:cNvPr id="0" name=""/>
        <dsp:cNvSpPr/>
      </dsp:nvSpPr>
      <dsp:spPr>
        <a:xfrm>
          <a:off x="0" y="26298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4. Supervision </a:t>
          </a:r>
        </a:p>
      </dsp:txBody>
      <dsp:txXfrm>
        <a:off x="23417" y="2653269"/>
        <a:ext cx="8086620" cy="432866"/>
      </dsp:txXfrm>
    </dsp:sp>
    <dsp:sp modelId="{16D5E113-8408-4707-BE22-692F74203BE1}">
      <dsp:nvSpPr>
        <dsp:cNvPr id="0" name=""/>
        <dsp:cNvSpPr/>
      </dsp:nvSpPr>
      <dsp:spPr>
        <a:xfrm>
          <a:off x="0" y="31671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Getting Started</a:t>
          </a:r>
        </a:p>
      </dsp:txBody>
      <dsp:txXfrm>
        <a:off x="23417" y="3190569"/>
        <a:ext cx="8086620" cy="432866"/>
      </dsp:txXfrm>
    </dsp:sp>
    <dsp:sp modelId="{1E47876F-B73F-4127-92EA-70812F2802CA}">
      <dsp:nvSpPr>
        <dsp:cNvPr id="0" name=""/>
        <dsp:cNvSpPr/>
      </dsp:nvSpPr>
      <dsp:spPr>
        <a:xfrm>
          <a:off x="0" y="37044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5. Next Steps </a:t>
          </a:r>
        </a:p>
      </dsp:txBody>
      <dsp:txXfrm>
        <a:off x="23417" y="3727869"/>
        <a:ext cx="8086620" cy="432866"/>
      </dsp:txXfrm>
    </dsp:sp>
    <dsp:sp modelId="{E94452ED-99A8-42C7-AD52-257EA3AC1BC7}">
      <dsp:nvSpPr>
        <dsp:cNvPr id="0" name=""/>
        <dsp:cNvSpPr/>
      </dsp:nvSpPr>
      <dsp:spPr>
        <a:xfrm>
          <a:off x="0" y="4241752"/>
          <a:ext cx="8133454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6. Questions </a:t>
          </a:r>
        </a:p>
      </dsp:txBody>
      <dsp:txXfrm>
        <a:off x="23417" y="4265169"/>
        <a:ext cx="8086620" cy="432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228694"/>
          <a:ext cx="4316184" cy="3568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What is going to be useful for you at this stage?</a:t>
          </a:r>
        </a:p>
      </dsp:txBody>
      <dsp:txXfrm>
        <a:off x="174200" y="402894"/>
        <a:ext cx="3967784" cy="32201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0"/>
          <a:ext cx="3867150" cy="3809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4400" kern="1200" noProof="0" dirty="0"/>
            <a:t>Beth sy’n mynd i fod yn ddefnyddiol i chi ar hyn o bryd?</a:t>
          </a:r>
        </a:p>
      </dsp:txBody>
      <dsp:txXfrm>
        <a:off x="185965" y="185965"/>
        <a:ext cx="3495220" cy="34375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BF93-DBA4-4A10-AD9E-98D340E59D4C}">
      <dsp:nvSpPr>
        <dsp:cNvPr id="0" name=""/>
        <dsp:cNvSpPr/>
      </dsp:nvSpPr>
      <dsp:spPr>
        <a:xfrm>
          <a:off x="0" y="15"/>
          <a:ext cx="3867150" cy="374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Your individual programme manager will set your deadline please discuss with them: See moodle page  </a:t>
          </a:r>
          <a:endParaRPr lang="cy-GB" sz="3200" kern="1200" dirty="0"/>
        </a:p>
      </dsp:txBody>
      <dsp:txXfrm>
        <a:off x="182767" y="182782"/>
        <a:ext cx="3501616" cy="33784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72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Abstract </a:t>
          </a:r>
        </a:p>
      </dsp:txBody>
      <dsp:txXfrm>
        <a:off x="472" y="120943"/>
        <a:ext cx="1841050" cy="1104630"/>
      </dsp:txXfrm>
    </dsp:sp>
    <dsp:sp modelId="{08774544-D9FE-4263-A1E6-A89225A39295}">
      <dsp:nvSpPr>
        <dsp:cNvPr id="0" name=""/>
        <dsp:cNvSpPr/>
      </dsp:nvSpPr>
      <dsp:spPr>
        <a:xfrm>
          <a:off x="2025627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Contents </a:t>
          </a:r>
        </a:p>
      </dsp:txBody>
      <dsp:txXfrm>
        <a:off x="2025627" y="120943"/>
        <a:ext cx="1841050" cy="1104630"/>
      </dsp:txXfrm>
    </dsp:sp>
    <dsp:sp modelId="{C0DE8C18-0185-4A75-88C5-B1C0FD029DAE}">
      <dsp:nvSpPr>
        <dsp:cNvPr id="0" name=""/>
        <dsp:cNvSpPr/>
      </dsp:nvSpPr>
      <dsp:spPr>
        <a:xfrm>
          <a:off x="472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Introduction </a:t>
          </a:r>
        </a:p>
      </dsp:txBody>
      <dsp:txXfrm>
        <a:off x="472" y="1409678"/>
        <a:ext cx="1841050" cy="1104630"/>
      </dsp:txXfrm>
    </dsp:sp>
    <dsp:sp modelId="{F7673166-9F2B-4B6E-8AEF-D700D6FA7B48}">
      <dsp:nvSpPr>
        <dsp:cNvPr id="0" name=""/>
        <dsp:cNvSpPr/>
      </dsp:nvSpPr>
      <dsp:spPr>
        <a:xfrm>
          <a:off x="2025627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Literature review 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Themes </a:t>
          </a:r>
        </a:p>
      </dsp:txBody>
      <dsp:txXfrm>
        <a:off x="2025627" y="1409678"/>
        <a:ext cx="1841050" cy="1104630"/>
      </dsp:txXfrm>
    </dsp:sp>
    <dsp:sp modelId="{68C81091-6FEC-4214-9DBE-769AA7B2FA6E}">
      <dsp:nvSpPr>
        <dsp:cNvPr id="0" name=""/>
        <dsp:cNvSpPr/>
      </dsp:nvSpPr>
      <dsp:spPr>
        <a:xfrm>
          <a:off x="472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Discussion and Analysis </a:t>
          </a:r>
        </a:p>
      </dsp:txBody>
      <dsp:txXfrm>
        <a:off x="472" y="2698413"/>
        <a:ext cx="1841050" cy="1104630"/>
      </dsp:txXfrm>
    </dsp:sp>
    <dsp:sp modelId="{00F513D4-2023-4B68-9EAC-8477225FB588}">
      <dsp:nvSpPr>
        <dsp:cNvPr id="0" name=""/>
        <dsp:cNvSpPr/>
      </dsp:nvSpPr>
      <dsp:spPr>
        <a:xfrm>
          <a:off x="2025627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Conclusions / Recommendations</a:t>
          </a:r>
        </a:p>
      </dsp:txBody>
      <dsp:txXfrm>
        <a:off x="2025627" y="2698413"/>
        <a:ext cx="1841050" cy="11046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72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Crynodeb</a:t>
          </a:r>
        </a:p>
      </dsp:txBody>
      <dsp:txXfrm>
        <a:off x="472" y="63949"/>
        <a:ext cx="1841050" cy="1104630"/>
      </dsp:txXfrm>
    </dsp:sp>
    <dsp:sp modelId="{571C94EE-3849-42C0-A22D-F2D9D3DFB466}">
      <dsp:nvSpPr>
        <dsp:cNvPr id="0" name=""/>
        <dsp:cNvSpPr/>
      </dsp:nvSpPr>
      <dsp:spPr>
        <a:xfrm>
          <a:off x="2026099" y="62922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Cynnwys</a:t>
          </a:r>
        </a:p>
      </dsp:txBody>
      <dsp:txXfrm>
        <a:off x="2026099" y="62922"/>
        <a:ext cx="1841050" cy="1104630"/>
      </dsp:txXfrm>
    </dsp:sp>
    <dsp:sp modelId="{72505763-D144-4BFF-A48D-EE164CE2F3F0}">
      <dsp:nvSpPr>
        <dsp:cNvPr id="0" name=""/>
        <dsp:cNvSpPr/>
      </dsp:nvSpPr>
      <dsp:spPr>
        <a:xfrm>
          <a:off x="472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Cyflwyniad</a:t>
          </a:r>
        </a:p>
      </dsp:txBody>
      <dsp:txXfrm>
        <a:off x="472" y="1352684"/>
        <a:ext cx="1841050" cy="1104630"/>
      </dsp:txXfrm>
    </dsp:sp>
    <dsp:sp modelId="{5AD312A7-8B26-4BAB-AD97-DD61DEB85322}">
      <dsp:nvSpPr>
        <dsp:cNvPr id="0" name=""/>
        <dsp:cNvSpPr/>
      </dsp:nvSpPr>
      <dsp:spPr>
        <a:xfrm>
          <a:off x="2025627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Adolygiad llenyddiaeth</a:t>
          </a:r>
        </a:p>
      </dsp:txBody>
      <dsp:txXfrm>
        <a:off x="2025627" y="1352684"/>
        <a:ext cx="1841050" cy="1104630"/>
      </dsp:txXfrm>
    </dsp:sp>
    <dsp:sp modelId="{3D57761D-56F2-444D-9BF0-5D41E3B5D841}">
      <dsp:nvSpPr>
        <dsp:cNvPr id="0" name=""/>
        <dsp:cNvSpPr/>
      </dsp:nvSpPr>
      <dsp:spPr>
        <a:xfrm>
          <a:off x="472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 a Dadansoddi</a:t>
          </a:r>
        </a:p>
      </dsp:txBody>
      <dsp:txXfrm>
        <a:off x="472" y="2641420"/>
        <a:ext cx="1841050" cy="1104630"/>
      </dsp:txXfrm>
    </dsp:sp>
    <dsp:sp modelId="{234F82C1-3E28-4EDA-88B0-339799AD280C}">
      <dsp:nvSpPr>
        <dsp:cNvPr id="0" name=""/>
        <dsp:cNvSpPr/>
      </dsp:nvSpPr>
      <dsp:spPr>
        <a:xfrm>
          <a:off x="2025627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Casgliadau / Argymhellion</a:t>
          </a:r>
        </a:p>
      </dsp:txBody>
      <dsp:txXfrm>
        <a:off x="2025627" y="2641420"/>
        <a:ext cx="1841050" cy="11046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304808"/>
          <a:ext cx="3867150" cy="3068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/>
            <a:t>SEE DISSERTATION HANDBOOK ON MOODLE </a:t>
          </a:r>
          <a:endParaRPr lang="en-GB" sz="4300" kern="1200"/>
        </a:p>
      </dsp:txBody>
      <dsp:txXfrm>
        <a:off x="149812" y="454620"/>
        <a:ext cx="3567526" cy="276928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11"/>
          <a:ext cx="3867150" cy="3809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GWELER LLAWLYFR Y TRAETHAWD HIR AR MOODLE </a:t>
          </a:r>
          <a:endParaRPr lang="en-GB" sz="4400" kern="1200" dirty="0"/>
        </a:p>
      </dsp:txBody>
      <dsp:txXfrm>
        <a:off x="185965" y="185976"/>
        <a:ext cx="3495220" cy="343759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/>
            <a:t>Fel arfer ni dderbynnir traethodau hir i’w hasesu oni bai iddynt fod trwy broses o oruchwyliaeth gan diwtor.</a:t>
          </a:r>
          <a:endParaRPr lang="en-GB" sz="2900" kern="120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Dissertations shall not normally be accepted for assessment unless they have undergone a process of tutorial supervision. </a:t>
          </a:r>
        </a:p>
      </dsp:txBody>
      <dsp:txXfrm>
        <a:off x="4816384" y="370128"/>
        <a:ext cx="3318445" cy="300390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BB49B2-22BF-4856-B6C5-857F059413B3}">
      <dsp:nvSpPr>
        <dsp:cNvPr id="0" name=""/>
        <dsp:cNvSpPr/>
      </dsp:nvSpPr>
      <dsp:spPr>
        <a:xfrm>
          <a:off x="0" y="517278"/>
          <a:ext cx="7886700" cy="2585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What</a:t>
          </a:r>
          <a:r>
            <a:rPr lang="en-GB" sz="6500" kern="1200" baseline="0" dirty="0"/>
            <a:t> are your expectations? </a:t>
          </a:r>
          <a:endParaRPr lang="en-GB" sz="6500" kern="1200" dirty="0"/>
        </a:p>
      </dsp:txBody>
      <dsp:txXfrm>
        <a:off x="126223" y="643501"/>
        <a:ext cx="7634254" cy="23332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9049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Eglur ac â Ffocws, mae hwn yn brosiect ar raddfa fach. 15,000 o eiriau: </a:t>
          </a:r>
        </a:p>
      </dsp:txBody>
      <dsp:txXfrm>
        <a:off x="58257" y="248751"/>
        <a:ext cx="7770186" cy="1076886"/>
      </dsp:txXfrm>
    </dsp:sp>
    <dsp:sp modelId="{3E136BA1-B0E6-43A6-BAE0-8FB7F057EBD1}">
      <dsp:nvSpPr>
        <dsp:cNvPr id="0" name=""/>
        <dsp:cNvSpPr/>
      </dsp:nvSpPr>
      <dsp:spPr>
        <a:xfrm>
          <a:off x="0" y="1383894"/>
          <a:ext cx="7886700" cy="1583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Cwestiwn Ymchwil / Mater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Nod (Beth rydych yn gobeithio ei gyflawni)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Amcanion - 4 ar y mwyaf (Sut byddwch yn cyflawni) eich nod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Methodoleg </a:t>
          </a:r>
        </a:p>
      </dsp:txBody>
      <dsp:txXfrm>
        <a:off x="0" y="1383894"/>
        <a:ext cx="7886700" cy="1583549"/>
      </dsp:txXfrm>
    </dsp:sp>
    <dsp:sp modelId="{D818FDF9-6F7D-4F99-880A-1C6E052BED15}">
      <dsp:nvSpPr>
        <dsp:cNvPr id="0" name=""/>
        <dsp:cNvSpPr/>
      </dsp:nvSpPr>
      <dsp:spPr>
        <a:xfrm>
          <a:off x="0" y="296744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Adolygiad Llenyddiaeth neu Astudiaeth Empirig </a:t>
          </a:r>
        </a:p>
      </dsp:txBody>
      <dsp:txXfrm>
        <a:off x="58257" y="3025701"/>
        <a:ext cx="7770186" cy="107688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Nod</a:t>
          </a:r>
          <a:r>
            <a:rPr lang="cy-GB" sz="2900" kern="1200" noProof="0" dirty="0"/>
            <a:t> =  beth rydych yn gobeithio ei gyflawni.</a:t>
          </a:r>
          <a:r>
            <a:rPr lang="cy-GB" sz="2900" b="1" kern="1200" noProof="0" dirty="0"/>
            <a:t> </a:t>
          </a:r>
          <a:endParaRPr lang="cy-GB" sz="2900" kern="1200" noProof="0" dirty="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Mae</a:t>
          </a:r>
          <a:r>
            <a:rPr lang="cy-GB" sz="2300" b="1" kern="1200" noProof="0" dirty="0"/>
            <a:t> nodau </a:t>
          </a:r>
          <a:r>
            <a:rPr lang="cy-GB" sz="2300" b="0" kern="1200" noProof="0" dirty="0"/>
            <a:t>yn ddatganiadau o fwriad</a:t>
          </a:r>
          <a:r>
            <a:rPr lang="cy-GB" sz="2300" kern="1200" noProof="0" dirty="0"/>
            <a:t>. Fel arfer maent yn cael eu hysgrifennu mewn termau eang. Maent yn gosod allan beth rydych yn gobeithio ei gyflawni ar ddiwedd y prosiect.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Amcan</a:t>
          </a:r>
          <a:r>
            <a:rPr lang="cy-GB" sz="2900" kern="1200" noProof="0" dirty="0"/>
            <a:t> = y cam(</a:t>
          </a:r>
          <a:r>
            <a:rPr lang="cy-GB" sz="2900" kern="1200" noProof="1"/>
            <a:t>au</a:t>
          </a:r>
          <a:r>
            <a:rPr lang="cy-GB" sz="2900" kern="1200" noProof="0" dirty="0"/>
            <a:t>) byddwch yn eu cymryd er mwyn cyflawni’r nod.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Dylai</a:t>
          </a:r>
          <a:r>
            <a:rPr lang="cy-GB" sz="2300" b="1" kern="1200" noProof="0" dirty="0"/>
            <a:t> amcanion,</a:t>
          </a:r>
          <a:r>
            <a:rPr lang="cy-GB" sz="2300" kern="1200" noProof="0" dirty="0"/>
            <a:t> ar y llaw arall, fod yn ddatganiadau penodol sy’n diffinio deilliannau mesuradwy, e.e. pa gamau a gymerir i gyflawni’r deilliant/Nod a ddymunir.</a:t>
          </a:r>
          <a:br>
            <a:rPr lang="cy-GB" sz="2300" kern="1200" noProof="0" dirty="0"/>
          </a:br>
          <a:r>
            <a:rPr lang="cy-GB" sz="2300" kern="1200" noProof="0" dirty="0"/>
            <a:t>Wrth ysgrifennu’ch amcanion ceisiwch ddefnyddio datganiadau cadarn, cadarnhaol.</a:t>
          </a:r>
          <a:br>
            <a:rPr lang="cy-GB" sz="2300" kern="1200" noProof="0" dirty="0"/>
          </a:br>
          <a:endParaRPr lang="cy-GB" sz="2300" kern="1200" noProof="0" dirty="0"/>
        </a:p>
      </dsp:txBody>
      <dsp:txXfrm>
        <a:off x="0" y="3393257"/>
        <a:ext cx="8072005" cy="204101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Dylai amcanion hefyd fod yn rhai C.A.M.P.U.S. - sy’n golygu y dylent fod fel a ganlyn: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Cyraeddadwy – </a:t>
          </a:r>
          <a:r>
            <a:rPr lang="cy-GB" sz="1700" b="0" kern="1200" noProof="0" dirty="0"/>
            <a:t>Peidiwch â cheisio gwneud gormod – mae amcan llai uchelgeisiol ond un a gwblhawyd, yn well nag un sy’n or-uchelgeisiol nad oes modd ei gyflawni.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Amserol- </a:t>
          </a:r>
          <a:r>
            <a:rPr lang="cy-GB" sz="1700" b="0" kern="1200" noProof="0" dirty="0"/>
            <a:t>pennu pryd mae angen cwblhau pob cam. Oes amser yn eich amserlen i ganiatáu am oedi annisgwyl? 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Mesuradwy – </a:t>
          </a:r>
          <a:r>
            <a:rPr lang="cy-GB" sz="1700" b="0" kern="1200" noProof="0" dirty="0"/>
            <a:t>byddwch yn gwybod pan fyddwch wedi cyrraedd eich nod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Penodol </a:t>
          </a:r>
          <a:r>
            <a:rPr lang="cy-GB" sz="1700" kern="1200" noProof="0" dirty="0"/>
            <a:t>– byddwch yn benodol ynghylch beth rydych yn mynd i’w wneud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Uchelgeisiol a Synhwyrol </a:t>
          </a:r>
          <a:r>
            <a:rPr lang="cy-GB" sz="1700" kern="1200" noProof="0" dirty="0"/>
            <a:t>– oes gennych yr adnoddau angenrheidiol i gyflawni’r amcan – amser, arian, sgiliau, ac ati.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Paratowch eich cynnig ymchwil (neu ei fireinio os ydych yn defnyddio’r hyn a ddatblygwyd ar gyfer y modwl ymchwil</a:t>
          </a:r>
          <a:r>
            <a:rPr lang="en-GB" sz="1600" kern="1200" dirty="0"/>
            <a:t>).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Mae’n debygol y bydd hyn yn cynnwys gorfod gwneud ymchwil cychwynnol ynghylch eich pwnc a’ch methodoleg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Gallwch ddefnyddio tudalen gyntaf eich ffurflen Foeseg fel eich cynnig ymchwil  </a:t>
          </a:r>
        </a:p>
      </dsp:txBody>
      <dsp:txXfrm>
        <a:off x="1193037" y="3124636"/>
        <a:ext cx="3648129" cy="79903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RHAID CAEL CYMERADWYAETH FOESEGOL CYN I CHI DDECHRAU EICH TRAETHAWD HIR, MAE HYN YN CYNNWYS GWNEUD ADOLYGIAD LLENYDDIAETH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NI ELLIR CASGLU UNRHYW DDATA EMPIRIG TAN I CHI GAEL CYMERADWYAETH FOESEGOL 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Os nad oes cymeradwyaeth y Pwyllgor Moeseg gennych, ystyrir bod hynny’n gamymddwyn academaidd (gweler Rheoliadau’r Brifysgol) </a:t>
          </a:r>
        </a:p>
      </dsp:txBody>
      <dsp:txXfrm>
        <a:off x="5322680" y="2790136"/>
        <a:ext cx="2800323" cy="1710294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C1286-BD7D-4519-ADE1-F7110322EB35}">
      <dsp:nvSpPr>
        <dsp:cNvPr id="0" name=""/>
        <dsp:cNvSpPr/>
      </dsp:nvSpPr>
      <dsp:spPr>
        <a:xfrm>
          <a:off x="998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YOU HAVE TO HAVE ETHICAL APPROVAL BEFORE YOU START YOUR DISSERTION, THIS INCLUDES UNDERTAKING A LITERATURE REVIEW </a:t>
          </a:r>
        </a:p>
      </dsp:txBody>
      <dsp:txXfrm>
        <a:off x="54208" y="519243"/>
        <a:ext cx="3527009" cy="1710294"/>
      </dsp:txXfrm>
    </dsp:sp>
    <dsp:sp modelId="{78654FDC-B6FD-4D21-9764-CC6972853DBB}">
      <dsp:nvSpPr>
        <dsp:cNvPr id="0" name=""/>
        <dsp:cNvSpPr/>
      </dsp:nvSpPr>
      <dsp:spPr>
        <a:xfrm>
          <a:off x="4542784" y="466033"/>
          <a:ext cx="3633429" cy="18167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EMPIRICAL DATA CAN BE COLLECTED UNTIL  YOU HAVE ETHICAL APPROVAL </a:t>
          </a:r>
        </a:p>
      </dsp:txBody>
      <dsp:txXfrm>
        <a:off x="4595994" y="519243"/>
        <a:ext cx="3527009" cy="1710294"/>
      </dsp:txXfrm>
    </dsp:sp>
    <dsp:sp modelId="{599A5656-403E-4937-BC05-9056A0787B0F}">
      <dsp:nvSpPr>
        <dsp:cNvPr id="0" name=""/>
        <dsp:cNvSpPr/>
      </dsp:nvSpPr>
      <dsp:spPr>
        <a:xfrm>
          <a:off x="4906127" y="2282748"/>
          <a:ext cx="363342" cy="13625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62535"/>
              </a:lnTo>
              <a:lnTo>
                <a:pt x="363342" y="136253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5269470" y="2736926"/>
          <a:ext cx="2906743" cy="18167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It is classed as academic misconduct if you do not have approval from the EC (see University Regulations) </a:t>
          </a:r>
        </a:p>
      </dsp:txBody>
      <dsp:txXfrm>
        <a:off x="5322680" y="2790136"/>
        <a:ext cx="2800323" cy="1710294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Mae’n syniad da cyflwyno’ch Ffurflen Foeseg i’r Pwyllgor Moeseg yn gynnar, ar ddechrau’r flwyddyn academaidd!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Efallai bydd y pwyllgor moeseg yn dychwelyd eich ffurflen atoch i’w newid a’i diwygio,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Gall hyn fod yn siomedig, ond mae’n bwysig cofio bydd yr ymchwil yn adlewyrchu ar y Brifysgol ac felly rhaid iddo fod o’r safon uchaf.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Rhaid i’r ffurflen gael ei chymeradwyo a’i chyflwyno gan eich Goruchwyliwr </a:t>
          </a:r>
        </a:p>
      </dsp:txBody>
      <dsp:txXfrm>
        <a:off x="80532" y="3551494"/>
        <a:ext cx="8001861" cy="148863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9887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Ewch i’r oruchwyliaeth yn rheolaidd: </a:t>
          </a:r>
        </a:p>
      </dsp:txBody>
      <dsp:txXfrm>
        <a:off x="46541" y="14541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052282"/>
          <a:ext cx="7972425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Cytunwch ar ddyddiadau gyda’r goruchwyliwr a chadw atynt, gall hyn helpu gyda’ch cynllunio</a:t>
          </a:r>
          <a:r>
            <a:rPr lang="en-GB" sz="1900" kern="1200" dirty="0"/>
            <a:t>…GWELER Y LEFEL A’R CONTRACT GORUCHWYLIO / AMSERLEN </a:t>
          </a:r>
        </a:p>
      </dsp:txBody>
      <dsp:txXfrm>
        <a:off x="0" y="1052282"/>
        <a:ext cx="7972425" cy="869400"/>
      </dsp:txXfrm>
    </dsp:sp>
    <dsp:sp modelId="{0B56368F-9079-4587-9995-8892F1B5B91C}">
      <dsp:nvSpPr>
        <dsp:cNvPr id="0" name=""/>
        <dsp:cNvSpPr/>
      </dsp:nvSpPr>
      <dsp:spPr>
        <a:xfrm>
          <a:off x="0" y="192168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Trafodwch ddisgwyliadau gyda’ch goruchwyliwr:  sut byddai’r ddau ohonoch yn hoffi gweithio gyda’ch gilydd…</a:t>
          </a:r>
        </a:p>
      </dsp:txBody>
      <dsp:txXfrm>
        <a:off x="46541" y="196822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87508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</a:t>
          </a:r>
          <a:r>
            <a:rPr lang="cy-GB" sz="1900" kern="1200" noProof="0" dirty="0"/>
            <a:t>.e. pryd fyddent yn hoffi i waith gael ei gyflwyno i’w adolygu, pa fath o adborth sydd ei angen arnoch </a:t>
          </a:r>
        </a:p>
      </dsp:txBody>
      <dsp:txXfrm>
        <a:off x="0" y="287508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47124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Byddwch yn barod</a:t>
          </a:r>
          <a:r>
            <a:rPr lang="en-GB" sz="2400" kern="1200" dirty="0"/>
            <a:t>:</a:t>
          </a:r>
        </a:p>
      </dsp:txBody>
      <dsp:txXfrm>
        <a:off x="46541" y="351778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42464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Dewch gydag agenda eglur neu set o gwestiynau yr hoffech gael cyngor yn eu cylch…</a:t>
          </a:r>
        </a:p>
      </dsp:txBody>
      <dsp:txXfrm>
        <a:off x="0" y="4424649"/>
        <a:ext cx="7972425" cy="59616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Sicrhewch eich bod yn anfon eich gwaith at eich goruchwyliwr gydag amser i adolygu eich gwaith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Cyfathrebwch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Cadwch mewn cysylltiad, peidiwch â chladdu’ch pen yn y tywod os bydd gennych unrhyw anawsterau…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Meddyliwch beth hoffech ei chael o’r broses oruchwylio…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Ni all eich goruchwyliwr ysgrifennu’r traethawd hir drosoch chi ond gall eich cefnogi’n llawn i fod yn llwyddiannus</a:t>
          </a:r>
          <a:r>
            <a:rPr lang="en-GB" sz="2000" kern="1200" dirty="0"/>
            <a:t>…</a:t>
          </a:r>
        </a:p>
      </dsp:txBody>
      <dsp:txXfrm>
        <a:off x="0" y="4530600"/>
        <a:ext cx="7929562" cy="633937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0"/>
          <a:ext cx="7886700" cy="29203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400" kern="1200" dirty="0"/>
            <a:t>Grwpiau, Cwestiynau</a:t>
          </a:r>
        </a:p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 dirty="0"/>
            <a:t>Groups Questions </a:t>
          </a:r>
        </a:p>
      </dsp:txBody>
      <dsp:txXfrm>
        <a:off x="142558" y="142558"/>
        <a:ext cx="7601584" cy="26352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29845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176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566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293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379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430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9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6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82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wsWrppN8Aw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71-GucBaM8U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3.xml"/><Relationship Id="rId3" Type="http://schemas.openxmlformats.org/officeDocument/2006/relationships/diagramLayout" Target="../diagrams/layout32.xml"/><Relationship Id="rId7" Type="http://schemas.openxmlformats.org/officeDocument/2006/relationships/diagramData" Target="../diagrams/data33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2.xml"/><Relationship Id="rId11" Type="http://schemas.microsoft.com/office/2007/relationships/diagramDrawing" Target="../diagrams/drawing33.xml"/><Relationship Id="rId5" Type="http://schemas.openxmlformats.org/officeDocument/2006/relationships/diagramColors" Target="../diagrams/colors32.xml"/><Relationship Id="rId10" Type="http://schemas.openxmlformats.org/officeDocument/2006/relationships/diagramColors" Target="../diagrams/colors33.xml"/><Relationship Id="rId4" Type="http://schemas.openxmlformats.org/officeDocument/2006/relationships/diagramQuickStyle" Target="../diagrams/quickStyle32.xml"/><Relationship Id="rId9" Type="http://schemas.openxmlformats.org/officeDocument/2006/relationships/diagramQuickStyle" Target="../diagrams/quickStyle33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library/infoskills/essential-infoskills-for-postgraduate-students-and-researchers/" TargetMode="External"/><Relationship Id="rId1" Type="http://schemas.openxmlformats.org/officeDocument/2006/relationships/slideLayout" Target="../slideLayouts/slideLayout3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Dechrau eich Traethawd Hir 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b="1" dirty="0"/>
              <a:t>Sesiwn / </a:t>
            </a:r>
            <a:r>
              <a:rPr lang="en-GB" b="1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4985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BB7DA-E19C-4857-94AA-A3304A577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Agenda :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50854B7-E54D-4301-A033-7BA865B4BC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9928791"/>
              </p:ext>
            </p:extLst>
          </p:nvPr>
        </p:nvGraphicFramePr>
        <p:xfrm>
          <a:off x="381897" y="1035487"/>
          <a:ext cx="8133454" cy="4757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0588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Sesiwn Traethawd Hir </a:t>
            </a:r>
            <a:r>
              <a:rPr lang="en-GB" dirty="0"/>
              <a:t>MA </a:t>
            </a:r>
            <a:br>
              <a:rPr lang="en-GB" dirty="0"/>
            </a:br>
            <a:r>
              <a:rPr lang="en-GB" dirty="0" err="1"/>
              <a:t>MA</a:t>
            </a:r>
            <a:r>
              <a:rPr lang="en-GB" dirty="0"/>
              <a:t>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53621149"/>
              </p:ext>
            </p:extLst>
          </p:nvPr>
        </p:nvGraphicFramePr>
        <p:xfrm>
          <a:off x="4648202" y="1741714"/>
          <a:ext cx="4316184" cy="43130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6B8F58D9-756B-8B09-51CB-EF8B35AE81E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29562391"/>
              </p:ext>
            </p:extLst>
          </p:nvPr>
        </p:nvGraphicFramePr>
        <p:xfrm>
          <a:off x="628650" y="1849664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323987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Traethawd Hir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chynnal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bwnc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cyd-destun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Rhoi’r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gymhwyso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fethodoleg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chaniatáu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fyfyrwyr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gymharol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ymgymryd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darn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76ED8-09CE-9E33-D42E-FDFEBB8BAD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algn="just" hangingPunct="0"/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enable students to plan and conduct an in-depth investigation of a topic that is relevant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the student’s degree scheme / professional practice context.</a:t>
            </a:r>
          </a:p>
          <a:p>
            <a:pPr algn="just" hangingPunct="0"/>
            <a:endParaRPr lang="en-GB" dirty="0">
              <a:solidFill>
                <a:srgbClr val="333333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 hangingPunct="0"/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provide the opportunity to apply an understanding of research methodology and methods to the investigation and allow students to demonstrate their ability to work with relative autonomy in undertaking a sustained, in-depth piece of independent learning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0170"/>
            <a:ext cx="3867150" cy="3809862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cwblhau’r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llwyddiannus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dylai’r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myfyriwr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7200" dirty="0" err="1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i: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adlewyrchu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gymhathu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syntheseiddio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dewisol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i'w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gradd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hymchwil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chyflwyno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chwblhau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ddiffiniedig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ac i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cytunwyd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arnynt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tynnu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gysyniadau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gyflwynwyd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modiwlau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pherthnasoedd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1"/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sefydlu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cyflwr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presennol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diffiniedig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chyfrannu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honno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7B0C9-7C3C-5305-4359-E051CF256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69810"/>
            <a:ext cx="3867150" cy="3809862"/>
          </a:xfrm>
        </p:spPr>
        <p:txBody>
          <a:bodyPr>
            <a:normAutofit fontScale="25000" lnSpcReduction="20000"/>
          </a:bodyPr>
          <a:lstStyle/>
          <a:p>
            <a:pPr marL="0" indent="0" algn="just" hangingPunct="0">
              <a:buNone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72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</a:p>
          <a:p>
            <a:pPr algn="just" hangingPunct="0"/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complete their research and present a completed document within the defined timescale and to agreed standards;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draw on concepts, principles and practices introduced in other modules and demonstrate linkages and relationships;</a:t>
            </a:r>
          </a:p>
          <a:p>
            <a:pPr lvl="1" algn="just" hangingPunct="0">
              <a:spcBef>
                <a:spcPts val="600"/>
              </a:spcBef>
            </a:pPr>
            <a:endParaRPr lang="en-GB" sz="43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43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establish the present state of knowledge in a defined area and contribute to that knowledge.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ASESU </a:t>
            </a:r>
            <a:b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4271" y="1690688"/>
            <a:ext cx="3929743" cy="4004671"/>
          </a:xfrm>
        </p:spPr>
        <p:txBody>
          <a:bodyPr>
            <a:normAutofit fontScale="47500" lnSpcReduction="20000"/>
          </a:bodyPr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1 - 100%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Dissertation (15,000 words)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should be approximately 15,000 words in length; this will be in the form of either a literature review or through data collection. </a:t>
            </a:r>
          </a:p>
          <a:p>
            <a:pPr algn="just" hangingPunct="0"/>
            <a:r>
              <a:rPr lang="en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Each dissertation will be assessed by an internal examiner - usually a member of the student’s programme team - although in exceptional circumstances another member of staff may be involved. The dissertation will be second marked by a member of the course team. A sample of dissertations will be seen by an external examiner.</a:t>
            </a:r>
            <a:endParaRPr lang="en-GB" sz="29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338CB-7A69-087B-9527-2BA01CCE6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4286" y="1885497"/>
            <a:ext cx="3867150" cy="3809862"/>
          </a:xfrm>
        </p:spPr>
        <p:txBody>
          <a:bodyPr>
            <a:normAutofit fontScale="47500" lnSpcReduction="20000"/>
          </a:bodyPr>
          <a:lstStyle/>
          <a:p>
            <a:pPr algn="just" hangingPunct="0"/>
            <a:r>
              <a:rPr lang="cy-GB" sz="2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Elfen Asesu 1 - 100%</a:t>
            </a: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2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Traethawd Hir</a:t>
            </a:r>
            <a:r>
              <a:rPr lang="cy-GB" sz="2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(15,000 o eiriau)</a:t>
            </a:r>
            <a:endParaRPr lang="cy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buNone/>
            </a:pP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cy-GB" sz="29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Dylai’r traethawd hir fod oddeutu 15,000 o eiriau o ran hyd; bydd hyn ar ffurf naill ai adolygiad llenyddiaeth neu drwy gasglu data. Caiff pob traethawd hir ei asesu gan arholwr mewnol - fel arfer aelod o dîm rhaglen y myfyriwr - er mewn amgylchiadau eithriadol mae’n bosibl y bydd aelod arall o staff ynghlwm â’r gwaith. Caiff y traethawd hir ei ail-farcio gan aelod o dîm y cwrs.  Bydd yr arholwr allanol yn gweld pob traethawd hir.</a:t>
            </a:r>
            <a:endParaRPr lang="en-GB" sz="29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Asesu - Parhad  /</a:t>
            </a:r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8200" y="2048782"/>
            <a:ext cx="3867150" cy="3809862"/>
          </a:xfrm>
        </p:spPr>
        <p:txBody>
          <a:bodyPr/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Students should submit their dissertation accompanied by the Master’s Dissertation Submission provided in the handbook and on moodle.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E8215-A0CB-85DD-D303-6769CB8ED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850" y="1849664"/>
            <a:ext cx="3867150" cy="3809862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 myfyrwyr gyflwyno’u traethawd hir ynghyd â’r Ffurflen Cyflwyno Traethawd Hir Meistr dan y canllawiau a roddir gyda’r ddogfen hon</a:t>
            </a:r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cy-GB" b="1" dirty="0"/>
              <a:t>Asesu - Parhad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16" y="1309014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lvl="0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Caiff y traethawd hir ei asesu yn ôl meini prawf a safonau a gytunwyd a fydd ar gael i’r myfyrwyr unwaith y byddant yn cychwyn yn ffurfiol ar ymchwil eu traethawd hir. </a:t>
            </a:r>
          </a:p>
          <a:p>
            <a:pPr lvl="0" hangingPunct="0"/>
            <a:r>
              <a:rPr lang="cy-GB" dirty="0"/>
              <a:t>e.e: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cynllunio, trefnu a rheoli;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strwythur a chyflwyniad;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gwybodaeth;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manylder yr ymchwil;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perthnasedd y cynnwys;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 ddadl;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dadansoddiad beirniadol;</a:t>
            </a:r>
          </a:p>
          <a:p>
            <a:pPr lvl="1" hangingPunct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dilysrwydd tybiaethau a chasgliadau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895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1292685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algn="just" hangingPunct="0"/>
            <a:r>
              <a:rPr lang="en-GB" sz="2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2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e.g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2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planning, organisation and management;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structure and presentation;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knowledge;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depth of research;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relevance of content;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development of an argument;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analysis;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validity of deductions and conclusions.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B59F5C7-3CF3-C925-5D0D-9A79A700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  <a:endParaRPr lang="cy-GB" dirty="0"/>
          </a:p>
        </p:txBody>
      </p:sp>
      <p:graphicFrame>
        <p:nvGraphicFramePr>
          <p:cNvPr id="4" name="Dalfan Cynnwys 3">
            <a:extLst>
              <a:ext uri="{FF2B5EF4-FFF2-40B4-BE49-F238E27FC236}">
                <a16:creationId xmlns:a16="http://schemas.microsoft.com/office/drawing/2014/main" id="{3747E8E6-24AE-7B7A-AA63-928E9520914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433960762"/>
              </p:ext>
            </p:extLst>
          </p:nvPr>
        </p:nvGraphicFramePr>
        <p:xfrm>
          <a:off x="4648200" y="1855107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2873-4AAE-50BE-E326-45966742F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986" y="1855107"/>
            <a:ext cx="3867150" cy="3809862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: </a:t>
            </a:r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tudalen</a:t>
            </a:r>
            <a:r>
              <a:rPr lang="en-GB" dirty="0"/>
              <a:t> moodle</a:t>
            </a:r>
          </a:p>
        </p:txBody>
      </p:sp>
    </p:spTree>
    <p:extLst>
      <p:ext uri="{BB962C8B-B14F-4D97-AF65-F5344CB8AC3E}">
        <p14:creationId xmlns:p14="http://schemas.microsoft.com/office/powerpoint/2010/main" val="4217170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Sut dylai fy nhraethawd hir edrych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r>
              <a:rPr lang="cy-GB" dirty="0"/>
              <a:t>Cewch chi cyfarwyddyd gan eich cyfarwyddwr rhaglen …</a:t>
            </a:r>
          </a:p>
          <a:p>
            <a:endParaRPr lang="cy-GB" dirty="0"/>
          </a:p>
          <a:p>
            <a:r>
              <a:rPr lang="cy-GB" altLang="en-US" dirty="0">
                <a:solidFill>
                  <a:srgbClr val="222222"/>
                </a:solidFill>
                <a:latin typeface="inherit"/>
              </a:rPr>
              <a:t>Fodd bynnag, dyma 2 opsiwn i chi ...</a:t>
            </a:r>
            <a:r>
              <a:rPr lang="cy-GB" altLang="en-US" sz="500" dirty="0"/>
              <a:t> </a:t>
            </a:r>
            <a:endParaRPr lang="cy-GB" altLang="en-US" sz="2000" dirty="0">
              <a:latin typeface="Arial" panose="020B0604020202020204" pitchFamily="34" charset="0"/>
            </a:endParaRPr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dirty="0"/>
              <a:t>You will be given guidance by your programme director…</a:t>
            </a:r>
          </a:p>
          <a:p>
            <a:endParaRPr lang="en-GB" dirty="0"/>
          </a:p>
          <a:p>
            <a:r>
              <a:rPr lang="en-GB" dirty="0"/>
              <a:t>However 2 options for you …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7309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Empirig neu Adolygiad Llenyddiaeth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Empirig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cy-GB" dirty="0"/>
              <a:t>Rydych yn casglu data cynradd drwy ddefnyddio methodoleg foesegol, drwyadl,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y-GB" dirty="0"/>
              <a:t>Adolygiad Llenyddiaeth / Ymchwil Eilaidd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cy-GB" dirty="0"/>
              <a:t>Rydych yn defnyddio ffynonellau eilaidd, yn bennaf llenyddiaeth o ansawdd sy’n seiliedig ar ymchwil.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‘o ansawdd’ yn ei awgrymu</a:t>
            </a:r>
            <a:r>
              <a:rPr lang="en-GB" dirty="0"/>
              <a:t>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‘cynradd’ yn ei olygu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893702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60680632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79248190"/>
              </p:ext>
            </p:extLst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/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2355601"/>
              </p:ext>
            </p:extLst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6043429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6150A-7F0A-B92D-8EA3-3FFA05387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64" y="114754"/>
            <a:ext cx="7886700" cy="1325563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69654504"/>
              </p:ext>
            </p:extLst>
          </p:nvPr>
        </p:nvGraphicFramePr>
        <p:xfrm>
          <a:off x="4531179" y="1642836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9036C668-E576-F2DA-9DB0-76CEA14EA97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28912026"/>
              </p:ext>
            </p:extLst>
          </p:nvPr>
        </p:nvGraphicFramePr>
        <p:xfrm>
          <a:off x="446314" y="1624239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2400" kern="1200" dirty="0"/>
                <a:t>Gweler y dudalen </a:t>
              </a:r>
              <a:r>
                <a:rPr lang="en-GB" sz="2400" kern="1200" dirty="0"/>
                <a:t>Moodle </a:t>
              </a:r>
              <a:r>
                <a:rPr lang="cy-GB" sz="2400" kern="1200" dirty="0"/>
                <a:t>sy'n berthnasol i'ch Rhaglen 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ECGE7006Q /C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ECGE7006P/ C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755362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hat is a Dissertation">
            <a:hlinkClick r:id="" action="ppaction://media"/>
            <a:extLst>
              <a:ext uri="{FF2B5EF4-FFF2-40B4-BE49-F238E27FC236}">
                <a16:creationId xmlns:a16="http://schemas.microsoft.com/office/drawing/2014/main" id="{4D6F678C-DDFA-4281-9810-453001DAC4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7488" y="488950"/>
            <a:ext cx="8421687" cy="473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48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3ADC4-2616-62B2-F21A-79B3C234F6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Disgwyliadau Myfyrwyr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C834E2-28AA-72D8-5A02-27B8F25095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University Expectations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>
                <a:hlinkClick r:id="rId2"/>
              </a:rPr>
            </a:br>
            <a:r>
              <a:rPr lang="cy-GB" sz="3100" u="sng" dirty="0">
                <a:hlinkClick r:id="rId2"/>
              </a:rPr>
              <a:t>Rheoliadau'r Brifysgol:</a:t>
            </a:r>
            <a:br>
              <a:rPr lang="en-GB" sz="3100" dirty="0"/>
            </a:br>
            <a:r>
              <a:rPr lang="en-GB" sz="3200" dirty="0"/>
              <a:t>University Guidelines: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lvl="1"/>
            <a:r>
              <a:rPr lang="cy-GB" dirty="0"/>
              <a:t>Rheoliadau'r Brifysgol Hwb</a:t>
            </a:r>
          </a:p>
          <a:p>
            <a:pPr lvl="1"/>
            <a:r>
              <a:rPr lang="cy-GB" dirty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University Regulations </a:t>
            </a:r>
            <a:r>
              <a:rPr lang="cy-GB" dirty="0"/>
              <a:t>Hwb</a:t>
            </a:r>
          </a:p>
          <a:p>
            <a:pPr lvl="1"/>
            <a:r>
              <a:rPr lang="en-GB" dirty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676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Llawlyfr y Traethawd Hir</a:t>
            </a:r>
            <a:br>
              <a:rPr lang="cy-GB" dirty="0"/>
            </a:br>
            <a:r>
              <a:rPr lang="en-GB" dirty="0"/>
              <a:t>Dissertation Handbook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llawlyfr i’w gael gyda manylion penodol i’r modwl a’r rhaglen ar Moodle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 handbook can be found with module and programme specific details available via Moodle.  </a:t>
            </a:r>
          </a:p>
        </p:txBody>
      </p:sp>
    </p:spTree>
    <p:extLst>
      <p:ext uri="{BB962C8B-B14F-4D97-AF65-F5344CB8AC3E}">
        <p14:creationId xmlns:p14="http://schemas.microsoft.com/office/powerpoint/2010/main" val="35107947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br>
              <a:rPr lang="en-GB" sz="2800" dirty="0"/>
            </a:br>
            <a:r>
              <a:rPr lang="en-AU" sz="2800" b="1" dirty="0"/>
              <a:t>Supervision Policy for Taught Master’s Students           </a:t>
            </a:r>
            <a:r>
              <a:rPr lang="cy-GB" sz="2800" b="1" dirty="0"/>
              <a:t>Crynodeb:                                         </a:t>
            </a:r>
            <a:r>
              <a:rPr lang="en-AU" sz="2800" b="1" dirty="0"/>
              <a:t>Summary: </a:t>
            </a:r>
            <a:endParaRPr lang="en-GB" sz="28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Hawl i Gymorth gyda Thraethodau Hir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cy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Cymorth gyda Thraethodau Hir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(LLAWLYFR ANSAWDD ACADEMAIDD, </a:t>
            </a: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PCYDDS,)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Fel arfer ni ddylai cyfanswm yr oruchwyliaeth fod yn fwy na 10 awr i drafod y cynnig a’r traethawd hir dilynol. Gall y cyfarfodydd hyn fod naill ai’n rhithwir (megis Microsoft </a:t>
            </a:r>
            <a:r>
              <a:rPr lang="cy-GB" sz="2000" noProof="1">
                <a:latin typeface="Arial" panose="020B0604020202020204" pitchFamily="34" charset="0"/>
                <a:ea typeface="Times New Roman" panose="02020603050405020304" pitchFamily="18" charset="0"/>
              </a:rPr>
              <a:t>Teams</a:t>
            </a: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/e-bost/ffôn) neu wyneb yn wyneb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Gall cyfran o gyfanswm yr oruchwyliaeth ar gyfer traethodau hir fod ar ffurf tiwtorialau grŵp neu weithdai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Dylai’r myfyriwr gofnodi crynodeb o bob cyfarfod ar y Cofnod Goruchwylio Traethawd Hir Ôl‑raddedig a Addysgir (GA19) i’w gadarnhau gan y goruchwyliwr o fewn 10 diwrnod gwaith clir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512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indent="-342900" algn="just">
              <a:buFont typeface="+mj-lt"/>
              <a:buAutoNum type="arabicPeriod"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Dissertation Support (UWTSD, ACDEMIC QUALITY HANDBOOK, G30 (see HWB </a:t>
            </a:r>
            <a:r>
              <a:rPr lang="en-GB" sz="1600" dirty="0">
                <a:hlinkClick r:id="rId2"/>
              </a:rPr>
              <a:t>https://hwb.uwtsd.ac.uk/pages/academic-support</a:t>
            </a:r>
            <a:r>
              <a:rPr lang="en-GB" sz="1600" dirty="0"/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 Dissertation Session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358156"/>
              </p:ext>
            </p:extLst>
          </p:nvPr>
        </p:nvGraphicFramePr>
        <p:xfrm>
          <a:off x="689610" y="1404447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6288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Cychwyn Arni /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 Cynllunio: Cynnig Ymchwil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560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6838" y="655638"/>
            <a:ext cx="9010650" cy="506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7974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5015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8B4F9-3521-457D-A901-AB40ACA52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 1  Nod/ </a:t>
            </a:r>
            <a:r>
              <a:rPr lang="en-GB" dirty="0"/>
              <a:t>Example 1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937F6-77FC-4F23-81C9-69BB9D4A43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Prif nod yr ymchwil</a:t>
            </a:r>
            <a:r>
              <a:rPr lang="cy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yw archwilio:  dealltwriaeth </a:t>
            </a:r>
            <a:r>
              <a:rPr lang="cy-GB" sz="2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o ‘hil’, hiliaeth a </a:t>
            </a:r>
            <a:r>
              <a:rPr lang="cy-GB" sz="2800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cy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 mwyn cyflawni’r nod hwn</a:t>
            </a:r>
            <a:r>
              <a:rPr lang="cy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cy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cwestiwn ymchwil a ofynnwyd oedd: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mae </a:t>
            </a:r>
            <a:r>
              <a:rPr lang="cy-GB" sz="2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cwnselwyr</a:t>
            </a: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gwyn dan hyfforddiant yn ne Cymru yn deall ‘hil’, hiliaeth a </a:t>
            </a:r>
            <a:r>
              <a:rPr lang="cy-GB" sz="2800" i="1" noProof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gwynder</a:t>
            </a:r>
            <a:r>
              <a:rPr lang="cy-GB" sz="2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cy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8A64CB-D673-CC05-7F94-A24F4BFBA5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main aim,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research is to explore:  white trainee counsellors understanding of ‘race’, racism and whiteness. </a:t>
            </a:r>
          </a:p>
          <a:p>
            <a:pPr>
              <a:lnSpc>
                <a:spcPct val="200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achieve this aim,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question asked was: </a:t>
            </a:r>
          </a:p>
          <a:p>
            <a:pPr marL="817245" indent="-457200">
              <a:lnSpc>
                <a:spcPct val="103000"/>
              </a:lnSpc>
              <a:spcAft>
                <a:spcPts val="800"/>
              </a:spcAft>
            </a:pP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white trainee counsellors in South Wales understand ‘race’, racism and whiteness?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62204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BA32D-E5BE-4D94-BFF8-9C1BD6B49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74C1-20CB-49E0-B9D5-B242B388D0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084EF-9A0D-B4FD-9AE4-6F97981392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03000"/>
              </a:lnSpc>
              <a:spcAft>
                <a:spcPts val="800"/>
              </a:spcAft>
            </a:pP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research objectives were to: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how white trainee counsellors understand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the feelings that emerge from discussing ‘race’, racism and whiteness.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Achieve a space for trainees to have their views heard in a respectful way.</a:t>
            </a:r>
          </a:p>
          <a:p>
            <a:pPr marL="800100" lvl="1" indent="-342900">
              <a:lnSpc>
                <a:spcPct val="103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Explore and identify key themes regarding white trainee counsellors understanding of ‘race’, racism and whiteness who are training in South Wales.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8759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</a:t>
            </a:r>
            <a:r>
              <a:rPr lang="en-GB" dirty="0"/>
              <a:t>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>
            <a:normAutofit lnSpcReduction="10000"/>
          </a:bodyPr>
          <a:lstStyle/>
          <a:p>
            <a:r>
              <a:rPr lang="cy-GB" sz="3000" dirty="0"/>
              <a:t>Cwestiwn ymchwil / Mater</a:t>
            </a:r>
          </a:p>
          <a:p>
            <a:pPr lvl="1"/>
            <a:r>
              <a:rPr lang="cy-GB" dirty="0"/>
              <a:t>Effeithiau Covid-19 ar Ysgolion..</a:t>
            </a:r>
          </a:p>
          <a:p>
            <a:r>
              <a:rPr lang="cy-GB" sz="3000" dirty="0"/>
              <a:t>Nod</a:t>
            </a:r>
          </a:p>
          <a:p>
            <a:pPr lvl="1"/>
            <a:r>
              <a:rPr lang="cy-GB" dirty="0"/>
              <a:t>Mesur effaith Covid-19 ar ysgolion </a:t>
            </a:r>
          </a:p>
          <a:p>
            <a:r>
              <a:rPr lang="cy-GB" sz="3000" dirty="0"/>
              <a:t>Amcanion</a:t>
            </a:r>
          </a:p>
          <a:p>
            <a:pPr lvl="1"/>
            <a:r>
              <a:rPr lang="cy-GB" dirty="0"/>
              <a:t>1. beth yw’r effeithiau ar ysgolion </a:t>
            </a:r>
          </a:p>
          <a:p>
            <a:pPr lvl="1"/>
            <a:r>
              <a:rPr lang="cy-GB" dirty="0"/>
              <a:t>2. sut maent yn effeithio </a:t>
            </a:r>
          </a:p>
          <a:p>
            <a:pPr lvl="1"/>
            <a:r>
              <a:rPr lang="cy-GB" dirty="0"/>
              <a:t>3. pwy maent yn ei effeithio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y-GB" dirty="0"/>
              <a:t>Gwerthuswch nodau ac amcanion y cwestiwn </a:t>
            </a:r>
          </a:p>
          <a:p>
            <a:r>
              <a:rPr lang="cy-GB" dirty="0"/>
              <a:t>Ystyriwch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Ydynt yn gadarn neu’n wan?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Sut byddech yn eu gwella? </a:t>
            </a:r>
          </a:p>
        </p:txBody>
      </p:sp>
    </p:spTree>
    <p:extLst>
      <p:ext uri="{BB962C8B-B14F-4D97-AF65-F5344CB8AC3E}">
        <p14:creationId xmlns:p14="http://schemas.microsoft.com/office/powerpoint/2010/main" val="37558391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2a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7788" y="405534"/>
            <a:ext cx="4629150" cy="48736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dirty="0"/>
              <a:t>Impacts of Covid-19 on Schools..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dirty="0"/>
              <a:t>To measure the impact of Covid-19 on schools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dirty="0"/>
              <a:t>1. what are the impacts on schools </a:t>
            </a:r>
          </a:p>
          <a:p>
            <a:pPr lvl="1"/>
            <a:r>
              <a:rPr lang="en-GB" dirty="0"/>
              <a:t>2. how are they impacting </a:t>
            </a:r>
          </a:p>
          <a:p>
            <a:pPr lvl="1"/>
            <a:r>
              <a:rPr lang="en-GB" dirty="0"/>
              <a:t>3. who are they impacting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Evaluate the  question aims and objectives </a:t>
            </a:r>
          </a:p>
          <a:p>
            <a:r>
              <a:rPr lang="en-GB" dirty="0"/>
              <a:t>Consider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Are they strong or weak 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would you improve them? </a:t>
            </a:r>
          </a:p>
        </p:txBody>
      </p:sp>
    </p:spTree>
    <p:extLst>
      <p:ext uri="{BB962C8B-B14F-4D97-AF65-F5344CB8AC3E}">
        <p14:creationId xmlns:p14="http://schemas.microsoft.com/office/powerpoint/2010/main" val="279675990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cy-GB" dirty="0"/>
              <a:t>Enghraifft </a:t>
            </a:r>
            <a:r>
              <a:rPr lang="en-GB" dirty="0"/>
              <a:t>2b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cy-GB" dirty="0"/>
              <a:t>Gwerthuswch Beth yw’r gwahaniaeth rhwng yr enghreifftiau?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>
            <a:normAutofit lnSpcReduction="10000"/>
          </a:bodyPr>
          <a:lstStyle/>
          <a:p>
            <a:r>
              <a:rPr lang="cy-GB" dirty="0"/>
              <a:t>Cwestiwn ymchwil / Mater</a:t>
            </a:r>
          </a:p>
          <a:p>
            <a:pPr lvl="1"/>
            <a:r>
              <a:rPr lang="cy-GB" sz="1600" dirty="0"/>
              <a:t>Effaith Covid-19  ar lesiant athrawon a disgyblion mewn Ysgol Gynradd yng Nghymru. </a:t>
            </a:r>
          </a:p>
          <a:p>
            <a:r>
              <a:rPr lang="cy-GB" dirty="0"/>
              <a:t>Nod</a:t>
            </a:r>
          </a:p>
          <a:p>
            <a:pPr lvl="1"/>
            <a:r>
              <a:rPr lang="cy-GB" sz="1600" dirty="0"/>
              <a:t>Archwilio sut mae Covid-19  wedi effeithio ar lesiant athrawon a disgyblion mewn Ysgol Gynradd yng Nghymru. </a:t>
            </a:r>
          </a:p>
          <a:p>
            <a:r>
              <a:rPr lang="cy-GB" dirty="0"/>
              <a:t>Amcanion</a:t>
            </a:r>
          </a:p>
          <a:p>
            <a:pPr lvl="1"/>
            <a:r>
              <a:rPr lang="cy-GB" sz="1600" dirty="0"/>
              <a:t>1. Drwy adolygiad llenyddiaeth, amlinellwch y rôl mae llesiant yn ei chwarae mewn amgylchedd ysgol a beth allai effeithio arno, yn cynnwys Covid-19</a:t>
            </a:r>
          </a:p>
          <a:p>
            <a:pPr lvl="1"/>
            <a:r>
              <a:rPr lang="cy-GB" sz="1600" dirty="0"/>
              <a:t>2.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eu Llesiant </a:t>
            </a:r>
          </a:p>
          <a:p>
            <a:pPr lvl="1"/>
            <a:r>
              <a:rPr lang="cy-GB" sz="1600" dirty="0"/>
              <a:t>3. Gwnewch gyfweliad ar-lein â grwp ffocws o athrawon ysgol gynradd er mwyn archwilio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r>
              <a:rPr lang="cy-GB" sz="1600" dirty="0"/>
              <a:t>4. Drwy ddefnyddio holiadur sy’n ystyriol o blant, archwiliwch effaith </a:t>
            </a:r>
            <a:r>
              <a:rPr lang="cy-GB" sz="1600" noProof="1"/>
              <a:t>ganfyddedig</a:t>
            </a:r>
            <a:r>
              <a:rPr lang="cy-GB" sz="1600" dirty="0"/>
              <a:t> Covid-19 ar Lesiant Disgyblion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7" name="Oval Callout 6"/>
          <p:cNvSpPr/>
          <p:nvPr/>
        </p:nvSpPr>
        <p:spPr>
          <a:xfrm>
            <a:off x="290086" y="2800284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Hefyd mae eisiau i chi wybod pa fethodoleg a dulliau gallech eu defnyddio: </a:t>
            </a:r>
          </a:p>
        </p:txBody>
      </p:sp>
    </p:spTree>
    <p:extLst>
      <p:ext uri="{BB962C8B-B14F-4D97-AF65-F5344CB8AC3E}">
        <p14:creationId xmlns:p14="http://schemas.microsoft.com/office/powerpoint/2010/main" val="160891355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353" y="400444"/>
            <a:ext cx="2949575" cy="1600200"/>
          </a:xfrm>
        </p:spPr>
        <p:txBody>
          <a:bodyPr/>
          <a:lstStyle/>
          <a:p>
            <a:r>
              <a:rPr lang="en-GB" dirty="0"/>
              <a:t>Example 2b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10759" y="50858"/>
            <a:ext cx="5240267" cy="5540837"/>
          </a:xfrm>
        </p:spPr>
        <p:txBody>
          <a:bodyPr/>
          <a:lstStyle/>
          <a:p>
            <a:r>
              <a:rPr lang="en-GB" dirty="0"/>
              <a:t>Research question / Issue</a:t>
            </a:r>
          </a:p>
          <a:p>
            <a:pPr lvl="1"/>
            <a:r>
              <a:rPr lang="en-GB" sz="1600" dirty="0"/>
              <a:t>Covid-19  effect on the well-being of teachers and pupils in a Primary School in Wales. </a:t>
            </a:r>
          </a:p>
          <a:p>
            <a:r>
              <a:rPr lang="en-GB" dirty="0"/>
              <a:t>Aim</a:t>
            </a:r>
          </a:p>
          <a:p>
            <a:pPr lvl="1"/>
            <a:r>
              <a:rPr lang="en-GB" sz="1600" dirty="0"/>
              <a:t>To explore how Covid-19  has effected  the well-being of  teachers and pupils in a Primary School in Wales. </a:t>
            </a:r>
          </a:p>
          <a:p>
            <a:r>
              <a:rPr lang="en-GB" dirty="0"/>
              <a:t>Objectives</a:t>
            </a:r>
          </a:p>
          <a:p>
            <a:pPr lvl="1"/>
            <a:r>
              <a:rPr lang="en-GB" sz="1600" dirty="0"/>
              <a:t>1. Through a literature review outline the role  well-being plays in a school environment and what may impact this including Covid-19</a:t>
            </a:r>
          </a:p>
          <a:p>
            <a:pPr lvl="1"/>
            <a:r>
              <a:rPr lang="en-GB" sz="1600" dirty="0"/>
              <a:t>2. Carry out an online focus group interview with the teachers of a primary school to explore the perceived  effect of Covid-19 on their Well-being </a:t>
            </a:r>
          </a:p>
          <a:p>
            <a:pPr lvl="1"/>
            <a:r>
              <a:rPr lang="en-GB" sz="1600" dirty="0"/>
              <a:t>3 Through the use of a child-friendly questionnaire explore the perceived  effect of Covid-19 on Pupils Well-being </a:t>
            </a:r>
          </a:p>
          <a:p>
            <a:pPr lvl="1"/>
            <a:endParaRPr lang="en-GB" sz="1600" dirty="0"/>
          </a:p>
          <a:p>
            <a:pPr lvl="1"/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804" y="2120462"/>
            <a:ext cx="2949575" cy="3811588"/>
          </a:xfrm>
        </p:spPr>
        <p:txBody>
          <a:bodyPr/>
          <a:lstStyle/>
          <a:p>
            <a:r>
              <a:rPr lang="en-GB" dirty="0"/>
              <a:t>Evaluate What are the difference between the examples? </a:t>
            </a:r>
          </a:p>
        </p:txBody>
      </p:sp>
      <p:sp>
        <p:nvSpPr>
          <p:cNvPr id="7" name="Oval Callout 6"/>
          <p:cNvSpPr/>
          <p:nvPr/>
        </p:nvSpPr>
        <p:spPr>
          <a:xfrm>
            <a:off x="290087" y="2692750"/>
            <a:ext cx="3071124" cy="2799955"/>
          </a:xfrm>
          <a:prstGeom prst="wedgeEllipseCallout">
            <a:avLst>
              <a:gd name="adj1" fmla="val 62785"/>
              <a:gd name="adj2" fmla="val 351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You need to know what your methodology and methods might be also: </a:t>
            </a:r>
          </a:p>
        </p:txBody>
      </p:sp>
    </p:spTree>
    <p:extLst>
      <p:ext uri="{BB962C8B-B14F-4D97-AF65-F5344CB8AC3E}">
        <p14:creationId xmlns:p14="http://schemas.microsoft.com/office/powerpoint/2010/main" val="369832459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Camau Nesaf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I’W WNEUD cyn eich sesiwn oruchwyliaeth gyntaf: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17675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Proses Foeseg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272145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578260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850" y="82097"/>
            <a:ext cx="7886700" cy="1325563"/>
          </a:xfrm>
        </p:spPr>
        <p:txBody>
          <a:bodyPr/>
          <a:lstStyle/>
          <a:p>
            <a:r>
              <a:rPr lang="cy-GB" dirty="0"/>
              <a:t>Proses Foeseg</a:t>
            </a:r>
            <a:r>
              <a:rPr lang="en-GB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17161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078" y="0"/>
            <a:ext cx="7886700" cy="1325563"/>
          </a:xfrm>
        </p:spPr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Paratoi ar gyfer Goruchwyliaeth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96955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30968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308810"/>
              </p:ext>
            </p:extLst>
          </p:nvPr>
        </p:nvGraphicFramePr>
        <p:xfrm>
          <a:off x="64546" y="0"/>
          <a:ext cx="9041801" cy="7112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Goruchwyliaeth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Cynnwys / Cerrig milltir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Dyddiad</a:t>
                      </a:r>
                      <a:r>
                        <a:rPr lang="cy-GB" sz="1600">
                          <a:effectLst/>
                        </a:rPr>
                        <a:t>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Dechrau’ch Traethawd Hir / Rheoliadau’r Brifysgol 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3 Hydref 6pm-8pm, MS Teams: 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Cyfarfod cyntaf gyda’r Goruchwyliwr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Trafodaeth, Contract: disgwyliadau Cynnig, Llinell amser, cyfarfodydd.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cy-GB" sz="1600" noProof="0" dirty="0">
                          <a:effectLst/>
                        </a:rPr>
                        <a:t>Goruchwyliwr, Cyfarfod 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Cynnig ymchwil / Moeseg trafodaeth ar gyfer Cymeradwyaeth Foesegol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 Adolygiad Llenyddiaeth: i.  Ar gyfer astudiaeth empirig </a:t>
                      </a:r>
                      <a:r>
                        <a:rPr lang="cy-GB" sz="1600" noProof="1">
                          <a:effectLst/>
                        </a:rPr>
                        <a:t>ii. </a:t>
                      </a:r>
                      <a:r>
                        <a:rPr lang="cy-GB" sz="1600" noProof="0" dirty="0">
                          <a:effectLst/>
                        </a:rPr>
                        <a:t>Adolygiad llenyddiaeth estynedig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7 Tachwedd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145774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cy-GB" sz="1600" noProof="0" dirty="0">
                          <a:effectLst/>
                        </a:rPr>
                        <a:t>Amlinelliad Adolygiad Llenyddiaeth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Methodoleg / Dadansoddi Data: i. Ar gyfer astudiaeth empirig </a:t>
                      </a:r>
                      <a:r>
                        <a:rPr lang="cy-GB" sz="1600" noProof="1">
                          <a:effectLst/>
                        </a:rPr>
                        <a:t>ii.</a:t>
                      </a:r>
                      <a:r>
                        <a:rPr lang="cy-GB" sz="1600" noProof="0" dirty="0">
                          <a:effectLst/>
                        </a:rPr>
                        <a:t> Adolygiad llenyddiaeth estynedig - strwythur a dadansoddi </a:t>
                      </a:r>
                      <a:endParaRPr lang="cy-GB" sz="1600" noProof="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16 Ionawr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Pennod Methodoleg 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Casglu Data (os ydych yn casglu data)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 Dadansoddi Data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Ysgrifennu’r traethawd hir Trafodaeth / Diweddglo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38793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Rhoi’r wedd derfynol ar eich traethawd hir a’i gyflwyno 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12 Mawrth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 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Drafft terfynol gweithredol: adborth cyffredinol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Mawrth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DYDDIAD CYFLWYNO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CYFLWYNIAD TERFYNOL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Ebrill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321758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9239684"/>
              </p:ext>
            </p:extLst>
          </p:nvPr>
        </p:nvGraphicFramePr>
        <p:xfrm>
          <a:off x="64546" y="0"/>
          <a:ext cx="9041801" cy="69142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3rd October 6pm-8pm, MS Teams: 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7th November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16th January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12th March 6pm-8pm,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March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April TBC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247BEA-B79E-A511-3901-BB2CCF112D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Beth sydd yn eich meddwl? 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Unrhyw Bryderon?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73A8B-B2D6-91AD-BA6E-BF11EB1E03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071B5E3F-1AA2-FEB0-3B7A-8B7018BC6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Scheduled Learning: Library Resources </a:t>
            </a:r>
            <a:endParaRPr lang="cy-GB" dirty="0"/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8D363170-42F4-3E6B-4236-8EE009B21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4835" y="1806121"/>
            <a:ext cx="3867150" cy="380986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Essential </a:t>
            </a:r>
            <a:r>
              <a:rPr lang="en-GB" b="0" i="0" dirty="0" err="1">
                <a:solidFill>
                  <a:srgbClr val="FF0000"/>
                </a:solidFill>
                <a:effectLst/>
                <a:latin typeface="Raleway" pitchFamily="2" charset="0"/>
              </a:rPr>
              <a:t>InfoSkills</a:t>
            </a:r>
            <a:r>
              <a:rPr lang="en-GB" b="0" i="0" dirty="0">
                <a:solidFill>
                  <a:srgbClr val="FF0000"/>
                </a:solidFill>
                <a:effectLst/>
                <a:latin typeface="Raleway" pitchFamily="2" charset="0"/>
              </a:rPr>
              <a:t> for Postgraduate Students and Researchers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https://www.uwtsd.ac.uk/library/infoskills/essential-infoskills-for-postgraduate-students-and-researchers/</a:t>
            </a:r>
            <a:endParaRPr lang="en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 err="1"/>
              <a:t>Please</a:t>
            </a:r>
            <a:r>
              <a:rPr lang="cy-GB" dirty="0"/>
              <a:t> </a:t>
            </a:r>
            <a:r>
              <a:rPr lang="cy-GB" dirty="0" err="1"/>
              <a:t>review</a:t>
            </a:r>
            <a:r>
              <a:rPr lang="cy-GB" dirty="0"/>
              <a:t> this </a:t>
            </a:r>
            <a:r>
              <a:rPr lang="cy-GB" dirty="0" err="1"/>
              <a:t>training</a:t>
            </a:r>
            <a:r>
              <a:rPr lang="cy-GB" dirty="0"/>
              <a:t> it Will be </a:t>
            </a:r>
            <a:r>
              <a:rPr lang="cy-GB" dirty="0" err="1"/>
              <a:t>invaluable</a:t>
            </a:r>
            <a:r>
              <a:rPr lang="cy-GB" dirty="0"/>
              <a:t> to </a:t>
            </a:r>
            <a:r>
              <a:rPr lang="cy-GB" dirty="0" err="1"/>
              <a:t>you</a:t>
            </a:r>
            <a:r>
              <a:rPr lang="cy-GB" dirty="0"/>
              <a:t> to </a:t>
            </a:r>
            <a:r>
              <a:rPr lang="cy-GB" dirty="0" err="1"/>
              <a:t>aid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your</a:t>
            </a:r>
            <a:r>
              <a:rPr lang="cy-GB" dirty="0"/>
              <a:t> </a:t>
            </a:r>
            <a:r>
              <a:rPr lang="cy-GB" dirty="0" err="1"/>
              <a:t>dissertation</a:t>
            </a:r>
            <a:r>
              <a:rPr lang="cy-GB" dirty="0"/>
              <a:t>  Research.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52443D-08C7-DA95-A6D3-170A736326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3867150" cy="3809862"/>
          </a:xfrm>
        </p:spPr>
        <p:txBody>
          <a:bodyPr>
            <a:normAutofit fontScale="775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32468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Llyfrau</a:t>
            </a:r>
            <a:r>
              <a:rPr lang="en-GB" dirty="0"/>
              <a:t>…  Books…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844824"/>
            <a:ext cx="1857375" cy="2790825"/>
          </a:xfr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780928"/>
            <a:ext cx="2026568" cy="289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0167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4853312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895</TotalTime>
  <Words>3961</Words>
  <Application>Microsoft Office PowerPoint</Application>
  <PresentationFormat>On-screen Show (4:3)</PresentationFormat>
  <Paragraphs>471</Paragraphs>
  <Slides>62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70" baseType="lpstr">
      <vt:lpstr>inherit</vt:lpstr>
      <vt:lpstr>Arial</vt:lpstr>
      <vt:lpstr>Calibri</vt:lpstr>
      <vt:lpstr>Calibri Light</vt:lpstr>
      <vt:lpstr>Raleway</vt:lpstr>
      <vt:lpstr>Symbol</vt:lpstr>
      <vt:lpstr>Times New Roman</vt:lpstr>
      <vt:lpstr>Accessible 2</vt:lpstr>
      <vt:lpstr>Dechrau eich Traethawd Hir  Starting Your Dissertation </vt:lpstr>
      <vt:lpstr>Agenda :  </vt:lpstr>
      <vt:lpstr>Agenda :  </vt:lpstr>
      <vt:lpstr>Sesiwn Traethawd Hir MA  MA Dissertation Session </vt:lpstr>
      <vt:lpstr>Beth yw  Traethawd Hir?  What is a Dissertation?  </vt:lpstr>
      <vt:lpstr>AIM(S) </vt:lpstr>
      <vt:lpstr>LEARNING OUTCOMES </vt:lpstr>
      <vt:lpstr>ASESU  ASSESSMENT </vt:lpstr>
      <vt:lpstr>Asesu - Parhad  /Assessment Continued </vt:lpstr>
      <vt:lpstr>Asesu - Parhad</vt:lpstr>
      <vt:lpstr>Assessment Continued </vt:lpstr>
      <vt:lpstr>Submission Deadline </vt:lpstr>
      <vt:lpstr>Sut dylai fy nhraethawd hir edrych? What should my dissertation look like? </vt:lpstr>
      <vt:lpstr>Empirig neu Adolygiad Llenyddiaeth </vt:lpstr>
      <vt:lpstr>Empirical Versus Literature Review </vt:lpstr>
      <vt:lpstr>Empirical Study </vt:lpstr>
      <vt:lpstr>Adolygiad llenyddiaeth Literature Review </vt:lpstr>
      <vt:lpstr>PowerPoint Presentation</vt:lpstr>
      <vt:lpstr>Moodle </vt:lpstr>
      <vt:lpstr>PowerPoint Presentation</vt:lpstr>
      <vt:lpstr>Your Expectations </vt:lpstr>
      <vt:lpstr> </vt:lpstr>
      <vt:lpstr>PowerPoint Presentation</vt:lpstr>
      <vt:lpstr> Rheoliadau'r Brifysgol: University Guidelines: </vt:lpstr>
      <vt:lpstr>Llawlyfr y Traethawd Hir Dissertation Handbook </vt:lpstr>
      <vt:lpstr>Polisi Goruchwylio Myfyrwyr Meistr a Addysgir Supervision Policy for Taught Master’s Students           Crynodeb:                                         Summary: </vt:lpstr>
      <vt:lpstr>Hawl i Gymorth gyda Thraethodau Hir </vt:lpstr>
      <vt:lpstr>Dissertation Support Entitlement </vt:lpstr>
      <vt:lpstr>PowerPoint Presentation</vt:lpstr>
      <vt:lpstr>MA Dissertation Session </vt:lpstr>
      <vt:lpstr>Cychwyn Arni /Getting Started </vt:lpstr>
      <vt:lpstr>Cyn Cynllunio: Cynnig Ymchwil </vt:lpstr>
      <vt:lpstr>Pre-Planning: Research Proposal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Enghraifft 1  Nod/ Example 1  Aim</vt:lpstr>
      <vt:lpstr>Example 1 Objectives</vt:lpstr>
      <vt:lpstr>Enghraifft 2a </vt:lpstr>
      <vt:lpstr>Example 2a </vt:lpstr>
      <vt:lpstr>Enghraifft 2b</vt:lpstr>
      <vt:lpstr>Example 2b</vt:lpstr>
      <vt:lpstr>Camau Nesaf Next Steps </vt:lpstr>
      <vt:lpstr>I’W WNEUD cyn eich sesiwn oruchwyliaeth gyntaf: </vt:lpstr>
      <vt:lpstr>TO DO  Before Your first supervision session : </vt:lpstr>
      <vt:lpstr>Proses Foeseg </vt:lpstr>
      <vt:lpstr>Ethics Process </vt:lpstr>
      <vt:lpstr>Proses Foeseg </vt:lpstr>
      <vt:lpstr>Ethics Process </vt:lpstr>
      <vt:lpstr>Paratoi ar gyfer Goruchwyliaeth</vt:lpstr>
      <vt:lpstr>PowerPoint Presentation</vt:lpstr>
      <vt:lpstr>Preparing for Supervision</vt:lpstr>
      <vt:lpstr>PowerPoint Presentation</vt:lpstr>
      <vt:lpstr>Cynllun Gweithredu  Action Planning </vt:lpstr>
      <vt:lpstr>PowerPoint Presentation</vt:lpstr>
      <vt:lpstr>PowerPoint Presentation</vt:lpstr>
      <vt:lpstr> </vt:lpstr>
      <vt:lpstr>Directed Scheduled Learning: Library Resources </vt:lpstr>
      <vt:lpstr>Llyfrau…  Books…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41</cp:revision>
  <dcterms:created xsi:type="dcterms:W3CDTF">2021-03-10T12:10:47Z</dcterms:created>
  <dcterms:modified xsi:type="dcterms:W3CDTF">2023-09-28T14:30:35Z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