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6D42EF-5735-4E1F-97F1-BE6BF0996DA1}" type="doc">
      <dgm:prSet loTypeId="urn:microsoft.com/office/officeart/2017/3/layout/DropPinTimeline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5E2B969-27DA-43B0-88FE-3020CA6925AD}">
      <dgm:prSet/>
      <dgm:spPr/>
      <dgm:t>
        <a:bodyPr/>
        <a:lstStyle/>
        <a:p>
          <a:pPr>
            <a:defRPr b="1"/>
          </a:pPr>
          <a:r>
            <a:rPr lang="en-US"/>
            <a:t>1919-1950’s</a:t>
          </a:r>
        </a:p>
      </dgm:t>
    </dgm:pt>
    <dgm:pt modelId="{32EBCF51-18B9-4AEC-A809-85A784332F05}" type="parTrans" cxnId="{CB614B49-C24E-486A-B399-40BB76871572}">
      <dgm:prSet/>
      <dgm:spPr/>
      <dgm:t>
        <a:bodyPr/>
        <a:lstStyle/>
        <a:p>
          <a:endParaRPr lang="en-US"/>
        </a:p>
      </dgm:t>
    </dgm:pt>
    <dgm:pt modelId="{52452DC8-7BC9-4364-A5D1-BB894C4671E3}" type="sibTrans" cxnId="{CB614B49-C24E-486A-B399-40BB76871572}">
      <dgm:prSet/>
      <dgm:spPr/>
      <dgm:t>
        <a:bodyPr/>
        <a:lstStyle/>
        <a:p>
          <a:endParaRPr lang="en-US"/>
        </a:p>
      </dgm:t>
    </dgm:pt>
    <dgm:pt modelId="{B666E69F-2B40-4F15-8CEF-D2AA67115161}">
      <dgm:prSet/>
      <dgm:spPr/>
      <dgm:t>
        <a:bodyPr/>
        <a:lstStyle/>
        <a:p>
          <a:r>
            <a:rPr lang="en-US"/>
            <a:t>Jack Cohen starts a market stall and within 5 years launches the name TESCO with the first store 5 years later and floats on the Stock Exchange at 25p/share.</a:t>
          </a:r>
        </a:p>
      </dgm:t>
    </dgm:pt>
    <dgm:pt modelId="{750FB9FC-B273-4313-9537-4A7A4EF8245B}" type="parTrans" cxnId="{B81D32FA-9A33-4A83-A38E-F1174DC7B95C}">
      <dgm:prSet/>
      <dgm:spPr/>
      <dgm:t>
        <a:bodyPr/>
        <a:lstStyle/>
        <a:p>
          <a:endParaRPr lang="en-US"/>
        </a:p>
      </dgm:t>
    </dgm:pt>
    <dgm:pt modelId="{C9F9F3A6-2E4F-4337-AE95-708F5601E979}" type="sibTrans" cxnId="{B81D32FA-9A33-4A83-A38E-F1174DC7B95C}">
      <dgm:prSet/>
      <dgm:spPr/>
      <dgm:t>
        <a:bodyPr/>
        <a:lstStyle/>
        <a:p>
          <a:endParaRPr lang="en-US"/>
        </a:p>
      </dgm:t>
    </dgm:pt>
    <dgm:pt modelId="{1EDCAF0B-E499-4189-AC9F-A2B492F8F2F6}">
      <dgm:prSet/>
      <dgm:spPr/>
      <dgm:t>
        <a:bodyPr/>
        <a:lstStyle/>
        <a:p>
          <a:pPr>
            <a:defRPr b="1"/>
          </a:pPr>
          <a:r>
            <a:rPr lang="en-US"/>
            <a:t>1955–1980</a:t>
          </a:r>
        </a:p>
      </dgm:t>
    </dgm:pt>
    <dgm:pt modelId="{563FE2F1-9409-46B2-8DC0-D76CEB3D10C3}" type="parTrans" cxnId="{940A846B-4811-4A9B-9F77-DCE84388D578}">
      <dgm:prSet/>
      <dgm:spPr/>
      <dgm:t>
        <a:bodyPr/>
        <a:lstStyle/>
        <a:p>
          <a:endParaRPr lang="en-US"/>
        </a:p>
      </dgm:t>
    </dgm:pt>
    <dgm:pt modelId="{55FE3CF5-830F-4527-A61F-C3D90358BCB4}" type="sibTrans" cxnId="{940A846B-4811-4A9B-9F77-DCE84388D578}">
      <dgm:prSet/>
      <dgm:spPr/>
      <dgm:t>
        <a:bodyPr/>
        <a:lstStyle/>
        <a:p>
          <a:endParaRPr lang="en-US"/>
        </a:p>
      </dgm:t>
    </dgm:pt>
    <dgm:pt modelId="{76C8D144-A431-41B7-ADA5-AEF67EF4B120}">
      <dgm:prSet/>
      <dgm:spPr/>
      <dgm:t>
        <a:bodyPr/>
        <a:lstStyle/>
        <a:p>
          <a:r>
            <a:rPr lang="en-US"/>
            <a:t>Opens 500= new stores whilst opening the first supermarket in 1958 and Superstore in 1968. Sadly in 1979 Jack Cohen passed away.</a:t>
          </a:r>
        </a:p>
      </dgm:t>
    </dgm:pt>
    <dgm:pt modelId="{D8B5E602-CD01-462B-B950-A6A702F0BADF}" type="parTrans" cxnId="{14B57977-13D3-4F1D-8A97-CC81B7D5258F}">
      <dgm:prSet/>
      <dgm:spPr/>
      <dgm:t>
        <a:bodyPr/>
        <a:lstStyle/>
        <a:p>
          <a:endParaRPr lang="en-US"/>
        </a:p>
      </dgm:t>
    </dgm:pt>
    <dgm:pt modelId="{87824456-82DD-4712-A720-F5C1AA5B20AF}" type="sibTrans" cxnId="{14B57977-13D3-4F1D-8A97-CC81B7D5258F}">
      <dgm:prSet/>
      <dgm:spPr/>
      <dgm:t>
        <a:bodyPr/>
        <a:lstStyle/>
        <a:p>
          <a:endParaRPr lang="en-US"/>
        </a:p>
      </dgm:t>
    </dgm:pt>
    <dgm:pt modelId="{05B59113-3A60-4DDA-BE69-8E7C64918D9A}">
      <dgm:prSet/>
      <dgm:spPr/>
      <dgm:t>
        <a:bodyPr/>
        <a:lstStyle/>
        <a:p>
          <a:pPr>
            <a:defRPr b="1"/>
          </a:pPr>
          <a:r>
            <a:rPr lang="en-US"/>
            <a:t>1990s</a:t>
          </a:r>
        </a:p>
      </dgm:t>
    </dgm:pt>
    <dgm:pt modelId="{A8014E19-D176-43EF-85DB-B5C4414220E2}" type="parTrans" cxnId="{44276984-CAC6-4E3C-80DF-21560CE37E0F}">
      <dgm:prSet/>
      <dgm:spPr/>
      <dgm:t>
        <a:bodyPr/>
        <a:lstStyle/>
        <a:p>
          <a:endParaRPr lang="en-US"/>
        </a:p>
      </dgm:t>
    </dgm:pt>
    <dgm:pt modelId="{504DCDD7-0AF2-4658-AB6F-A95D626FACD8}" type="sibTrans" cxnId="{44276984-CAC6-4E3C-80DF-21560CE37E0F}">
      <dgm:prSet/>
      <dgm:spPr/>
      <dgm:t>
        <a:bodyPr/>
        <a:lstStyle/>
        <a:p>
          <a:endParaRPr lang="en-US"/>
        </a:p>
      </dgm:t>
    </dgm:pt>
    <dgm:pt modelId="{740F731C-7320-4937-9D4E-FB0671CD8BBC}">
      <dgm:prSet/>
      <dgm:spPr/>
      <dgm:t>
        <a:bodyPr/>
        <a:lstStyle/>
        <a:p>
          <a:r>
            <a:rPr lang="en-US"/>
            <a:t>Tesco expanded into Europe and launched many new products and services including Tesco finance, Tesco value ‘every little helps’</a:t>
          </a:r>
        </a:p>
      </dgm:t>
    </dgm:pt>
    <dgm:pt modelId="{3E68B0B6-A178-4B48-9A17-E0619A37AB8B}" type="parTrans" cxnId="{9A05FF00-CF6A-401E-807B-3E9293923435}">
      <dgm:prSet/>
      <dgm:spPr/>
      <dgm:t>
        <a:bodyPr/>
        <a:lstStyle/>
        <a:p>
          <a:endParaRPr lang="en-US"/>
        </a:p>
      </dgm:t>
    </dgm:pt>
    <dgm:pt modelId="{F0684FBA-25F7-4BED-99C9-ABBD3B4186D4}" type="sibTrans" cxnId="{9A05FF00-CF6A-401E-807B-3E9293923435}">
      <dgm:prSet/>
      <dgm:spPr/>
      <dgm:t>
        <a:bodyPr/>
        <a:lstStyle/>
        <a:p>
          <a:endParaRPr lang="en-US"/>
        </a:p>
      </dgm:t>
    </dgm:pt>
    <dgm:pt modelId="{49E33EAC-108C-43FC-B2F9-1F5F55D496AC}">
      <dgm:prSet/>
      <dgm:spPr/>
      <dgm:t>
        <a:bodyPr/>
        <a:lstStyle/>
        <a:p>
          <a:pPr>
            <a:defRPr b="1"/>
          </a:pPr>
          <a:r>
            <a:rPr lang="en-US"/>
            <a:t>2000</a:t>
          </a:r>
        </a:p>
      </dgm:t>
    </dgm:pt>
    <dgm:pt modelId="{7204B56A-65A6-4107-834F-FE69F510C7B7}" type="parTrans" cxnId="{350CBE3F-34F2-475C-9A22-16C87947F969}">
      <dgm:prSet/>
      <dgm:spPr/>
      <dgm:t>
        <a:bodyPr/>
        <a:lstStyle/>
        <a:p>
          <a:endParaRPr lang="en-US"/>
        </a:p>
      </dgm:t>
    </dgm:pt>
    <dgm:pt modelId="{DA669DC6-FEEE-4091-88EA-E3BB52A4C37A}" type="sibTrans" cxnId="{350CBE3F-34F2-475C-9A22-16C87947F969}">
      <dgm:prSet/>
      <dgm:spPr/>
      <dgm:t>
        <a:bodyPr/>
        <a:lstStyle/>
        <a:p>
          <a:endParaRPr lang="en-US"/>
        </a:p>
      </dgm:t>
    </dgm:pt>
    <dgm:pt modelId="{E86D4127-4138-4E08-B536-02CE900D19B4}">
      <dgm:prSet/>
      <dgm:spPr/>
      <dgm:t>
        <a:bodyPr/>
        <a:lstStyle/>
        <a:p>
          <a:r>
            <a:rPr lang="en-US"/>
            <a:t>Tesco online is live along with F&amp;F clothing and Tesco Mobile.</a:t>
          </a:r>
        </a:p>
      </dgm:t>
    </dgm:pt>
    <dgm:pt modelId="{0922E19D-D817-42EC-A022-57B23AD494E2}" type="parTrans" cxnId="{5A444410-6418-4A00-90AC-F5A5C2176126}">
      <dgm:prSet/>
      <dgm:spPr/>
      <dgm:t>
        <a:bodyPr/>
        <a:lstStyle/>
        <a:p>
          <a:endParaRPr lang="en-US"/>
        </a:p>
      </dgm:t>
    </dgm:pt>
    <dgm:pt modelId="{3E02F940-F66D-4F08-9664-6A25D8F4BBE3}" type="sibTrans" cxnId="{5A444410-6418-4A00-90AC-F5A5C2176126}">
      <dgm:prSet/>
      <dgm:spPr/>
      <dgm:t>
        <a:bodyPr/>
        <a:lstStyle/>
        <a:p>
          <a:endParaRPr lang="en-US"/>
        </a:p>
      </dgm:t>
    </dgm:pt>
    <dgm:pt modelId="{020BE6CE-3A55-477E-A07A-3FA0A8F420F4}">
      <dgm:prSet/>
      <dgm:spPr/>
      <dgm:t>
        <a:bodyPr/>
        <a:lstStyle/>
        <a:p>
          <a:pPr>
            <a:defRPr b="1"/>
          </a:pPr>
          <a:r>
            <a:rPr lang="en-US"/>
            <a:t>2010</a:t>
          </a:r>
        </a:p>
      </dgm:t>
    </dgm:pt>
    <dgm:pt modelId="{10A7B674-EF72-4746-87B1-A37ACCECE60C}" type="parTrans" cxnId="{F902FA27-D42C-4D7A-80F9-442D28AF9D65}">
      <dgm:prSet/>
      <dgm:spPr/>
      <dgm:t>
        <a:bodyPr/>
        <a:lstStyle/>
        <a:p>
          <a:endParaRPr lang="en-US"/>
        </a:p>
      </dgm:t>
    </dgm:pt>
    <dgm:pt modelId="{16C082D8-EA40-4960-9DBA-0DA0129289B5}" type="sibTrans" cxnId="{F902FA27-D42C-4D7A-80F9-442D28AF9D65}">
      <dgm:prSet/>
      <dgm:spPr/>
      <dgm:t>
        <a:bodyPr/>
        <a:lstStyle/>
        <a:p>
          <a:endParaRPr lang="en-US"/>
        </a:p>
      </dgm:t>
    </dgm:pt>
    <dgm:pt modelId="{A233336A-4C44-4B40-BB5C-8CDDA99E34D5}">
      <dgm:prSet/>
      <dgm:spPr/>
      <dgm:t>
        <a:bodyPr/>
        <a:lstStyle/>
        <a:p>
          <a:r>
            <a:rPr lang="en-US" dirty="0"/>
            <a:t> Mergers with Bookers and Collaborations with Next. Supporting Local farmers and more aware of the community needs</a:t>
          </a:r>
        </a:p>
        <a:p>
          <a:r>
            <a:rPr lang="en-US" dirty="0"/>
            <a:t>COVID-19</a:t>
          </a:r>
        </a:p>
      </dgm:t>
    </dgm:pt>
    <dgm:pt modelId="{156E348A-C225-44D9-8AC8-6318A28C6488}" type="parTrans" cxnId="{BCEE8F46-C1B9-4931-BB5C-5179A2F4316B}">
      <dgm:prSet/>
      <dgm:spPr/>
      <dgm:t>
        <a:bodyPr/>
        <a:lstStyle/>
        <a:p>
          <a:endParaRPr lang="en-US"/>
        </a:p>
      </dgm:t>
    </dgm:pt>
    <dgm:pt modelId="{7645C510-DA6F-4861-BEA1-C704CD576DC9}" type="sibTrans" cxnId="{BCEE8F46-C1B9-4931-BB5C-5179A2F4316B}">
      <dgm:prSet/>
      <dgm:spPr/>
      <dgm:t>
        <a:bodyPr/>
        <a:lstStyle/>
        <a:p>
          <a:endParaRPr lang="en-US"/>
        </a:p>
      </dgm:t>
    </dgm:pt>
    <dgm:pt modelId="{2A13F9E3-0CA3-4BF0-BC4A-FF4E47694823}" type="pres">
      <dgm:prSet presAssocID="{4D6D42EF-5735-4E1F-97F1-BE6BF0996DA1}" presName="root" presStyleCnt="0">
        <dgm:presLayoutVars>
          <dgm:chMax/>
          <dgm:chPref/>
          <dgm:animLvl val="lvl"/>
        </dgm:presLayoutVars>
      </dgm:prSet>
      <dgm:spPr/>
    </dgm:pt>
    <dgm:pt modelId="{CEC2BD37-1DAD-4183-BDF4-5D09DC00CCCC}" type="pres">
      <dgm:prSet presAssocID="{4D6D42EF-5735-4E1F-97F1-BE6BF0996DA1}" presName="divider" presStyleLbl="fgAcc1" presStyleIdx="0" presStyleCnt="6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gm:spPr>
    </dgm:pt>
    <dgm:pt modelId="{4DEA6493-6117-41A1-A651-EBBB552056A9}" type="pres">
      <dgm:prSet presAssocID="{4D6D42EF-5735-4E1F-97F1-BE6BF0996DA1}" presName="nodes" presStyleCnt="0">
        <dgm:presLayoutVars>
          <dgm:chMax/>
          <dgm:chPref/>
          <dgm:animLvl val="lvl"/>
        </dgm:presLayoutVars>
      </dgm:prSet>
      <dgm:spPr/>
    </dgm:pt>
    <dgm:pt modelId="{08D556A5-1BB1-4059-BA30-D39C344A5205}" type="pres">
      <dgm:prSet presAssocID="{05E2B969-27DA-43B0-88FE-3020CA6925AD}" presName="composite" presStyleCnt="0"/>
      <dgm:spPr/>
    </dgm:pt>
    <dgm:pt modelId="{C3EEA41D-0404-4459-B3F8-73DFFE0B1085}" type="pres">
      <dgm:prSet presAssocID="{05E2B969-27DA-43B0-88FE-3020CA6925AD}" presName="ConnectorPoint" presStyleLbl="lnNode1" presStyleIdx="0" presStyleCnt="5"/>
      <dgm:spPr>
        <a:solidFill>
          <a:schemeClr val="accent2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1C145FE6-2FC5-4197-A73B-70152E965768}" type="pres">
      <dgm:prSet presAssocID="{05E2B969-27DA-43B0-88FE-3020CA6925AD}" presName="DropPinPlaceHolder" presStyleCnt="0"/>
      <dgm:spPr/>
    </dgm:pt>
    <dgm:pt modelId="{94AA1131-B9E6-4031-B4EF-27611DDD16F7}" type="pres">
      <dgm:prSet presAssocID="{05E2B969-27DA-43B0-88FE-3020CA6925AD}" presName="DropPin" presStyleLbl="alignNode1" presStyleIdx="0" presStyleCnt="5"/>
      <dgm:spPr/>
    </dgm:pt>
    <dgm:pt modelId="{813AA19B-B4EB-4F14-8281-19D1F2458EBA}" type="pres">
      <dgm:prSet presAssocID="{05E2B969-27DA-43B0-88FE-3020CA6925AD}" presName="Ellipse" presStyleLbl="fgAcc1" presStyleIdx="1" presStyleCnt="6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00A6DD80-1BAF-4506-BD24-BE2EE10CC8A1}" type="pres">
      <dgm:prSet presAssocID="{05E2B969-27DA-43B0-88FE-3020CA6925AD}" presName="L2TextContainer" presStyleLbl="revTx" presStyleIdx="0" presStyleCnt="10">
        <dgm:presLayoutVars>
          <dgm:bulletEnabled val="1"/>
        </dgm:presLayoutVars>
      </dgm:prSet>
      <dgm:spPr/>
    </dgm:pt>
    <dgm:pt modelId="{4DFDF89A-26A4-4D5F-AF1D-EF29034CE20C}" type="pres">
      <dgm:prSet presAssocID="{05E2B969-27DA-43B0-88FE-3020CA6925AD}" presName="L1TextContainer" presStyleLbl="revTx" presStyleIdx="1" presStyleCnt="10">
        <dgm:presLayoutVars>
          <dgm:chMax val="1"/>
          <dgm:chPref val="1"/>
          <dgm:bulletEnabled val="1"/>
        </dgm:presLayoutVars>
      </dgm:prSet>
      <dgm:spPr/>
    </dgm:pt>
    <dgm:pt modelId="{8E4D9DF2-A3E6-4E2E-AFAF-2C261E8666E6}" type="pres">
      <dgm:prSet presAssocID="{05E2B969-27DA-43B0-88FE-3020CA6925AD}" presName="ConnectLine" presStyleLbl="sibTrans1D1" presStyleIdx="0" presStyleCnt="5"/>
      <dgm:spPr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4FED02A7-1675-41D1-B3A7-3058794C21AC}" type="pres">
      <dgm:prSet presAssocID="{05E2B969-27DA-43B0-88FE-3020CA6925AD}" presName="EmptyPlaceHolder" presStyleCnt="0"/>
      <dgm:spPr/>
    </dgm:pt>
    <dgm:pt modelId="{46C2DC0A-192D-4BF8-AF5B-D6EC908315BD}" type="pres">
      <dgm:prSet presAssocID="{52452DC8-7BC9-4364-A5D1-BB894C4671E3}" presName="spaceBetweenRectangles" presStyleCnt="0"/>
      <dgm:spPr/>
    </dgm:pt>
    <dgm:pt modelId="{05FB48F9-BA2A-4F01-911A-AEF22A688DE9}" type="pres">
      <dgm:prSet presAssocID="{1EDCAF0B-E499-4189-AC9F-A2B492F8F2F6}" presName="composite" presStyleCnt="0"/>
      <dgm:spPr/>
    </dgm:pt>
    <dgm:pt modelId="{CBF28A2E-B68E-4128-8461-54E01EFD4A24}" type="pres">
      <dgm:prSet presAssocID="{1EDCAF0B-E499-4189-AC9F-A2B492F8F2F6}" presName="ConnectorPoint" presStyleLbl="lnNode1" presStyleIdx="1" presStyleCnt="5"/>
      <dgm:spPr>
        <a:solidFill>
          <a:schemeClr val="accent2">
            <a:hueOff val="377221"/>
            <a:satOff val="-2717"/>
            <a:lumOff val="-5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CEC5E7F6-6F8E-4D8B-AE20-08BF81F6785B}" type="pres">
      <dgm:prSet presAssocID="{1EDCAF0B-E499-4189-AC9F-A2B492F8F2F6}" presName="DropPinPlaceHolder" presStyleCnt="0"/>
      <dgm:spPr/>
    </dgm:pt>
    <dgm:pt modelId="{8EE56968-AF28-44B8-9177-4EE6965139DF}" type="pres">
      <dgm:prSet presAssocID="{1EDCAF0B-E499-4189-AC9F-A2B492F8F2F6}" presName="DropPin" presStyleLbl="alignNode1" presStyleIdx="1" presStyleCnt="5"/>
      <dgm:spPr/>
    </dgm:pt>
    <dgm:pt modelId="{43A1EDE9-64C6-4CD1-9A1B-73A1E235BF45}" type="pres">
      <dgm:prSet presAssocID="{1EDCAF0B-E499-4189-AC9F-A2B492F8F2F6}" presName="Ellipse" presStyleLbl="fgAcc1" presStyleIdx="2" presStyleCnt="6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FDBA31EC-7C5F-4902-A9C3-97720D895F5A}" type="pres">
      <dgm:prSet presAssocID="{1EDCAF0B-E499-4189-AC9F-A2B492F8F2F6}" presName="L2TextContainer" presStyleLbl="revTx" presStyleIdx="2" presStyleCnt="10">
        <dgm:presLayoutVars>
          <dgm:bulletEnabled val="1"/>
        </dgm:presLayoutVars>
      </dgm:prSet>
      <dgm:spPr/>
    </dgm:pt>
    <dgm:pt modelId="{65BF50AC-E334-4989-84B3-F10FDBC0135D}" type="pres">
      <dgm:prSet presAssocID="{1EDCAF0B-E499-4189-AC9F-A2B492F8F2F6}" presName="L1TextContainer" presStyleLbl="revTx" presStyleIdx="3" presStyleCnt="10">
        <dgm:presLayoutVars>
          <dgm:chMax val="1"/>
          <dgm:chPref val="1"/>
          <dgm:bulletEnabled val="1"/>
        </dgm:presLayoutVars>
      </dgm:prSet>
      <dgm:spPr/>
    </dgm:pt>
    <dgm:pt modelId="{BC1D2F4B-6579-4FE8-9584-3DAFDD406028}" type="pres">
      <dgm:prSet presAssocID="{1EDCAF0B-E499-4189-AC9F-A2B492F8F2F6}" presName="ConnectLine" presStyleLbl="sibTrans1D1" presStyleIdx="1" presStyleCnt="5"/>
      <dgm:spPr>
        <a:noFill/>
        <a:ln w="12700" cap="flat" cmpd="sng" algn="ctr">
          <a:solidFill>
            <a:schemeClr val="accent2">
              <a:hueOff val="377221"/>
              <a:satOff val="-2717"/>
              <a:lumOff val="-50"/>
              <a:alphaOff val="0"/>
            </a:schemeClr>
          </a:solidFill>
          <a:prstDash val="dash"/>
          <a:miter lim="800000"/>
        </a:ln>
        <a:effectLst/>
      </dgm:spPr>
    </dgm:pt>
    <dgm:pt modelId="{FE8E2304-7DA2-4330-8653-2EAC7A1BC345}" type="pres">
      <dgm:prSet presAssocID="{1EDCAF0B-E499-4189-AC9F-A2B492F8F2F6}" presName="EmptyPlaceHolder" presStyleCnt="0"/>
      <dgm:spPr/>
    </dgm:pt>
    <dgm:pt modelId="{3E35CFAD-62CC-44FB-90C0-37499DC7F003}" type="pres">
      <dgm:prSet presAssocID="{55FE3CF5-830F-4527-A61F-C3D90358BCB4}" presName="spaceBetweenRectangles" presStyleCnt="0"/>
      <dgm:spPr/>
    </dgm:pt>
    <dgm:pt modelId="{90BB93AE-D0AE-4141-86BB-69E9C9610D4B}" type="pres">
      <dgm:prSet presAssocID="{05B59113-3A60-4DDA-BE69-8E7C64918D9A}" presName="composite" presStyleCnt="0"/>
      <dgm:spPr/>
    </dgm:pt>
    <dgm:pt modelId="{11FED87E-7770-4F31-AC29-3057E50A385E}" type="pres">
      <dgm:prSet presAssocID="{05B59113-3A60-4DDA-BE69-8E7C64918D9A}" presName="ConnectorPoint" presStyleLbl="lnNode1" presStyleIdx="2" presStyleCnt="5"/>
      <dgm:spPr>
        <a:solidFill>
          <a:schemeClr val="accent2">
            <a:hueOff val="754442"/>
            <a:satOff val="-5435"/>
            <a:lumOff val="-99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6BD40B43-2FC5-40B4-B268-F5942CD464F0}" type="pres">
      <dgm:prSet presAssocID="{05B59113-3A60-4DDA-BE69-8E7C64918D9A}" presName="DropPinPlaceHolder" presStyleCnt="0"/>
      <dgm:spPr/>
    </dgm:pt>
    <dgm:pt modelId="{9E69011D-543F-4BAD-AF53-E313E78F4274}" type="pres">
      <dgm:prSet presAssocID="{05B59113-3A60-4DDA-BE69-8E7C64918D9A}" presName="DropPin" presStyleLbl="alignNode1" presStyleIdx="2" presStyleCnt="5"/>
      <dgm:spPr/>
    </dgm:pt>
    <dgm:pt modelId="{937F42B3-3946-4398-A877-4B05141C84DA}" type="pres">
      <dgm:prSet presAssocID="{05B59113-3A60-4DDA-BE69-8E7C64918D9A}" presName="Ellipse" presStyleLbl="fgAcc1" presStyleIdx="3" presStyleCnt="6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A1F3C54A-9D89-47C0-86CB-0592D1FAF6F2}" type="pres">
      <dgm:prSet presAssocID="{05B59113-3A60-4DDA-BE69-8E7C64918D9A}" presName="L2TextContainer" presStyleLbl="revTx" presStyleIdx="4" presStyleCnt="10">
        <dgm:presLayoutVars>
          <dgm:bulletEnabled val="1"/>
        </dgm:presLayoutVars>
      </dgm:prSet>
      <dgm:spPr/>
    </dgm:pt>
    <dgm:pt modelId="{3190EBB7-93FC-4A26-A8B9-E75E5634ED32}" type="pres">
      <dgm:prSet presAssocID="{05B59113-3A60-4DDA-BE69-8E7C64918D9A}" presName="L1TextContainer" presStyleLbl="revTx" presStyleIdx="5" presStyleCnt="10">
        <dgm:presLayoutVars>
          <dgm:chMax val="1"/>
          <dgm:chPref val="1"/>
          <dgm:bulletEnabled val="1"/>
        </dgm:presLayoutVars>
      </dgm:prSet>
      <dgm:spPr/>
    </dgm:pt>
    <dgm:pt modelId="{643F5665-F89D-439C-A5CF-C2ECED7F6FEA}" type="pres">
      <dgm:prSet presAssocID="{05B59113-3A60-4DDA-BE69-8E7C64918D9A}" presName="ConnectLine" presStyleLbl="sibTrans1D1" presStyleIdx="2" presStyleCnt="5"/>
      <dgm:spPr>
        <a:noFill/>
        <a:ln w="12700" cap="flat" cmpd="sng" algn="ctr">
          <a:solidFill>
            <a:schemeClr val="accent2">
              <a:hueOff val="754442"/>
              <a:satOff val="-5435"/>
              <a:lumOff val="-99"/>
              <a:alphaOff val="0"/>
            </a:schemeClr>
          </a:solidFill>
          <a:prstDash val="dash"/>
          <a:miter lim="800000"/>
        </a:ln>
        <a:effectLst/>
      </dgm:spPr>
    </dgm:pt>
    <dgm:pt modelId="{CC5196CB-331B-402F-818A-675F14BD29A9}" type="pres">
      <dgm:prSet presAssocID="{05B59113-3A60-4DDA-BE69-8E7C64918D9A}" presName="EmptyPlaceHolder" presStyleCnt="0"/>
      <dgm:spPr/>
    </dgm:pt>
    <dgm:pt modelId="{E59B462A-9577-424A-8A6E-D43EE5EEC306}" type="pres">
      <dgm:prSet presAssocID="{504DCDD7-0AF2-4658-AB6F-A95D626FACD8}" presName="spaceBetweenRectangles" presStyleCnt="0"/>
      <dgm:spPr/>
    </dgm:pt>
    <dgm:pt modelId="{2CF67039-6744-4065-8E55-953C2F12BF85}" type="pres">
      <dgm:prSet presAssocID="{49E33EAC-108C-43FC-B2F9-1F5F55D496AC}" presName="composite" presStyleCnt="0"/>
      <dgm:spPr/>
    </dgm:pt>
    <dgm:pt modelId="{C2F647BD-E98F-4EFF-8762-64C4EA75292D}" type="pres">
      <dgm:prSet presAssocID="{49E33EAC-108C-43FC-B2F9-1F5F55D496AC}" presName="ConnectorPoint" presStyleLbl="lnNode1" presStyleIdx="3" presStyleCnt="5"/>
      <dgm:spPr>
        <a:solidFill>
          <a:schemeClr val="accent2">
            <a:hueOff val="1131662"/>
            <a:satOff val="-8152"/>
            <a:lumOff val="-149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2BA60196-AD2F-4362-AB5B-C17C50799118}" type="pres">
      <dgm:prSet presAssocID="{49E33EAC-108C-43FC-B2F9-1F5F55D496AC}" presName="DropPinPlaceHolder" presStyleCnt="0"/>
      <dgm:spPr/>
    </dgm:pt>
    <dgm:pt modelId="{6108313A-22D8-4279-93EB-203E636B87FB}" type="pres">
      <dgm:prSet presAssocID="{49E33EAC-108C-43FC-B2F9-1F5F55D496AC}" presName="DropPin" presStyleLbl="alignNode1" presStyleIdx="3" presStyleCnt="5"/>
      <dgm:spPr/>
    </dgm:pt>
    <dgm:pt modelId="{B4BE5565-8DE6-4D51-812B-7B795B810A7E}" type="pres">
      <dgm:prSet presAssocID="{49E33EAC-108C-43FC-B2F9-1F5F55D496AC}" presName="Ellipse" presStyleLbl="fgAcc1" presStyleIdx="4" presStyleCnt="6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99A205A6-B902-4E04-86A3-2ECA92837C69}" type="pres">
      <dgm:prSet presAssocID="{49E33EAC-108C-43FC-B2F9-1F5F55D496AC}" presName="L2TextContainer" presStyleLbl="revTx" presStyleIdx="6" presStyleCnt="10">
        <dgm:presLayoutVars>
          <dgm:bulletEnabled val="1"/>
        </dgm:presLayoutVars>
      </dgm:prSet>
      <dgm:spPr/>
    </dgm:pt>
    <dgm:pt modelId="{E63977C1-F8BD-4103-BA2B-2EB7A55CC416}" type="pres">
      <dgm:prSet presAssocID="{49E33EAC-108C-43FC-B2F9-1F5F55D496AC}" presName="L1TextContainer" presStyleLbl="revTx" presStyleIdx="7" presStyleCnt="10">
        <dgm:presLayoutVars>
          <dgm:chMax val="1"/>
          <dgm:chPref val="1"/>
          <dgm:bulletEnabled val="1"/>
        </dgm:presLayoutVars>
      </dgm:prSet>
      <dgm:spPr/>
    </dgm:pt>
    <dgm:pt modelId="{E8420DD2-3A01-42F0-9895-63D26DD3C144}" type="pres">
      <dgm:prSet presAssocID="{49E33EAC-108C-43FC-B2F9-1F5F55D496AC}" presName="ConnectLine" presStyleLbl="sibTrans1D1" presStyleIdx="3" presStyleCnt="5"/>
      <dgm:spPr>
        <a:noFill/>
        <a:ln w="12700" cap="flat" cmpd="sng" algn="ctr">
          <a:solidFill>
            <a:schemeClr val="accent2">
              <a:hueOff val="1131662"/>
              <a:satOff val="-8152"/>
              <a:lumOff val="-149"/>
              <a:alphaOff val="0"/>
            </a:schemeClr>
          </a:solidFill>
          <a:prstDash val="dash"/>
          <a:miter lim="800000"/>
        </a:ln>
        <a:effectLst/>
      </dgm:spPr>
    </dgm:pt>
    <dgm:pt modelId="{E4E678DF-EFBB-4DA9-9ADA-4CDE6725DABF}" type="pres">
      <dgm:prSet presAssocID="{49E33EAC-108C-43FC-B2F9-1F5F55D496AC}" presName="EmptyPlaceHolder" presStyleCnt="0"/>
      <dgm:spPr/>
    </dgm:pt>
    <dgm:pt modelId="{FD6A68C1-A728-44F6-A1E2-3806C5A81D26}" type="pres">
      <dgm:prSet presAssocID="{DA669DC6-FEEE-4091-88EA-E3BB52A4C37A}" presName="spaceBetweenRectangles" presStyleCnt="0"/>
      <dgm:spPr/>
    </dgm:pt>
    <dgm:pt modelId="{C6C04FE0-8775-4A69-84B8-7A2C49B5F17D}" type="pres">
      <dgm:prSet presAssocID="{020BE6CE-3A55-477E-A07A-3FA0A8F420F4}" presName="composite" presStyleCnt="0"/>
      <dgm:spPr/>
    </dgm:pt>
    <dgm:pt modelId="{DF0A5282-3E38-45E4-8A52-CA2B14395394}" type="pres">
      <dgm:prSet presAssocID="{020BE6CE-3A55-477E-A07A-3FA0A8F420F4}" presName="ConnectorPoint" presStyleLbl="lnNode1" presStyleIdx="4" presStyleCnt="5"/>
      <dgm:spPr>
        <a:solidFill>
          <a:schemeClr val="accent2">
            <a:hueOff val="1508883"/>
            <a:satOff val="-10870"/>
            <a:lumOff val="-198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ECDC5790-0206-4B33-A6AF-09FD43347A8D}" type="pres">
      <dgm:prSet presAssocID="{020BE6CE-3A55-477E-A07A-3FA0A8F420F4}" presName="DropPinPlaceHolder" presStyleCnt="0"/>
      <dgm:spPr/>
    </dgm:pt>
    <dgm:pt modelId="{547D4A28-6665-47EF-B8D4-182D6D17755B}" type="pres">
      <dgm:prSet presAssocID="{020BE6CE-3A55-477E-A07A-3FA0A8F420F4}" presName="DropPin" presStyleLbl="alignNode1" presStyleIdx="4" presStyleCnt="5"/>
      <dgm:spPr/>
    </dgm:pt>
    <dgm:pt modelId="{E1D6B0BE-977A-43E0-A96E-ECD5A1F8E428}" type="pres">
      <dgm:prSet presAssocID="{020BE6CE-3A55-477E-A07A-3FA0A8F420F4}" presName="Ellipse" presStyleLbl="fgAcc1" presStyleIdx="5" presStyleCnt="6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C454F2B7-027B-419E-844E-11A5513B644E}" type="pres">
      <dgm:prSet presAssocID="{020BE6CE-3A55-477E-A07A-3FA0A8F420F4}" presName="L2TextContainer" presStyleLbl="revTx" presStyleIdx="8" presStyleCnt="10">
        <dgm:presLayoutVars>
          <dgm:bulletEnabled val="1"/>
        </dgm:presLayoutVars>
      </dgm:prSet>
      <dgm:spPr/>
    </dgm:pt>
    <dgm:pt modelId="{6E7F68A2-A552-4994-BB14-EC5D52B024B2}" type="pres">
      <dgm:prSet presAssocID="{020BE6CE-3A55-477E-A07A-3FA0A8F420F4}" presName="L1TextContainer" presStyleLbl="revTx" presStyleIdx="9" presStyleCnt="10">
        <dgm:presLayoutVars>
          <dgm:chMax val="1"/>
          <dgm:chPref val="1"/>
          <dgm:bulletEnabled val="1"/>
        </dgm:presLayoutVars>
      </dgm:prSet>
      <dgm:spPr/>
    </dgm:pt>
    <dgm:pt modelId="{6770AE80-A645-43C0-8B6F-7DD8092FEEAB}" type="pres">
      <dgm:prSet presAssocID="{020BE6CE-3A55-477E-A07A-3FA0A8F420F4}" presName="ConnectLine" presStyleLbl="sibTrans1D1" presStyleIdx="4" presStyleCnt="5"/>
      <dgm:spPr>
        <a:noFill/>
        <a:ln w="12700" cap="flat" cmpd="sng" algn="ctr">
          <a:solidFill>
            <a:schemeClr val="accent2">
              <a:hueOff val="1508883"/>
              <a:satOff val="-10870"/>
              <a:lumOff val="-198"/>
              <a:alphaOff val="0"/>
            </a:schemeClr>
          </a:solidFill>
          <a:prstDash val="dash"/>
          <a:miter lim="800000"/>
        </a:ln>
        <a:effectLst/>
      </dgm:spPr>
    </dgm:pt>
    <dgm:pt modelId="{D6CFF224-ECD0-4B20-8951-7EE9069339B5}" type="pres">
      <dgm:prSet presAssocID="{020BE6CE-3A55-477E-A07A-3FA0A8F420F4}" presName="EmptyPlaceHolder" presStyleCnt="0"/>
      <dgm:spPr/>
    </dgm:pt>
  </dgm:ptLst>
  <dgm:cxnLst>
    <dgm:cxn modelId="{9A05FF00-CF6A-401E-807B-3E9293923435}" srcId="{05B59113-3A60-4DDA-BE69-8E7C64918D9A}" destId="{740F731C-7320-4937-9D4E-FB0671CD8BBC}" srcOrd="0" destOrd="0" parTransId="{3E68B0B6-A178-4B48-9A17-E0619A37AB8B}" sibTransId="{F0684FBA-25F7-4BED-99C9-ABBD3B4186D4}"/>
    <dgm:cxn modelId="{5A444410-6418-4A00-90AC-F5A5C2176126}" srcId="{49E33EAC-108C-43FC-B2F9-1F5F55D496AC}" destId="{E86D4127-4138-4E08-B536-02CE900D19B4}" srcOrd="0" destOrd="0" parTransId="{0922E19D-D817-42EC-A022-57B23AD494E2}" sibTransId="{3E02F940-F66D-4F08-9664-6A25D8F4BBE3}"/>
    <dgm:cxn modelId="{7A2E9D24-3991-460E-B106-F10680E41305}" type="presOf" srcId="{05B59113-3A60-4DDA-BE69-8E7C64918D9A}" destId="{3190EBB7-93FC-4A26-A8B9-E75E5634ED32}" srcOrd="0" destOrd="0" presId="urn:microsoft.com/office/officeart/2017/3/layout/DropPinTimeline"/>
    <dgm:cxn modelId="{F902FA27-D42C-4D7A-80F9-442D28AF9D65}" srcId="{4D6D42EF-5735-4E1F-97F1-BE6BF0996DA1}" destId="{020BE6CE-3A55-477E-A07A-3FA0A8F420F4}" srcOrd="4" destOrd="0" parTransId="{10A7B674-EF72-4746-87B1-A37ACCECE60C}" sibTransId="{16C082D8-EA40-4960-9DBA-0DA0129289B5}"/>
    <dgm:cxn modelId="{36224E2B-D52B-474D-965F-EE20891EB201}" type="presOf" srcId="{76C8D144-A431-41B7-ADA5-AEF67EF4B120}" destId="{FDBA31EC-7C5F-4902-A9C3-97720D895F5A}" srcOrd="0" destOrd="0" presId="urn:microsoft.com/office/officeart/2017/3/layout/DropPinTimeline"/>
    <dgm:cxn modelId="{350CBE3F-34F2-475C-9A22-16C87947F969}" srcId="{4D6D42EF-5735-4E1F-97F1-BE6BF0996DA1}" destId="{49E33EAC-108C-43FC-B2F9-1F5F55D496AC}" srcOrd="3" destOrd="0" parTransId="{7204B56A-65A6-4107-834F-FE69F510C7B7}" sibTransId="{DA669DC6-FEEE-4091-88EA-E3BB52A4C37A}"/>
    <dgm:cxn modelId="{BBBA8D5F-6CD9-451F-A4A0-A45A39253D1B}" type="presOf" srcId="{740F731C-7320-4937-9D4E-FB0671CD8BBC}" destId="{A1F3C54A-9D89-47C0-86CB-0592D1FAF6F2}" srcOrd="0" destOrd="0" presId="urn:microsoft.com/office/officeart/2017/3/layout/DropPinTimeline"/>
    <dgm:cxn modelId="{B21A8A62-9B2B-4F94-A376-6C5C1E521B5F}" type="presOf" srcId="{A233336A-4C44-4B40-BB5C-8CDDA99E34D5}" destId="{C454F2B7-027B-419E-844E-11A5513B644E}" srcOrd="0" destOrd="0" presId="urn:microsoft.com/office/officeart/2017/3/layout/DropPinTimeline"/>
    <dgm:cxn modelId="{BCEE8F46-C1B9-4931-BB5C-5179A2F4316B}" srcId="{020BE6CE-3A55-477E-A07A-3FA0A8F420F4}" destId="{A233336A-4C44-4B40-BB5C-8CDDA99E34D5}" srcOrd="0" destOrd="0" parTransId="{156E348A-C225-44D9-8AC8-6318A28C6488}" sibTransId="{7645C510-DA6F-4861-BEA1-C704CD576DC9}"/>
    <dgm:cxn modelId="{CB614B49-C24E-486A-B399-40BB76871572}" srcId="{4D6D42EF-5735-4E1F-97F1-BE6BF0996DA1}" destId="{05E2B969-27DA-43B0-88FE-3020CA6925AD}" srcOrd="0" destOrd="0" parTransId="{32EBCF51-18B9-4AEC-A809-85A784332F05}" sibTransId="{52452DC8-7BC9-4364-A5D1-BB894C4671E3}"/>
    <dgm:cxn modelId="{940A846B-4811-4A9B-9F77-DCE84388D578}" srcId="{4D6D42EF-5735-4E1F-97F1-BE6BF0996DA1}" destId="{1EDCAF0B-E499-4189-AC9F-A2B492F8F2F6}" srcOrd="1" destOrd="0" parTransId="{563FE2F1-9409-46B2-8DC0-D76CEB3D10C3}" sibTransId="{55FE3CF5-830F-4527-A61F-C3D90358BCB4}"/>
    <dgm:cxn modelId="{423CAF6B-D908-49D5-AD26-4F11573EB3AE}" type="presOf" srcId="{B666E69F-2B40-4F15-8CEF-D2AA67115161}" destId="{00A6DD80-1BAF-4506-BD24-BE2EE10CC8A1}" srcOrd="0" destOrd="0" presId="urn:microsoft.com/office/officeart/2017/3/layout/DropPinTimeline"/>
    <dgm:cxn modelId="{14B57977-13D3-4F1D-8A97-CC81B7D5258F}" srcId="{1EDCAF0B-E499-4189-AC9F-A2B492F8F2F6}" destId="{76C8D144-A431-41B7-ADA5-AEF67EF4B120}" srcOrd="0" destOrd="0" parTransId="{D8B5E602-CD01-462B-B950-A6A702F0BADF}" sibTransId="{87824456-82DD-4712-A720-F5C1AA5B20AF}"/>
    <dgm:cxn modelId="{44276984-CAC6-4E3C-80DF-21560CE37E0F}" srcId="{4D6D42EF-5735-4E1F-97F1-BE6BF0996DA1}" destId="{05B59113-3A60-4DDA-BE69-8E7C64918D9A}" srcOrd="2" destOrd="0" parTransId="{A8014E19-D176-43EF-85DB-B5C4414220E2}" sibTransId="{504DCDD7-0AF2-4658-AB6F-A95D626FACD8}"/>
    <dgm:cxn modelId="{167E408F-B1E7-4EC9-878E-377360BB7F4E}" type="presOf" srcId="{49E33EAC-108C-43FC-B2F9-1F5F55D496AC}" destId="{E63977C1-F8BD-4103-BA2B-2EB7A55CC416}" srcOrd="0" destOrd="0" presId="urn:microsoft.com/office/officeart/2017/3/layout/DropPinTimeline"/>
    <dgm:cxn modelId="{F75FD8A5-255F-41EE-8999-837F381B431A}" type="presOf" srcId="{020BE6CE-3A55-477E-A07A-3FA0A8F420F4}" destId="{6E7F68A2-A552-4994-BB14-EC5D52B024B2}" srcOrd="0" destOrd="0" presId="urn:microsoft.com/office/officeart/2017/3/layout/DropPinTimeline"/>
    <dgm:cxn modelId="{7A608EAA-9704-4D8A-B782-BF050930B720}" type="presOf" srcId="{E86D4127-4138-4E08-B536-02CE900D19B4}" destId="{99A205A6-B902-4E04-86A3-2ECA92837C69}" srcOrd="0" destOrd="0" presId="urn:microsoft.com/office/officeart/2017/3/layout/DropPinTimeline"/>
    <dgm:cxn modelId="{11101BB7-0A72-48FF-A111-DECAAD7F0EDF}" type="presOf" srcId="{4D6D42EF-5735-4E1F-97F1-BE6BF0996DA1}" destId="{2A13F9E3-0CA3-4BF0-BC4A-FF4E47694823}" srcOrd="0" destOrd="0" presId="urn:microsoft.com/office/officeart/2017/3/layout/DropPinTimeline"/>
    <dgm:cxn modelId="{28B8A6C2-2385-4AB8-BDD1-EA633456ACB0}" type="presOf" srcId="{05E2B969-27DA-43B0-88FE-3020CA6925AD}" destId="{4DFDF89A-26A4-4D5F-AF1D-EF29034CE20C}" srcOrd="0" destOrd="0" presId="urn:microsoft.com/office/officeart/2017/3/layout/DropPinTimeline"/>
    <dgm:cxn modelId="{48BC60F9-0CEC-4B97-8314-A4EEEBCA19FA}" type="presOf" srcId="{1EDCAF0B-E499-4189-AC9F-A2B492F8F2F6}" destId="{65BF50AC-E334-4989-84B3-F10FDBC0135D}" srcOrd="0" destOrd="0" presId="urn:microsoft.com/office/officeart/2017/3/layout/DropPinTimeline"/>
    <dgm:cxn modelId="{B81D32FA-9A33-4A83-A38E-F1174DC7B95C}" srcId="{05E2B969-27DA-43B0-88FE-3020CA6925AD}" destId="{B666E69F-2B40-4F15-8CEF-D2AA67115161}" srcOrd="0" destOrd="0" parTransId="{750FB9FC-B273-4313-9537-4A7A4EF8245B}" sibTransId="{C9F9F3A6-2E4F-4337-AE95-708F5601E979}"/>
    <dgm:cxn modelId="{5CFEE283-03ED-4A53-A487-D8568CA4C142}" type="presParOf" srcId="{2A13F9E3-0CA3-4BF0-BC4A-FF4E47694823}" destId="{CEC2BD37-1DAD-4183-BDF4-5D09DC00CCCC}" srcOrd="0" destOrd="0" presId="urn:microsoft.com/office/officeart/2017/3/layout/DropPinTimeline"/>
    <dgm:cxn modelId="{63941855-329D-439D-B018-51BAE3F1409C}" type="presParOf" srcId="{2A13F9E3-0CA3-4BF0-BC4A-FF4E47694823}" destId="{4DEA6493-6117-41A1-A651-EBBB552056A9}" srcOrd="1" destOrd="0" presId="urn:microsoft.com/office/officeart/2017/3/layout/DropPinTimeline"/>
    <dgm:cxn modelId="{E92AE243-0CF9-438D-A9F8-8A9BED640E9B}" type="presParOf" srcId="{4DEA6493-6117-41A1-A651-EBBB552056A9}" destId="{08D556A5-1BB1-4059-BA30-D39C344A5205}" srcOrd="0" destOrd="0" presId="urn:microsoft.com/office/officeart/2017/3/layout/DropPinTimeline"/>
    <dgm:cxn modelId="{479E1EA3-C834-4C19-A79E-DAB5F7882651}" type="presParOf" srcId="{08D556A5-1BB1-4059-BA30-D39C344A5205}" destId="{C3EEA41D-0404-4459-B3F8-73DFFE0B1085}" srcOrd="0" destOrd="0" presId="urn:microsoft.com/office/officeart/2017/3/layout/DropPinTimeline"/>
    <dgm:cxn modelId="{6CA1603D-D9A1-41E0-B821-0D9D87F73F39}" type="presParOf" srcId="{08D556A5-1BB1-4059-BA30-D39C344A5205}" destId="{1C145FE6-2FC5-4197-A73B-70152E965768}" srcOrd="1" destOrd="0" presId="urn:microsoft.com/office/officeart/2017/3/layout/DropPinTimeline"/>
    <dgm:cxn modelId="{F653C79B-F2E3-4B2D-8289-FA0E665625CB}" type="presParOf" srcId="{1C145FE6-2FC5-4197-A73B-70152E965768}" destId="{94AA1131-B9E6-4031-B4EF-27611DDD16F7}" srcOrd="0" destOrd="0" presId="urn:microsoft.com/office/officeart/2017/3/layout/DropPinTimeline"/>
    <dgm:cxn modelId="{6EE4AA7B-9CEB-487C-B870-FD15070EA6AE}" type="presParOf" srcId="{1C145FE6-2FC5-4197-A73B-70152E965768}" destId="{813AA19B-B4EB-4F14-8281-19D1F2458EBA}" srcOrd="1" destOrd="0" presId="urn:microsoft.com/office/officeart/2017/3/layout/DropPinTimeline"/>
    <dgm:cxn modelId="{684B50A9-3192-46E9-B7B0-F29CA40E6D2D}" type="presParOf" srcId="{08D556A5-1BB1-4059-BA30-D39C344A5205}" destId="{00A6DD80-1BAF-4506-BD24-BE2EE10CC8A1}" srcOrd="2" destOrd="0" presId="urn:microsoft.com/office/officeart/2017/3/layout/DropPinTimeline"/>
    <dgm:cxn modelId="{314C2007-883B-449D-9676-EAAF42C966C3}" type="presParOf" srcId="{08D556A5-1BB1-4059-BA30-D39C344A5205}" destId="{4DFDF89A-26A4-4D5F-AF1D-EF29034CE20C}" srcOrd="3" destOrd="0" presId="urn:microsoft.com/office/officeart/2017/3/layout/DropPinTimeline"/>
    <dgm:cxn modelId="{818EF26C-2E4B-4715-8E0F-AAD2331E07A8}" type="presParOf" srcId="{08D556A5-1BB1-4059-BA30-D39C344A5205}" destId="{8E4D9DF2-A3E6-4E2E-AFAF-2C261E8666E6}" srcOrd="4" destOrd="0" presId="urn:microsoft.com/office/officeart/2017/3/layout/DropPinTimeline"/>
    <dgm:cxn modelId="{4B622D4B-D6F2-4205-BF6E-A4B299A1373B}" type="presParOf" srcId="{08D556A5-1BB1-4059-BA30-D39C344A5205}" destId="{4FED02A7-1675-41D1-B3A7-3058794C21AC}" srcOrd="5" destOrd="0" presId="urn:microsoft.com/office/officeart/2017/3/layout/DropPinTimeline"/>
    <dgm:cxn modelId="{F863DFDD-2143-480A-8FCC-F4D3A620A09F}" type="presParOf" srcId="{4DEA6493-6117-41A1-A651-EBBB552056A9}" destId="{46C2DC0A-192D-4BF8-AF5B-D6EC908315BD}" srcOrd="1" destOrd="0" presId="urn:microsoft.com/office/officeart/2017/3/layout/DropPinTimeline"/>
    <dgm:cxn modelId="{15A5DC06-081C-4EA0-BEAB-DD0D5BCEBB10}" type="presParOf" srcId="{4DEA6493-6117-41A1-A651-EBBB552056A9}" destId="{05FB48F9-BA2A-4F01-911A-AEF22A688DE9}" srcOrd="2" destOrd="0" presId="urn:microsoft.com/office/officeart/2017/3/layout/DropPinTimeline"/>
    <dgm:cxn modelId="{6993805D-03CE-4089-82C1-313DF353029F}" type="presParOf" srcId="{05FB48F9-BA2A-4F01-911A-AEF22A688DE9}" destId="{CBF28A2E-B68E-4128-8461-54E01EFD4A24}" srcOrd="0" destOrd="0" presId="urn:microsoft.com/office/officeart/2017/3/layout/DropPinTimeline"/>
    <dgm:cxn modelId="{1089E3E1-5E9D-4601-AB96-AFB9B93C8017}" type="presParOf" srcId="{05FB48F9-BA2A-4F01-911A-AEF22A688DE9}" destId="{CEC5E7F6-6F8E-4D8B-AE20-08BF81F6785B}" srcOrd="1" destOrd="0" presId="urn:microsoft.com/office/officeart/2017/3/layout/DropPinTimeline"/>
    <dgm:cxn modelId="{3ABA87FE-89E4-443E-B8E3-30692404A59B}" type="presParOf" srcId="{CEC5E7F6-6F8E-4D8B-AE20-08BF81F6785B}" destId="{8EE56968-AF28-44B8-9177-4EE6965139DF}" srcOrd="0" destOrd="0" presId="urn:microsoft.com/office/officeart/2017/3/layout/DropPinTimeline"/>
    <dgm:cxn modelId="{05BECCF9-8F03-491A-87AE-B9EDBE1AC792}" type="presParOf" srcId="{CEC5E7F6-6F8E-4D8B-AE20-08BF81F6785B}" destId="{43A1EDE9-64C6-4CD1-9A1B-73A1E235BF45}" srcOrd="1" destOrd="0" presId="urn:microsoft.com/office/officeart/2017/3/layout/DropPinTimeline"/>
    <dgm:cxn modelId="{327A35FB-335C-478B-8531-7CED0DE5FC75}" type="presParOf" srcId="{05FB48F9-BA2A-4F01-911A-AEF22A688DE9}" destId="{FDBA31EC-7C5F-4902-A9C3-97720D895F5A}" srcOrd="2" destOrd="0" presId="urn:microsoft.com/office/officeart/2017/3/layout/DropPinTimeline"/>
    <dgm:cxn modelId="{468DB0F7-554F-4C02-8135-4C8CF9742A62}" type="presParOf" srcId="{05FB48F9-BA2A-4F01-911A-AEF22A688DE9}" destId="{65BF50AC-E334-4989-84B3-F10FDBC0135D}" srcOrd="3" destOrd="0" presId="urn:microsoft.com/office/officeart/2017/3/layout/DropPinTimeline"/>
    <dgm:cxn modelId="{659E4F25-59CF-4177-B9EA-876DFD824949}" type="presParOf" srcId="{05FB48F9-BA2A-4F01-911A-AEF22A688DE9}" destId="{BC1D2F4B-6579-4FE8-9584-3DAFDD406028}" srcOrd="4" destOrd="0" presId="urn:microsoft.com/office/officeart/2017/3/layout/DropPinTimeline"/>
    <dgm:cxn modelId="{DDEBDD64-0D6B-4EC2-97CC-D252D1AF581A}" type="presParOf" srcId="{05FB48F9-BA2A-4F01-911A-AEF22A688DE9}" destId="{FE8E2304-7DA2-4330-8653-2EAC7A1BC345}" srcOrd="5" destOrd="0" presId="urn:microsoft.com/office/officeart/2017/3/layout/DropPinTimeline"/>
    <dgm:cxn modelId="{A57CEE92-7903-4ECA-90A4-78A5179042A8}" type="presParOf" srcId="{4DEA6493-6117-41A1-A651-EBBB552056A9}" destId="{3E35CFAD-62CC-44FB-90C0-37499DC7F003}" srcOrd="3" destOrd="0" presId="urn:microsoft.com/office/officeart/2017/3/layout/DropPinTimeline"/>
    <dgm:cxn modelId="{1B4AB91B-AB9A-421D-A89A-929E01893CD5}" type="presParOf" srcId="{4DEA6493-6117-41A1-A651-EBBB552056A9}" destId="{90BB93AE-D0AE-4141-86BB-69E9C9610D4B}" srcOrd="4" destOrd="0" presId="urn:microsoft.com/office/officeart/2017/3/layout/DropPinTimeline"/>
    <dgm:cxn modelId="{73C09325-6CC4-4E06-88AE-812EF6897964}" type="presParOf" srcId="{90BB93AE-D0AE-4141-86BB-69E9C9610D4B}" destId="{11FED87E-7770-4F31-AC29-3057E50A385E}" srcOrd="0" destOrd="0" presId="urn:microsoft.com/office/officeart/2017/3/layout/DropPinTimeline"/>
    <dgm:cxn modelId="{75A58143-9EBD-4296-A396-0D15CD41B4CC}" type="presParOf" srcId="{90BB93AE-D0AE-4141-86BB-69E9C9610D4B}" destId="{6BD40B43-2FC5-40B4-B268-F5942CD464F0}" srcOrd="1" destOrd="0" presId="urn:microsoft.com/office/officeart/2017/3/layout/DropPinTimeline"/>
    <dgm:cxn modelId="{DFD50396-1EB9-4FAE-84C6-C3CCE6976B17}" type="presParOf" srcId="{6BD40B43-2FC5-40B4-B268-F5942CD464F0}" destId="{9E69011D-543F-4BAD-AF53-E313E78F4274}" srcOrd="0" destOrd="0" presId="urn:microsoft.com/office/officeart/2017/3/layout/DropPinTimeline"/>
    <dgm:cxn modelId="{91380ADF-7D04-4AE5-9C21-68656C75BDD7}" type="presParOf" srcId="{6BD40B43-2FC5-40B4-B268-F5942CD464F0}" destId="{937F42B3-3946-4398-A877-4B05141C84DA}" srcOrd="1" destOrd="0" presId="urn:microsoft.com/office/officeart/2017/3/layout/DropPinTimeline"/>
    <dgm:cxn modelId="{CE46E24F-218B-4E57-8D5E-7EA25D74EC87}" type="presParOf" srcId="{90BB93AE-D0AE-4141-86BB-69E9C9610D4B}" destId="{A1F3C54A-9D89-47C0-86CB-0592D1FAF6F2}" srcOrd="2" destOrd="0" presId="urn:microsoft.com/office/officeart/2017/3/layout/DropPinTimeline"/>
    <dgm:cxn modelId="{C1CB181E-997A-4467-9753-C7158715ABC7}" type="presParOf" srcId="{90BB93AE-D0AE-4141-86BB-69E9C9610D4B}" destId="{3190EBB7-93FC-4A26-A8B9-E75E5634ED32}" srcOrd="3" destOrd="0" presId="urn:microsoft.com/office/officeart/2017/3/layout/DropPinTimeline"/>
    <dgm:cxn modelId="{1C384B94-D1D9-49BC-8B39-BE7668315B1D}" type="presParOf" srcId="{90BB93AE-D0AE-4141-86BB-69E9C9610D4B}" destId="{643F5665-F89D-439C-A5CF-C2ECED7F6FEA}" srcOrd="4" destOrd="0" presId="urn:microsoft.com/office/officeart/2017/3/layout/DropPinTimeline"/>
    <dgm:cxn modelId="{AFDF2B29-46F6-4F73-97A4-8C8386BFD7C0}" type="presParOf" srcId="{90BB93AE-D0AE-4141-86BB-69E9C9610D4B}" destId="{CC5196CB-331B-402F-818A-675F14BD29A9}" srcOrd="5" destOrd="0" presId="urn:microsoft.com/office/officeart/2017/3/layout/DropPinTimeline"/>
    <dgm:cxn modelId="{509E75FF-2DB1-4F9B-AF96-3D8B26A28AE0}" type="presParOf" srcId="{4DEA6493-6117-41A1-A651-EBBB552056A9}" destId="{E59B462A-9577-424A-8A6E-D43EE5EEC306}" srcOrd="5" destOrd="0" presId="urn:microsoft.com/office/officeart/2017/3/layout/DropPinTimeline"/>
    <dgm:cxn modelId="{D1648B13-C136-4BAB-BA90-0E63D9CFB221}" type="presParOf" srcId="{4DEA6493-6117-41A1-A651-EBBB552056A9}" destId="{2CF67039-6744-4065-8E55-953C2F12BF85}" srcOrd="6" destOrd="0" presId="urn:microsoft.com/office/officeart/2017/3/layout/DropPinTimeline"/>
    <dgm:cxn modelId="{FD98D96B-D7FE-4DE4-9EF8-3BEF26601210}" type="presParOf" srcId="{2CF67039-6744-4065-8E55-953C2F12BF85}" destId="{C2F647BD-E98F-4EFF-8762-64C4EA75292D}" srcOrd="0" destOrd="0" presId="urn:microsoft.com/office/officeart/2017/3/layout/DropPinTimeline"/>
    <dgm:cxn modelId="{B8864434-65C8-4BBD-B126-2B4FFABE34B7}" type="presParOf" srcId="{2CF67039-6744-4065-8E55-953C2F12BF85}" destId="{2BA60196-AD2F-4362-AB5B-C17C50799118}" srcOrd="1" destOrd="0" presId="urn:microsoft.com/office/officeart/2017/3/layout/DropPinTimeline"/>
    <dgm:cxn modelId="{7A95D66D-FC10-4C67-B8C6-4F3A2594B7EF}" type="presParOf" srcId="{2BA60196-AD2F-4362-AB5B-C17C50799118}" destId="{6108313A-22D8-4279-93EB-203E636B87FB}" srcOrd="0" destOrd="0" presId="urn:microsoft.com/office/officeart/2017/3/layout/DropPinTimeline"/>
    <dgm:cxn modelId="{2B79D0DC-E897-4757-9B9C-3FCE095C5A38}" type="presParOf" srcId="{2BA60196-AD2F-4362-AB5B-C17C50799118}" destId="{B4BE5565-8DE6-4D51-812B-7B795B810A7E}" srcOrd="1" destOrd="0" presId="urn:microsoft.com/office/officeart/2017/3/layout/DropPinTimeline"/>
    <dgm:cxn modelId="{217F3EB4-20B1-414B-A917-09BA62AE9948}" type="presParOf" srcId="{2CF67039-6744-4065-8E55-953C2F12BF85}" destId="{99A205A6-B902-4E04-86A3-2ECA92837C69}" srcOrd="2" destOrd="0" presId="urn:microsoft.com/office/officeart/2017/3/layout/DropPinTimeline"/>
    <dgm:cxn modelId="{43B36F6D-4B94-4201-BE72-6FBB80D5B26E}" type="presParOf" srcId="{2CF67039-6744-4065-8E55-953C2F12BF85}" destId="{E63977C1-F8BD-4103-BA2B-2EB7A55CC416}" srcOrd="3" destOrd="0" presId="urn:microsoft.com/office/officeart/2017/3/layout/DropPinTimeline"/>
    <dgm:cxn modelId="{978E0CB4-4B74-4DCE-8F33-15EDF73D9E73}" type="presParOf" srcId="{2CF67039-6744-4065-8E55-953C2F12BF85}" destId="{E8420DD2-3A01-42F0-9895-63D26DD3C144}" srcOrd="4" destOrd="0" presId="urn:microsoft.com/office/officeart/2017/3/layout/DropPinTimeline"/>
    <dgm:cxn modelId="{CEAF809E-9B91-4AEC-8AC5-A23108DBA9BC}" type="presParOf" srcId="{2CF67039-6744-4065-8E55-953C2F12BF85}" destId="{E4E678DF-EFBB-4DA9-9ADA-4CDE6725DABF}" srcOrd="5" destOrd="0" presId="urn:microsoft.com/office/officeart/2017/3/layout/DropPinTimeline"/>
    <dgm:cxn modelId="{36CF980C-1D32-4A27-948C-DA7A23EC46DE}" type="presParOf" srcId="{4DEA6493-6117-41A1-A651-EBBB552056A9}" destId="{FD6A68C1-A728-44F6-A1E2-3806C5A81D26}" srcOrd="7" destOrd="0" presId="urn:microsoft.com/office/officeart/2017/3/layout/DropPinTimeline"/>
    <dgm:cxn modelId="{E5760C9F-D383-4C8F-B3BD-BCF6BE998609}" type="presParOf" srcId="{4DEA6493-6117-41A1-A651-EBBB552056A9}" destId="{C6C04FE0-8775-4A69-84B8-7A2C49B5F17D}" srcOrd="8" destOrd="0" presId="urn:microsoft.com/office/officeart/2017/3/layout/DropPinTimeline"/>
    <dgm:cxn modelId="{D50FC395-C7D1-4710-BE11-31008DA26605}" type="presParOf" srcId="{C6C04FE0-8775-4A69-84B8-7A2C49B5F17D}" destId="{DF0A5282-3E38-45E4-8A52-CA2B14395394}" srcOrd="0" destOrd="0" presId="urn:microsoft.com/office/officeart/2017/3/layout/DropPinTimeline"/>
    <dgm:cxn modelId="{A6E0512D-8B04-4EF3-ABAA-03A275C79684}" type="presParOf" srcId="{C6C04FE0-8775-4A69-84B8-7A2C49B5F17D}" destId="{ECDC5790-0206-4B33-A6AF-09FD43347A8D}" srcOrd="1" destOrd="0" presId="urn:microsoft.com/office/officeart/2017/3/layout/DropPinTimeline"/>
    <dgm:cxn modelId="{10AF5E1A-F11C-43C9-B70C-8EEA1D921D3D}" type="presParOf" srcId="{ECDC5790-0206-4B33-A6AF-09FD43347A8D}" destId="{547D4A28-6665-47EF-B8D4-182D6D17755B}" srcOrd="0" destOrd="0" presId="urn:microsoft.com/office/officeart/2017/3/layout/DropPinTimeline"/>
    <dgm:cxn modelId="{6D3E348C-5274-4F74-BE2F-86E6EDEE7C7B}" type="presParOf" srcId="{ECDC5790-0206-4B33-A6AF-09FD43347A8D}" destId="{E1D6B0BE-977A-43E0-A96E-ECD5A1F8E428}" srcOrd="1" destOrd="0" presId="urn:microsoft.com/office/officeart/2017/3/layout/DropPinTimeline"/>
    <dgm:cxn modelId="{365A15DC-6520-4468-B4A3-543235BCCB76}" type="presParOf" srcId="{C6C04FE0-8775-4A69-84B8-7A2C49B5F17D}" destId="{C454F2B7-027B-419E-844E-11A5513B644E}" srcOrd="2" destOrd="0" presId="urn:microsoft.com/office/officeart/2017/3/layout/DropPinTimeline"/>
    <dgm:cxn modelId="{A1AA2265-7982-4151-BF66-FB3488FE5205}" type="presParOf" srcId="{C6C04FE0-8775-4A69-84B8-7A2C49B5F17D}" destId="{6E7F68A2-A552-4994-BB14-EC5D52B024B2}" srcOrd="3" destOrd="0" presId="urn:microsoft.com/office/officeart/2017/3/layout/DropPinTimeline"/>
    <dgm:cxn modelId="{1E8EFBCF-7096-4673-B768-95F3B6D70A69}" type="presParOf" srcId="{C6C04FE0-8775-4A69-84B8-7A2C49B5F17D}" destId="{6770AE80-A645-43C0-8B6F-7DD8092FEEAB}" srcOrd="4" destOrd="0" presId="urn:microsoft.com/office/officeart/2017/3/layout/DropPinTimeline"/>
    <dgm:cxn modelId="{917E57C1-4675-456A-992D-3339C6D336BC}" type="presParOf" srcId="{C6C04FE0-8775-4A69-84B8-7A2C49B5F17D}" destId="{D6CFF224-ECD0-4B20-8951-7EE9069339B5}" srcOrd="5" destOrd="0" presId="urn:microsoft.com/office/officeart/2017/3/layout/DropPinTimeline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C2BD37-1DAD-4183-BDF4-5D09DC00CCCC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AA1131-B9E6-4031-B4EF-27611DDD16F7}">
      <dsp:nvSpPr>
        <dsp:cNvPr id="0" name=""/>
        <dsp:cNvSpPr/>
      </dsp:nvSpPr>
      <dsp:spPr>
        <a:xfrm rot="8100000">
          <a:off x="66922" y="501406"/>
          <a:ext cx="319993" cy="319993"/>
        </a:xfrm>
        <a:prstGeom prst="teardrop">
          <a:avLst>
            <a:gd name="adj" fmla="val 11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3AA19B-B4EB-4F14-8281-19D1F2458EBA}">
      <dsp:nvSpPr>
        <dsp:cNvPr id="0" name=""/>
        <dsp:cNvSpPr/>
      </dsp:nvSpPr>
      <dsp:spPr>
        <a:xfrm>
          <a:off x="102470" y="536955"/>
          <a:ext cx="248896" cy="24889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A6DD80-1BAF-4506-BD24-BE2EE10CC8A1}">
      <dsp:nvSpPr>
        <dsp:cNvPr id="0" name=""/>
        <dsp:cNvSpPr/>
      </dsp:nvSpPr>
      <dsp:spPr>
        <a:xfrm>
          <a:off x="453188" y="887672"/>
          <a:ext cx="2916487" cy="1287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82550" rIns="82550" bIns="123825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Jack Cohen starts a market stall and within 5 years launches the name TESCO with the first store 5 years later and floats on the Stock Exchange at 25p/share.</a:t>
          </a:r>
        </a:p>
      </dsp:txBody>
      <dsp:txXfrm>
        <a:off x="453188" y="887672"/>
        <a:ext cx="2916487" cy="1287996"/>
      </dsp:txXfrm>
    </dsp:sp>
    <dsp:sp modelId="{4DFDF89A-26A4-4D5F-AF1D-EF29034CE20C}">
      <dsp:nvSpPr>
        <dsp:cNvPr id="0" name=""/>
        <dsp:cNvSpPr/>
      </dsp:nvSpPr>
      <dsp:spPr>
        <a:xfrm>
          <a:off x="453188" y="435133"/>
          <a:ext cx="2916487" cy="4525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0795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700" kern="1200"/>
            <a:t>1919-1950’s</a:t>
          </a:r>
        </a:p>
      </dsp:txBody>
      <dsp:txXfrm>
        <a:off x="453188" y="435133"/>
        <a:ext cx="2916487" cy="452539"/>
      </dsp:txXfrm>
    </dsp:sp>
    <dsp:sp modelId="{8E4D9DF2-A3E6-4E2E-AFAF-2C261E8666E6}">
      <dsp:nvSpPr>
        <dsp:cNvPr id="0" name=""/>
        <dsp:cNvSpPr/>
      </dsp:nvSpPr>
      <dsp:spPr>
        <a:xfrm>
          <a:off x="226918" y="887672"/>
          <a:ext cx="0" cy="1287996"/>
        </a:xfrm>
        <a:prstGeom prst="line">
          <a:avLst/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EEA41D-0404-4459-B3F8-73DFFE0B1085}">
      <dsp:nvSpPr>
        <dsp:cNvPr id="0" name=""/>
        <dsp:cNvSpPr/>
      </dsp:nvSpPr>
      <dsp:spPr>
        <a:xfrm>
          <a:off x="186190" y="2134940"/>
          <a:ext cx="81457" cy="8145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E56968-AF28-44B8-9177-4EE6965139DF}">
      <dsp:nvSpPr>
        <dsp:cNvPr id="0" name=""/>
        <dsp:cNvSpPr/>
      </dsp:nvSpPr>
      <dsp:spPr>
        <a:xfrm rot="18900000">
          <a:off x="1817037" y="3529937"/>
          <a:ext cx="319993" cy="319993"/>
        </a:xfrm>
        <a:prstGeom prst="teardrop">
          <a:avLst>
            <a:gd name="adj" fmla="val 115000"/>
          </a:avLst>
        </a:prstGeom>
        <a:solidFill>
          <a:schemeClr val="accent2">
            <a:hueOff val="377221"/>
            <a:satOff val="-2717"/>
            <a:lumOff val="-50"/>
            <a:alphaOff val="0"/>
          </a:schemeClr>
        </a:solidFill>
        <a:ln w="12700" cap="flat" cmpd="sng" algn="ctr">
          <a:solidFill>
            <a:schemeClr val="accent2">
              <a:hueOff val="377221"/>
              <a:satOff val="-2717"/>
              <a:lumOff val="-5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A1EDE9-64C6-4CD1-9A1B-73A1E235BF45}">
      <dsp:nvSpPr>
        <dsp:cNvPr id="0" name=""/>
        <dsp:cNvSpPr/>
      </dsp:nvSpPr>
      <dsp:spPr>
        <a:xfrm>
          <a:off x="1852585" y="3565486"/>
          <a:ext cx="248896" cy="24889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BA31EC-7C5F-4902-A9C3-97720D895F5A}">
      <dsp:nvSpPr>
        <dsp:cNvPr id="0" name=""/>
        <dsp:cNvSpPr/>
      </dsp:nvSpPr>
      <dsp:spPr>
        <a:xfrm>
          <a:off x="2203303" y="2175669"/>
          <a:ext cx="2916487" cy="1287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3825" rIns="0" bIns="82550" numCol="1" spcCol="1270" anchor="b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Opens 500= new stores whilst opening the first supermarket in 1958 and Superstore in 1968. Sadly in 1979 Jack Cohen passed away.</a:t>
          </a:r>
        </a:p>
      </dsp:txBody>
      <dsp:txXfrm>
        <a:off x="2203303" y="2175669"/>
        <a:ext cx="2916487" cy="1287996"/>
      </dsp:txXfrm>
    </dsp:sp>
    <dsp:sp modelId="{65BF50AC-E334-4989-84B3-F10FDBC0135D}">
      <dsp:nvSpPr>
        <dsp:cNvPr id="0" name=""/>
        <dsp:cNvSpPr/>
      </dsp:nvSpPr>
      <dsp:spPr>
        <a:xfrm>
          <a:off x="2203303" y="3463665"/>
          <a:ext cx="2916487" cy="4525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0795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700" kern="1200"/>
            <a:t>1955–1980</a:t>
          </a:r>
        </a:p>
      </dsp:txBody>
      <dsp:txXfrm>
        <a:off x="2203303" y="3463665"/>
        <a:ext cx="2916487" cy="452539"/>
      </dsp:txXfrm>
    </dsp:sp>
    <dsp:sp modelId="{BC1D2F4B-6579-4FE8-9584-3DAFDD406028}">
      <dsp:nvSpPr>
        <dsp:cNvPr id="0" name=""/>
        <dsp:cNvSpPr/>
      </dsp:nvSpPr>
      <dsp:spPr>
        <a:xfrm>
          <a:off x="1977034" y="2175669"/>
          <a:ext cx="0" cy="1287996"/>
        </a:xfrm>
        <a:prstGeom prst="line">
          <a:avLst/>
        </a:prstGeom>
        <a:noFill/>
        <a:ln w="12700" cap="flat" cmpd="sng" algn="ctr">
          <a:solidFill>
            <a:schemeClr val="accent2">
              <a:hueOff val="377221"/>
              <a:satOff val="-2717"/>
              <a:lumOff val="-5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F28A2E-B68E-4128-8461-54E01EFD4A24}">
      <dsp:nvSpPr>
        <dsp:cNvPr id="0" name=""/>
        <dsp:cNvSpPr/>
      </dsp:nvSpPr>
      <dsp:spPr>
        <a:xfrm>
          <a:off x="1936305" y="2134940"/>
          <a:ext cx="81457" cy="81457"/>
        </a:xfrm>
        <a:prstGeom prst="ellipse">
          <a:avLst/>
        </a:prstGeom>
        <a:solidFill>
          <a:schemeClr val="accent2">
            <a:hueOff val="377221"/>
            <a:satOff val="-2717"/>
            <a:lumOff val="-5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69011D-543F-4BAD-AF53-E313E78F4274}">
      <dsp:nvSpPr>
        <dsp:cNvPr id="0" name=""/>
        <dsp:cNvSpPr/>
      </dsp:nvSpPr>
      <dsp:spPr>
        <a:xfrm rot="8100000">
          <a:off x="3567152" y="501406"/>
          <a:ext cx="319993" cy="319993"/>
        </a:xfrm>
        <a:prstGeom prst="teardrop">
          <a:avLst>
            <a:gd name="adj" fmla="val 115000"/>
          </a:avLst>
        </a:prstGeom>
        <a:solidFill>
          <a:schemeClr val="accent2">
            <a:hueOff val="754442"/>
            <a:satOff val="-5435"/>
            <a:lumOff val="-99"/>
            <a:alphaOff val="0"/>
          </a:schemeClr>
        </a:solidFill>
        <a:ln w="12700" cap="flat" cmpd="sng" algn="ctr">
          <a:solidFill>
            <a:schemeClr val="accent2">
              <a:hueOff val="754442"/>
              <a:satOff val="-5435"/>
              <a:lumOff val="-9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7F42B3-3946-4398-A877-4B05141C84DA}">
      <dsp:nvSpPr>
        <dsp:cNvPr id="0" name=""/>
        <dsp:cNvSpPr/>
      </dsp:nvSpPr>
      <dsp:spPr>
        <a:xfrm>
          <a:off x="3602701" y="536955"/>
          <a:ext cx="248896" cy="24889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F3C54A-9D89-47C0-86CB-0592D1FAF6F2}">
      <dsp:nvSpPr>
        <dsp:cNvPr id="0" name=""/>
        <dsp:cNvSpPr/>
      </dsp:nvSpPr>
      <dsp:spPr>
        <a:xfrm>
          <a:off x="3953419" y="887672"/>
          <a:ext cx="2916487" cy="1287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82550" rIns="82550" bIns="123825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Tesco expanded into Europe and launched many new products and services including Tesco finance, Tesco value ‘every little helps’</a:t>
          </a:r>
        </a:p>
      </dsp:txBody>
      <dsp:txXfrm>
        <a:off x="3953419" y="887672"/>
        <a:ext cx="2916487" cy="1287996"/>
      </dsp:txXfrm>
    </dsp:sp>
    <dsp:sp modelId="{3190EBB7-93FC-4A26-A8B9-E75E5634ED32}">
      <dsp:nvSpPr>
        <dsp:cNvPr id="0" name=""/>
        <dsp:cNvSpPr/>
      </dsp:nvSpPr>
      <dsp:spPr>
        <a:xfrm>
          <a:off x="3953419" y="435133"/>
          <a:ext cx="2916487" cy="4525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0795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700" kern="1200"/>
            <a:t>1990s</a:t>
          </a:r>
        </a:p>
      </dsp:txBody>
      <dsp:txXfrm>
        <a:off x="3953419" y="435133"/>
        <a:ext cx="2916487" cy="452539"/>
      </dsp:txXfrm>
    </dsp:sp>
    <dsp:sp modelId="{643F5665-F89D-439C-A5CF-C2ECED7F6FEA}">
      <dsp:nvSpPr>
        <dsp:cNvPr id="0" name=""/>
        <dsp:cNvSpPr/>
      </dsp:nvSpPr>
      <dsp:spPr>
        <a:xfrm>
          <a:off x="3727149" y="887672"/>
          <a:ext cx="0" cy="1287996"/>
        </a:xfrm>
        <a:prstGeom prst="line">
          <a:avLst/>
        </a:prstGeom>
        <a:noFill/>
        <a:ln w="12700" cap="flat" cmpd="sng" algn="ctr">
          <a:solidFill>
            <a:schemeClr val="accent2">
              <a:hueOff val="754442"/>
              <a:satOff val="-5435"/>
              <a:lumOff val="-99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FED87E-7770-4F31-AC29-3057E50A385E}">
      <dsp:nvSpPr>
        <dsp:cNvPr id="0" name=""/>
        <dsp:cNvSpPr/>
      </dsp:nvSpPr>
      <dsp:spPr>
        <a:xfrm>
          <a:off x="3686420" y="2134940"/>
          <a:ext cx="81457" cy="81457"/>
        </a:xfrm>
        <a:prstGeom prst="ellipse">
          <a:avLst/>
        </a:prstGeom>
        <a:solidFill>
          <a:schemeClr val="accent2">
            <a:hueOff val="754442"/>
            <a:satOff val="-5435"/>
            <a:lumOff val="-99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08313A-22D8-4279-93EB-203E636B87FB}">
      <dsp:nvSpPr>
        <dsp:cNvPr id="0" name=""/>
        <dsp:cNvSpPr/>
      </dsp:nvSpPr>
      <dsp:spPr>
        <a:xfrm rot="18900000">
          <a:off x="5317268" y="3529937"/>
          <a:ext cx="319993" cy="319993"/>
        </a:xfrm>
        <a:prstGeom prst="teardrop">
          <a:avLst>
            <a:gd name="adj" fmla="val 115000"/>
          </a:avLst>
        </a:prstGeom>
        <a:solidFill>
          <a:schemeClr val="accent2">
            <a:hueOff val="1131662"/>
            <a:satOff val="-8152"/>
            <a:lumOff val="-149"/>
            <a:alphaOff val="0"/>
          </a:schemeClr>
        </a:solidFill>
        <a:ln w="12700" cap="flat" cmpd="sng" algn="ctr">
          <a:solidFill>
            <a:schemeClr val="accent2">
              <a:hueOff val="1131662"/>
              <a:satOff val="-8152"/>
              <a:lumOff val="-14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BE5565-8DE6-4D51-812B-7B795B810A7E}">
      <dsp:nvSpPr>
        <dsp:cNvPr id="0" name=""/>
        <dsp:cNvSpPr/>
      </dsp:nvSpPr>
      <dsp:spPr>
        <a:xfrm>
          <a:off x="5352816" y="3565486"/>
          <a:ext cx="248896" cy="24889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A205A6-B902-4E04-86A3-2ECA92837C69}">
      <dsp:nvSpPr>
        <dsp:cNvPr id="0" name=""/>
        <dsp:cNvSpPr/>
      </dsp:nvSpPr>
      <dsp:spPr>
        <a:xfrm>
          <a:off x="5703534" y="2175669"/>
          <a:ext cx="2916487" cy="1287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3825" rIns="0" bIns="82550" numCol="1" spcCol="1270" anchor="b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Tesco online is live along with F&amp;F clothing and Tesco Mobile.</a:t>
          </a:r>
        </a:p>
      </dsp:txBody>
      <dsp:txXfrm>
        <a:off x="5703534" y="2175669"/>
        <a:ext cx="2916487" cy="1287996"/>
      </dsp:txXfrm>
    </dsp:sp>
    <dsp:sp modelId="{E63977C1-F8BD-4103-BA2B-2EB7A55CC416}">
      <dsp:nvSpPr>
        <dsp:cNvPr id="0" name=""/>
        <dsp:cNvSpPr/>
      </dsp:nvSpPr>
      <dsp:spPr>
        <a:xfrm>
          <a:off x="5703534" y="3463665"/>
          <a:ext cx="2916487" cy="4525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0795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700" kern="1200"/>
            <a:t>2000</a:t>
          </a:r>
        </a:p>
      </dsp:txBody>
      <dsp:txXfrm>
        <a:off x="5703534" y="3463665"/>
        <a:ext cx="2916487" cy="452539"/>
      </dsp:txXfrm>
    </dsp:sp>
    <dsp:sp modelId="{E8420DD2-3A01-42F0-9895-63D26DD3C144}">
      <dsp:nvSpPr>
        <dsp:cNvPr id="0" name=""/>
        <dsp:cNvSpPr/>
      </dsp:nvSpPr>
      <dsp:spPr>
        <a:xfrm>
          <a:off x="5477264" y="2175669"/>
          <a:ext cx="0" cy="1287996"/>
        </a:xfrm>
        <a:prstGeom prst="line">
          <a:avLst/>
        </a:prstGeom>
        <a:noFill/>
        <a:ln w="12700" cap="flat" cmpd="sng" algn="ctr">
          <a:solidFill>
            <a:schemeClr val="accent2">
              <a:hueOff val="1131662"/>
              <a:satOff val="-8152"/>
              <a:lumOff val="-149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F647BD-E98F-4EFF-8762-64C4EA75292D}">
      <dsp:nvSpPr>
        <dsp:cNvPr id="0" name=""/>
        <dsp:cNvSpPr/>
      </dsp:nvSpPr>
      <dsp:spPr>
        <a:xfrm>
          <a:off x="5436536" y="2134940"/>
          <a:ext cx="81457" cy="81457"/>
        </a:xfrm>
        <a:prstGeom prst="ellipse">
          <a:avLst/>
        </a:prstGeom>
        <a:solidFill>
          <a:schemeClr val="accent2">
            <a:hueOff val="1131662"/>
            <a:satOff val="-8152"/>
            <a:lumOff val="-149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7D4A28-6665-47EF-B8D4-182D6D17755B}">
      <dsp:nvSpPr>
        <dsp:cNvPr id="0" name=""/>
        <dsp:cNvSpPr/>
      </dsp:nvSpPr>
      <dsp:spPr>
        <a:xfrm rot="8100000">
          <a:off x="7067383" y="501406"/>
          <a:ext cx="319993" cy="319993"/>
        </a:xfrm>
        <a:prstGeom prst="teardrop">
          <a:avLst>
            <a:gd name="adj" fmla="val 115000"/>
          </a:avLst>
        </a:prstGeom>
        <a:solidFill>
          <a:schemeClr val="accent2">
            <a:hueOff val="1508883"/>
            <a:satOff val="-10870"/>
            <a:lumOff val="-198"/>
            <a:alphaOff val="0"/>
          </a:schemeClr>
        </a:solidFill>
        <a:ln w="12700" cap="flat" cmpd="sng" algn="ctr">
          <a:solidFill>
            <a:schemeClr val="accent2">
              <a:hueOff val="1508883"/>
              <a:satOff val="-10870"/>
              <a:lumOff val="-19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6B0BE-977A-43E0-A96E-ECD5A1F8E428}">
      <dsp:nvSpPr>
        <dsp:cNvPr id="0" name=""/>
        <dsp:cNvSpPr/>
      </dsp:nvSpPr>
      <dsp:spPr>
        <a:xfrm>
          <a:off x="7102931" y="536955"/>
          <a:ext cx="248896" cy="24889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54F2B7-027B-419E-844E-11A5513B644E}">
      <dsp:nvSpPr>
        <dsp:cNvPr id="0" name=""/>
        <dsp:cNvSpPr/>
      </dsp:nvSpPr>
      <dsp:spPr>
        <a:xfrm>
          <a:off x="7453649" y="887672"/>
          <a:ext cx="2916487" cy="1287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82550" rIns="82550" bIns="123825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 Mergers with Bookers and Collaborations with Next. Supporting Local farmers and more aware of the community needs</a:t>
          </a: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COVID-19</a:t>
          </a:r>
        </a:p>
      </dsp:txBody>
      <dsp:txXfrm>
        <a:off x="7453649" y="887672"/>
        <a:ext cx="2916487" cy="1287996"/>
      </dsp:txXfrm>
    </dsp:sp>
    <dsp:sp modelId="{6E7F68A2-A552-4994-BB14-EC5D52B024B2}">
      <dsp:nvSpPr>
        <dsp:cNvPr id="0" name=""/>
        <dsp:cNvSpPr/>
      </dsp:nvSpPr>
      <dsp:spPr>
        <a:xfrm>
          <a:off x="7453649" y="435133"/>
          <a:ext cx="2916487" cy="4525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0795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700" kern="1200"/>
            <a:t>2010</a:t>
          </a:r>
        </a:p>
      </dsp:txBody>
      <dsp:txXfrm>
        <a:off x="7453649" y="435133"/>
        <a:ext cx="2916487" cy="452539"/>
      </dsp:txXfrm>
    </dsp:sp>
    <dsp:sp modelId="{6770AE80-A645-43C0-8B6F-7DD8092FEEAB}">
      <dsp:nvSpPr>
        <dsp:cNvPr id="0" name=""/>
        <dsp:cNvSpPr/>
      </dsp:nvSpPr>
      <dsp:spPr>
        <a:xfrm>
          <a:off x="7227380" y="887672"/>
          <a:ext cx="0" cy="1287996"/>
        </a:xfrm>
        <a:prstGeom prst="line">
          <a:avLst/>
        </a:prstGeom>
        <a:noFill/>
        <a:ln w="12700" cap="flat" cmpd="sng" algn="ctr">
          <a:solidFill>
            <a:schemeClr val="accent2">
              <a:hueOff val="1508883"/>
              <a:satOff val="-10870"/>
              <a:lumOff val="-198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0A5282-3E38-45E4-8A52-CA2B14395394}">
      <dsp:nvSpPr>
        <dsp:cNvPr id="0" name=""/>
        <dsp:cNvSpPr/>
      </dsp:nvSpPr>
      <dsp:spPr>
        <a:xfrm>
          <a:off x="7185778" y="2134940"/>
          <a:ext cx="81457" cy="81457"/>
        </a:xfrm>
        <a:prstGeom prst="ellipse">
          <a:avLst/>
        </a:prstGeom>
        <a:solidFill>
          <a:schemeClr val="accent2">
            <a:hueOff val="1508883"/>
            <a:satOff val="-10870"/>
            <a:lumOff val="-198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7/3/layout/DropPinTimeline">
  <dgm:title val="Drop Pin Timeline"/>
  <dgm:desc val="Use to show a list of events in chronological order. An invisible box next to the pin contains the date and the description is immediately below. It can display a medium amount of text and medium length date format."/>
  <dgm:catLst>
    <dgm:cat type="timeline" pri="500"/>
    <dgm:cat type="process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">
    <dgm:varLst>
      <dgm:chMax/>
      <dgm:chPref/>
      <dgm:animLvl val="lvl"/>
    </dgm:varLst>
    <dgm:alg type="composite"/>
    <dgm:shape xmlns:r="http://schemas.openxmlformats.org/officeDocument/2006/relationships" r:blip="">
      <dgm:adjLst/>
    </dgm:shape>
    <dgm:constrLst>
      <dgm:constr type="w" for="ch" forName="divider" refType="w"/>
      <dgm:constr type="h" for="ch" forName="divider"/>
      <dgm:constr type="ctrY" for="ch" forName="divider" refType="h" fact="0.5"/>
      <dgm:constr type="l" for="ch" forName="divider"/>
      <dgm:constr type="w" for="ch" forName="nodes" refType="w"/>
      <dgm:constr type="h" for="ch" forName="nodes" refType="h" fact="0.8"/>
      <dgm:constr type="ctrY" for="ch" forName="nodes" refType="h" fact="0.5"/>
    </dgm:constrLst>
    <dgm:layoutNode name="divider" styleLbl="fgAcc1">
      <dgm:alg type="sp"/>
      <dgm:choose name="ArrowShape">
        <dgm:if name="ArrowShapeLTR" func="var" arg="dir" op="equ" val="norm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 w="19050">
                    <a:solidFill>
                      <a:srgbClr val="000000"/>
                    </a:solidFill>
                    <a:tailEnd type="triangle" w="lg" len="lg"/>
                  </a:ln>
                </dgm1612:spPr>
              </a:ext>
            </dgm:extLst>
          </dgm:shape>
        </dgm:if>
        <dgm:else name="ArrowShapeRTL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>
                    <a:solidFill>
                      <a:srgbClr val="000000"/>
                    </a:solidFill>
                    <a:headEnd type="triangle" w="lg" len="lg"/>
                  </a:ln>
                </dgm1612:spPr>
              </a:ext>
            </dgm:extLst>
          </dgm:shape>
        </dgm:else>
      </dgm:choose>
      <dgm:presOf/>
      <dgm:constrLst/>
      <dgm:ruleLst/>
    </dgm:layoutNode>
    <dgm:layoutNode name="nodes">
      <dgm:varLst>
        <dgm:chMax/>
        <dgm:chPref/>
        <dgm:animLvl val="lvl"/>
      </dgm:varLst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constrLst>
        <dgm:constr type="primFontSz" for="des" forName="L1TextContainer" val="20"/>
        <dgm:constr type="primFontSz" for="des" forName="L2TextContainer" refType="primFontSz" refFor="des" refForName="L1TextContainer" op="equ" fact="0.75"/>
        <dgm:constr type="w" for="ch" forName="composite" refType="w"/>
        <dgm:constr type="h" for="ch" forName="composite" refType="h"/>
        <dgm:constr type="w" for="ch" forName="spaceBetweenRectangles" refType="w" refFor="ch" refForName="composite" fact="-0.5"/>
        <dgm:constr type="w" for="ch" ptType="sibTrans" op="equ"/>
        <dgm:constr type="primFontSz" for="des" forName="L1TextContainer" op="equ"/>
        <dgm:constr type="primFontSz" for="des" forName="L2TextContainer" op="equ"/>
        <dgm:constr type="primFontSz" for="des" forName="L1TextContainer1" val="20"/>
        <dgm:constr type="primFontSz" for="des" forName="L2TextContainer1" refType="primFontSz" refFor="des" refForName="L1TextContainer1" op="equ" fact="0.75"/>
        <dgm:constr type="w" for="ch" forName="composite1" refType="w"/>
        <dgm:constr type="h" for="ch" forName="composite1" refType="h"/>
        <dgm:constr type="w" for="ch" forName="spaceBetweenRectangles1" refType="w" refFor="ch" refForName="composite1" fact="0.28"/>
        <dgm:constr type="primFontSz" for="des" forName="L1TextContainer1" op="equ"/>
        <dgm:constr type="primFontSz" for="des" forName="L2TextContainer1" op="equ"/>
      </dgm:constrLst>
      <dgm:choose name="LayoutBasedOnCountOfNodes">
        <dgm:if name="LessThanOrEqualToTwoNodes" axis="ch" ptType="node" func="cnt" op="lte" val="2">
          <dgm:forEach name="nodesForEach1" axis="ch" ptType="node">
            <dgm:layoutNode name="composite1">
              <dgm:alg type="composite"/>
              <dgm:shape xmlns:r="http://schemas.openxmlformats.org/officeDocument/2006/relationships" r:blip="">
                <dgm:adjLst/>
              </dgm:shape>
              <dgm:choose name="CaseForLayoutDirection1">
                <dgm:if name="CaseForLayoutDirectionLTR1" func="var" arg="dir" op="equ" val="norm">
                  <dgm:choose name="CaseForPlacingNodesAboveAndBelowDividerLTR1">
                    <dgm:if name="CaseForPlacingNodeAboveDividerLTR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LTR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if>
                <dgm:else name="CaseForLayoutDirectionRTL1">
                  <dgm:choose name="CaseForPlacingNodesAboveAndBelowDividerRTL1">
                    <dgm:if name="CaseForPlacingNodeAboveDividerRTL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RTL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else>
              </dgm:choose>
              <dgm:layoutNode name="ConnectorPoint1" styleLbl="lnNode1" moveWith="ConnectLine1">
                <dgm:alg type="sp"/>
                <dgm:shape xmlns:r="http://schemas.openxmlformats.org/officeDocument/2006/relationships" type="ellipse" r:blip="" zOrderOff="10">
                  <dgm:adjLst/>
                </dgm:shape>
                <dgm:presOf/>
                <dgm:constrLst>
                  <dgm:constr type="w" refType="h" op="equ"/>
                </dgm:constrLst>
              </dgm:layoutNode>
              <dgm:layoutNode name="DropPinPlaceHolder1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1" refType="w"/>
                  <dgm:constr type="h" for="ch" forName="DropPin1" refType="h"/>
                  <dgm:constr type="ctrX" for="ch" forName="DropPin1" refType="w" fact="0.5"/>
                  <dgm:constr type="ctrY" for="ch" forName="DropPin1" refType="h" fact="0.5"/>
                  <dgm:constr type="w" for="ch" forName="Ellipse1" refType="w" refFor="ch" refForName="DropPin1" fact="0.55"/>
                  <dgm:constr type="h" for="ch" forName="Ellipse1" refType="w" refFor="ch" refForName="DropPin1" fact="0.55"/>
                  <dgm:constr type="ctrX" for="ch" forName="Ellipse1" refType="ctrX" refFor="ch" refForName="DropPin1"/>
                  <dgm:constr type="ctrY" for="ch" forName="Ellipse1" refType="ctrY" refFor="ch" refForName="DropPin1"/>
                </dgm:constrLst>
                <dgm:layoutNode name="DropPin1" styleLbl="alignNode1">
                  <dgm:alg type="sp"/>
                  <dgm:choose name="CaseForPlacingTearDropAboveAndBelowDivider1">
                    <dgm:if name="CaseForPlacingTearDropAboveDivider1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1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1" styleLbl="fgAcc1" moveWith="DropPin1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1" styleLbl="revTx" moveWith="L1TextContainer">
                <dgm:varLst>
                  <dgm:bulletEnabled val="1"/>
                </dgm:varLst>
                <dgm:choose name="casesForTxtDirLogic1">
                  <dgm:if name="Name771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5"/>
                      <dgm:constr type="bMarg" refType="primFontSz" fact="0.75"/>
                    </dgm:constrLst>
                  </dgm:if>
                  <dgm:else name="Name881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1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1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1" axis="followSib" ptType="sibTrans" cnt="1">
              <dgm:layoutNode name="spaceBetweenRectangles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if>
        <dgm:else name="MoreThanTwoNodes">
          <dgm:forEach name="nodesForEach" axis="ch" ptType="node">
            <dgm:layoutNode name="composite">
              <dgm:alg type="composite"/>
              <dgm:shape xmlns:r="http://schemas.openxmlformats.org/officeDocument/2006/relationships" r:blip="">
                <dgm:adjLst/>
              </dgm:shape>
              <dgm:choose name="CaseForLayoutDirection">
                <dgm:if name="CaseForLayoutDirectionLTR" func="var" arg="dir" op="equ" val="norm">
                  <dgm:choose name="CaseForPlacingNodesAboveAndBelowDividerLTR">
                    <dgm:if name="CaseForPlacingNodeAboveDividerLTR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LTR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if>
                <dgm:else name="CaseForLayoutDirectionRTL">
                  <dgm:choose name="CaseForPlacingNodesAboveAndBelowDividerRTL">
                    <dgm:if name="CaseForPlacingNodeAboveDividerRTL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RTL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else>
              </dgm:choose>
              <dgm:layoutNode name="ConnectorPoint" styleLbl="lnNode1" moveWith="ConnectLine">
                <dgm:alg type="sp"/>
                <dgm:shape xmlns:r="http://schemas.openxmlformats.org/officeDocument/2006/relationships" type="ellipse" r:blip="" zOrderOff="10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6350"/>
                      </dgm1612:spPr>
                    </a:ext>
                  </dgm:extLst>
                </dgm:shape>
                <dgm:presOf/>
                <dgm:constrLst>
                  <dgm:constr type="w" refType="h" op="equ"/>
                </dgm:constrLst>
              </dgm:layoutNode>
              <dgm:layoutNode name="DropPinPlaceHolder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" refType="w"/>
                  <dgm:constr type="h" for="ch" forName="DropPin" refType="h"/>
                  <dgm:constr type="ctrX" for="ch" forName="DropPin" refType="w" fact="0.5"/>
                  <dgm:constr type="ctrY" for="ch" forName="DropPin" refType="h" fact="0.5"/>
                  <dgm:constr type="w" for="ch" forName="Ellipse" refType="w" refFor="ch" refForName="DropPin" fact="0.55"/>
                  <dgm:constr type="h" for="ch" forName="Ellipse" refType="w" refFor="ch" refForName="DropPin" fact="0.55"/>
                  <dgm:constr type="ctrX" for="ch" forName="Ellipse" refType="ctrX" refFor="ch" refForName="DropPin"/>
                  <dgm:constr type="ctrY" for="ch" forName="Ellipse" refType="ctrY" refFor="ch" refForName="DropPin"/>
                </dgm:constrLst>
                <dgm:layoutNode name="DropPin" styleLbl="alignNode1">
                  <dgm:alg type="sp"/>
                  <dgm:choose name="CaseForPlacingTearDropAboveAndBelowDivider">
                    <dgm:if name="CaseForPlacingTearDropAboveDivider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" styleLbl="fgAcc1" moveWith="DropPin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" styleLbl="revTx" moveWith="L1TextContainer">
                <dgm:varLst>
                  <dgm:bulletEnabled val="1"/>
                </dgm:varLst>
                <dgm:choose name="casesForTxtDirLogic">
                  <dgm:if name="Name77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5"/>
                      <dgm:constr type="bMarg" refType="primFontSz" fact="0.75"/>
                    </dgm:constrLst>
                  </dgm:if>
                  <dgm:else name="Name88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" axis="followSib" ptType="sibTrans" cnt="1">
              <dgm:layoutNode name="spaceBetweenRectangles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else>
      </dgm:choose>
    </dgm:layoutNode>
  </dgm:layoutNode>
  <dgm:extLst>
    <a:ext uri="{68A01E43-0DF5-4B5B-8FA6-DAF915123BFB}">
      <dgm1612:lstStyle xmlns:dgm1612="http://schemas.microsoft.com/office/drawing/2016/12/diagram">
        <a:lvl1pPr>
          <a:defRPr b="1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E1A06-8754-4870-9E44-E39BADAD98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27F020-BBC3-49BB-91C2-5B2CBD64B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7C0C22-EBDA-4130-87AE-CB28BC19B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7/1/2020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419A8-07CA-4A4C-AEC2-C40D4D50A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FA7B86-E610-42EA-B4DC-C2F44778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A7BA06D-B3FF-4E91-8639-B4569AE3AA23}"/>
              </a:ext>
            </a:extLst>
          </p:cNvPr>
          <p:cNvSpPr/>
          <p:nvPr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2B30C86D-5A07-48BC-9C9D-6F9A2DB1E9E1}"/>
              </a:ext>
            </a:extLst>
          </p:cNvPr>
          <p:cNvSpPr/>
          <p:nvPr/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345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8597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7/1/2020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3DA7759-3209-4FE2-96D1-4EEDD81E9EA0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1460DAD-8769-4C9F-9C8C-BB0443909D76}"/>
              </a:ext>
            </a:extLst>
          </p:cNvPr>
          <p:cNvSpPr/>
          <p:nvPr/>
        </p:nvSpPr>
        <p:spPr>
          <a:xfrm flipH="1">
            <a:off x="12353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0832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4C0001-5D76-45A0-A9F4-7172BDDD5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A5F313-1240-47AE-A026-7F349292B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448158-6132-4335-B8E1-F6A896383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94C5B6-1598-48B4-9B3A-3078FDBE9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EDBDD32-D3EE-4848-A112-BA814D4631CD}"/>
              </a:ext>
            </a:extLst>
          </p:cNvPr>
          <p:cNvSpPr/>
          <p:nvPr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61350361-843C-49D0-BD6A-ECDBA3842BA0}"/>
              </a:ext>
            </a:extLst>
          </p:cNvPr>
          <p:cNvSpPr/>
          <p:nvPr/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2838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BFD05-2CB2-4A7E-89E7-57615BA82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9532B8-D460-476D-816F-725E8D96C0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7120F-70AF-4ED5-B364-3AA55C6B44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8B65F-F709-469F-9961-4D01896CA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81C6BC-B23D-48BC-AD44-654DDB8D0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0D60B-86A1-479D-BCE8-06D2C3DBC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4EC5136-99DA-40B5-8F79-5C3A56D38BA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8FB775-26C4-41BA-837C-4478D48D215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676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2558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C13EF9C-0B5A-4364-91AA-E5DD5B536E54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F674475-6327-490A-BD7F-084F5C07F2E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8450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9113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812-4DB6-4F98-9404-29C191D3B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0855E-0CD6-47DD-B648-4C84C783D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50082B-17D7-4D61-8AEB-81517D85D2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70783-FF31-4C4E-9196-EB169B209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92E260-747D-40FD-A062-9DD5E6835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E50A0-1E05-49C5-88C9-462677512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C155C63-9F58-4422-B669-F9748628067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85DBA62-0EDB-47AA-86C7-90463BC9B308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0918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D7521-E43D-41D1-B458-26B20DC6D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472CF2-2653-4B98-A416-D7A0A860EC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EF87F5-0B10-4AC7-9599-F088C5E79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A07CB7-0520-4D64-B76C-C31AC5578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EEB226-AD45-45DF-AAB5-5513AE732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96AEB-9481-4CCE-B110-FEDD33483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BA9707F-7BCE-464F-BF45-E216527084EE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C589723-2CC8-49D1-B4E1-36FECED6A2D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7160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6E5D1-6D19-4E7F-9B4E-42326B771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D2A06C-F91A-4ADC-9CD2-61F0A4D7EE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43AA9A-2280-4F63-8B3D-20742AE69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0D986B-E58E-43B6-8A80-FFA9D8F74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140D36-2E71-4F27-967F-7A3E4C6EE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C1609904-5327-4D2C-A445-B270A00F3B5F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0FC7BEC-08C5-4D95-9C84-B48BC8AD1C9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2412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1FEA3D-0C7F-45CD-B6A0-942F707B36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8B8A12-BCE6-4D03-A637-1DEC8924BE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9755-9FF4-428A-AEB7-1A6477466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7/1/2020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141836-11E2-49FD-877D-53B74514A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D24C42-4B05-4EEF-BE14-29041EC9C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5BADDEB1-F604-408B-B02A-A2814606E6AF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8DF7987-332F-4D6C-81C3-990F39C76C96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52578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icture Placeholder 85">
            <a:extLst>
              <a:ext uri="{FF2B5EF4-FFF2-40B4-BE49-F238E27FC236}">
                <a16:creationId xmlns:a16="http://schemas.microsoft.com/office/drawing/2014/main" id="{27C8F013-58D5-4ABD-B2CB-0431FD14933E}"/>
              </a:ext>
            </a:extLst>
          </p:cNvPr>
          <p:cNvSpPr>
            <a:spLocks noGrp="1"/>
          </p:cNvSpPr>
          <p:nvPr userDrawn="1">
            <p:ph type="pic" sz="quarter" idx="29"/>
          </p:nvPr>
        </p:nvSpPr>
        <p:spPr>
          <a:xfrm>
            <a:off x="884309" y="918636"/>
            <a:ext cx="950400" cy="6876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5257CB-11D8-4D35-A676-05EDEFAA21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31590" y="595088"/>
            <a:ext cx="8617176" cy="793932"/>
          </a:xfrm>
        </p:spPr>
        <p:txBody>
          <a:bodyPr anchor="b">
            <a:normAutofit/>
          </a:bodyPr>
          <a:lstStyle>
            <a:lvl1pPr algn="r">
              <a:defRPr sz="44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ru-R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A622EE-EB76-4F63-BF73-21A4E7D3C7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31590" y="1404941"/>
            <a:ext cx="8617176" cy="481916"/>
          </a:xfrm>
        </p:spPr>
        <p:txBody>
          <a:bodyPr>
            <a:noAutofit/>
          </a:bodyPr>
          <a:lstStyle>
            <a:lvl1pPr marL="0" indent="0" algn="r">
              <a:buNone/>
              <a:defRPr sz="2800" i="1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u-RU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0D56C11-4279-4A7A-8ED5-B3CC4B49EBCE}"/>
              </a:ext>
            </a:extLst>
          </p:cNvPr>
          <p:cNvSpPr/>
          <p:nvPr userDrawn="1"/>
        </p:nvSpPr>
        <p:spPr>
          <a:xfrm>
            <a:off x="874714" y="2404913"/>
            <a:ext cx="11317286" cy="630936"/>
          </a:xfrm>
          <a:prstGeom prst="rect">
            <a:avLst/>
          </a:prstGeom>
          <a:solidFill>
            <a:srgbClr val="DEE6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68" name="Text Placeholder 67">
            <a:extLst>
              <a:ext uri="{FF2B5EF4-FFF2-40B4-BE49-F238E27FC236}">
                <a16:creationId xmlns:a16="http://schemas.microsoft.com/office/drawing/2014/main" id="{1448BB1C-FCE0-4368-9454-1C343179F82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999868" y="2489256"/>
            <a:ext cx="1697037" cy="450850"/>
          </a:xfrm>
        </p:spPr>
        <p:txBody>
          <a:bodyPr>
            <a:noAutofit/>
          </a:bodyPr>
          <a:lstStyle>
            <a:lvl1pPr marL="0" indent="0">
              <a:buNone/>
              <a:defRPr sz="2800" b="1">
                <a:solidFill>
                  <a:schemeClr val="accent1"/>
                </a:solidFill>
                <a:latin typeface="+mj-lt"/>
              </a:defRPr>
            </a:lvl1pPr>
            <a:lvl2pPr>
              <a:defRPr sz="2800" b="1">
                <a:solidFill>
                  <a:srgbClr val="B4001B"/>
                </a:solidFill>
                <a:latin typeface="+mj-lt"/>
              </a:defRPr>
            </a:lvl2pPr>
            <a:lvl3pPr>
              <a:defRPr sz="2800" b="1">
                <a:solidFill>
                  <a:srgbClr val="B4001B"/>
                </a:solidFill>
                <a:latin typeface="+mj-lt"/>
              </a:defRPr>
            </a:lvl3pPr>
            <a:lvl4pPr>
              <a:defRPr sz="2800" b="1">
                <a:solidFill>
                  <a:srgbClr val="B4001B"/>
                </a:solidFill>
                <a:latin typeface="+mj-lt"/>
              </a:defRPr>
            </a:lvl4pPr>
            <a:lvl5pPr>
              <a:defRPr sz="2800" b="1">
                <a:solidFill>
                  <a:srgbClr val="B4001B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75" name="Text Placeholder 67">
            <a:extLst>
              <a:ext uri="{FF2B5EF4-FFF2-40B4-BE49-F238E27FC236}">
                <a16:creationId xmlns:a16="http://schemas.microsoft.com/office/drawing/2014/main" id="{0F809E17-A64D-4926-86F9-F23BA9D43374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2003" y="3176106"/>
            <a:ext cx="1697037" cy="368946"/>
          </a:xfrm>
        </p:spPr>
        <p:txBody>
          <a:bodyPr>
            <a:no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>
              <a:defRPr sz="2800" b="1">
                <a:solidFill>
                  <a:srgbClr val="B4001B"/>
                </a:solidFill>
                <a:latin typeface="+mj-lt"/>
              </a:defRPr>
            </a:lvl2pPr>
            <a:lvl3pPr>
              <a:defRPr sz="2800" b="1">
                <a:solidFill>
                  <a:srgbClr val="B4001B"/>
                </a:solidFill>
                <a:latin typeface="+mj-lt"/>
              </a:defRPr>
            </a:lvl3pPr>
            <a:lvl4pPr>
              <a:defRPr sz="2800" b="1">
                <a:solidFill>
                  <a:srgbClr val="B4001B"/>
                </a:solidFill>
                <a:latin typeface="+mj-lt"/>
              </a:defRPr>
            </a:lvl4pPr>
            <a:lvl5pPr>
              <a:defRPr sz="2800" b="1">
                <a:solidFill>
                  <a:srgbClr val="B4001B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Step 1</a:t>
            </a:r>
            <a:endParaRPr lang="ru-RU" dirty="0"/>
          </a:p>
        </p:txBody>
      </p:sp>
      <p:sp>
        <p:nvSpPr>
          <p:cNvPr id="80" name="Text Placeholder 67">
            <a:extLst>
              <a:ext uri="{FF2B5EF4-FFF2-40B4-BE49-F238E27FC236}">
                <a16:creationId xmlns:a16="http://schemas.microsoft.com/office/drawing/2014/main" id="{CEAEBD1B-4DD3-4194-BDB3-E70AEE2E0CDB}"/>
              </a:ext>
            </a:extLst>
          </p:cNvPr>
          <p:cNvSpPr>
            <a:spLocks noGrp="1"/>
          </p:cNvSpPr>
          <p:nvPr userDrawn="1">
            <p:ph type="body" sz="quarter" idx="24"/>
          </p:nvPr>
        </p:nvSpPr>
        <p:spPr>
          <a:xfrm>
            <a:off x="999868" y="3580663"/>
            <a:ext cx="1697037" cy="1414919"/>
          </a:xfrm>
        </p:spPr>
        <p:txBody>
          <a:bodyPr>
            <a:noAutofit/>
          </a:bodyPr>
          <a:lstStyle>
            <a:lvl1pPr marL="0" indent="0">
              <a:buNone/>
              <a:defRPr sz="1500" b="0" i="1">
                <a:solidFill>
                  <a:schemeClr val="accent3"/>
                </a:solidFill>
                <a:latin typeface="+mn-lt"/>
              </a:defRPr>
            </a:lvl1pPr>
            <a:lvl2pPr>
              <a:defRPr sz="2800" b="1">
                <a:solidFill>
                  <a:srgbClr val="B4001B"/>
                </a:solidFill>
                <a:latin typeface="+mj-lt"/>
              </a:defRPr>
            </a:lvl2pPr>
            <a:lvl3pPr>
              <a:defRPr sz="2800" b="1">
                <a:solidFill>
                  <a:srgbClr val="B4001B"/>
                </a:solidFill>
                <a:latin typeface="+mj-lt"/>
              </a:defRPr>
            </a:lvl3pPr>
            <a:lvl4pPr>
              <a:defRPr sz="2800" b="1">
                <a:solidFill>
                  <a:srgbClr val="B4001B"/>
                </a:solidFill>
                <a:latin typeface="+mj-lt"/>
              </a:defRPr>
            </a:lvl4pPr>
            <a:lvl5pPr>
              <a:defRPr sz="2800" b="1">
                <a:solidFill>
                  <a:srgbClr val="B4001B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9" name="Text Placeholder 67">
            <a:extLst>
              <a:ext uri="{FF2B5EF4-FFF2-40B4-BE49-F238E27FC236}">
                <a16:creationId xmlns:a16="http://schemas.microsoft.com/office/drawing/2014/main" id="{D78D23EB-5D9F-4540-94A3-08DBF7B8B91F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3076929" y="2489256"/>
            <a:ext cx="1697037" cy="450850"/>
          </a:xfrm>
        </p:spPr>
        <p:txBody>
          <a:bodyPr>
            <a:noAutofit/>
          </a:bodyPr>
          <a:lstStyle>
            <a:lvl1pPr marL="0" indent="0">
              <a:buNone/>
              <a:defRPr sz="2800" b="1">
                <a:solidFill>
                  <a:schemeClr val="accent1"/>
                </a:solidFill>
                <a:latin typeface="+mj-lt"/>
              </a:defRPr>
            </a:lvl1pPr>
            <a:lvl2pPr>
              <a:defRPr sz="2800" b="1">
                <a:solidFill>
                  <a:srgbClr val="B4001B"/>
                </a:solidFill>
                <a:latin typeface="+mj-lt"/>
              </a:defRPr>
            </a:lvl2pPr>
            <a:lvl3pPr>
              <a:defRPr sz="2800" b="1">
                <a:solidFill>
                  <a:srgbClr val="B4001B"/>
                </a:solidFill>
                <a:latin typeface="+mj-lt"/>
              </a:defRPr>
            </a:lvl3pPr>
            <a:lvl4pPr>
              <a:defRPr sz="2800" b="1">
                <a:solidFill>
                  <a:srgbClr val="B4001B"/>
                </a:solidFill>
                <a:latin typeface="+mj-lt"/>
              </a:defRPr>
            </a:lvl4pPr>
            <a:lvl5pPr>
              <a:defRPr sz="2800" b="1">
                <a:solidFill>
                  <a:srgbClr val="B4001B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76" name="Text Placeholder 67">
            <a:extLst>
              <a:ext uri="{FF2B5EF4-FFF2-40B4-BE49-F238E27FC236}">
                <a16:creationId xmlns:a16="http://schemas.microsoft.com/office/drawing/2014/main" id="{52C8DAAC-AC34-4ADE-B88F-1C9288A5AEAB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3079064" y="3176106"/>
            <a:ext cx="1697037" cy="368946"/>
          </a:xfrm>
        </p:spPr>
        <p:txBody>
          <a:bodyPr>
            <a:no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>
              <a:defRPr sz="2800" b="1">
                <a:solidFill>
                  <a:srgbClr val="B4001B"/>
                </a:solidFill>
                <a:latin typeface="+mj-lt"/>
              </a:defRPr>
            </a:lvl2pPr>
            <a:lvl3pPr>
              <a:defRPr sz="2800" b="1">
                <a:solidFill>
                  <a:srgbClr val="B4001B"/>
                </a:solidFill>
                <a:latin typeface="+mj-lt"/>
              </a:defRPr>
            </a:lvl3pPr>
            <a:lvl4pPr>
              <a:defRPr sz="2800" b="1">
                <a:solidFill>
                  <a:srgbClr val="B4001B"/>
                </a:solidFill>
                <a:latin typeface="+mj-lt"/>
              </a:defRPr>
            </a:lvl4pPr>
            <a:lvl5pPr>
              <a:defRPr sz="2800" b="1">
                <a:solidFill>
                  <a:srgbClr val="B4001B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Step 2</a:t>
            </a:r>
            <a:endParaRPr lang="ru-RU" dirty="0"/>
          </a:p>
        </p:txBody>
      </p:sp>
      <p:sp>
        <p:nvSpPr>
          <p:cNvPr id="81" name="Text Placeholder 67">
            <a:extLst>
              <a:ext uri="{FF2B5EF4-FFF2-40B4-BE49-F238E27FC236}">
                <a16:creationId xmlns:a16="http://schemas.microsoft.com/office/drawing/2014/main" id="{11C83BFB-0EB8-4D80-943B-BA7A252D4DFE}"/>
              </a:ext>
            </a:extLst>
          </p:cNvPr>
          <p:cNvSpPr>
            <a:spLocks noGrp="1"/>
          </p:cNvSpPr>
          <p:nvPr userDrawn="1">
            <p:ph type="body" sz="quarter" idx="25"/>
          </p:nvPr>
        </p:nvSpPr>
        <p:spPr>
          <a:xfrm>
            <a:off x="3076929" y="3580663"/>
            <a:ext cx="1697037" cy="1414919"/>
          </a:xfrm>
        </p:spPr>
        <p:txBody>
          <a:bodyPr>
            <a:noAutofit/>
          </a:bodyPr>
          <a:lstStyle>
            <a:lvl1pPr marL="0" indent="0">
              <a:buNone/>
              <a:defRPr sz="1500" b="0" i="1">
                <a:solidFill>
                  <a:schemeClr val="accent3"/>
                </a:solidFill>
                <a:latin typeface="+mn-lt"/>
              </a:defRPr>
            </a:lvl1pPr>
            <a:lvl2pPr>
              <a:defRPr sz="2800" b="1">
                <a:solidFill>
                  <a:srgbClr val="B4001B"/>
                </a:solidFill>
                <a:latin typeface="+mj-lt"/>
              </a:defRPr>
            </a:lvl2pPr>
            <a:lvl3pPr>
              <a:defRPr sz="2800" b="1">
                <a:solidFill>
                  <a:srgbClr val="B4001B"/>
                </a:solidFill>
                <a:latin typeface="+mj-lt"/>
              </a:defRPr>
            </a:lvl3pPr>
            <a:lvl4pPr>
              <a:defRPr sz="2800" b="1">
                <a:solidFill>
                  <a:srgbClr val="B4001B"/>
                </a:solidFill>
                <a:latin typeface="+mj-lt"/>
              </a:defRPr>
            </a:lvl4pPr>
            <a:lvl5pPr>
              <a:defRPr sz="2800" b="1">
                <a:solidFill>
                  <a:srgbClr val="B4001B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Text Placeholder 67">
            <a:extLst>
              <a:ext uri="{FF2B5EF4-FFF2-40B4-BE49-F238E27FC236}">
                <a16:creationId xmlns:a16="http://schemas.microsoft.com/office/drawing/2014/main" id="{4ED1DE17-B2BC-417B-BFB0-D3CDF7209734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5153990" y="2489256"/>
            <a:ext cx="1697037" cy="450850"/>
          </a:xfrm>
        </p:spPr>
        <p:txBody>
          <a:bodyPr>
            <a:noAutofit/>
          </a:bodyPr>
          <a:lstStyle>
            <a:lvl1pPr marL="0" indent="0">
              <a:buNone/>
              <a:defRPr sz="2800" b="1">
                <a:solidFill>
                  <a:schemeClr val="accent1"/>
                </a:solidFill>
                <a:latin typeface="+mj-lt"/>
              </a:defRPr>
            </a:lvl1pPr>
            <a:lvl2pPr>
              <a:defRPr sz="2800" b="1">
                <a:solidFill>
                  <a:srgbClr val="B4001B"/>
                </a:solidFill>
                <a:latin typeface="+mj-lt"/>
              </a:defRPr>
            </a:lvl2pPr>
            <a:lvl3pPr>
              <a:defRPr sz="2800" b="1">
                <a:solidFill>
                  <a:srgbClr val="B4001B"/>
                </a:solidFill>
                <a:latin typeface="+mj-lt"/>
              </a:defRPr>
            </a:lvl3pPr>
            <a:lvl4pPr>
              <a:defRPr sz="2800" b="1">
                <a:solidFill>
                  <a:srgbClr val="B4001B"/>
                </a:solidFill>
                <a:latin typeface="+mj-lt"/>
              </a:defRPr>
            </a:lvl4pPr>
            <a:lvl5pPr>
              <a:defRPr sz="2800" b="1">
                <a:solidFill>
                  <a:srgbClr val="B4001B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77" name="Text Placeholder 67">
            <a:extLst>
              <a:ext uri="{FF2B5EF4-FFF2-40B4-BE49-F238E27FC236}">
                <a16:creationId xmlns:a16="http://schemas.microsoft.com/office/drawing/2014/main" id="{2406C601-7B6F-4E9D-A973-B2CC92C0DDA5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5156125" y="3176106"/>
            <a:ext cx="1697037" cy="368946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 b="1">
                <a:solidFill>
                  <a:schemeClr val="accent3"/>
                </a:solidFill>
                <a:latin typeface="+mj-lt"/>
              </a:defRPr>
            </a:lvl1pPr>
            <a:lvl2pPr>
              <a:defRPr sz="2800" b="1">
                <a:solidFill>
                  <a:srgbClr val="B4001B"/>
                </a:solidFill>
                <a:latin typeface="+mj-lt"/>
              </a:defRPr>
            </a:lvl2pPr>
            <a:lvl3pPr>
              <a:defRPr sz="2800" b="1">
                <a:solidFill>
                  <a:srgbClr val="B4001B"/>
                </a:solidFill>
                <a:latin typeface="+mj-lt"/>
              </a:defRPr>
            </a:lvl3pPr>
            <a:lvl4pPr>
              <a:defRPr sz="2800" b="1">
                <a:solidFill>
                  <a:srgbClr val="B4001B"/>
                </a:solidFill>
                <a:latin typeface="+mj-lt"/>
              </a:defRPr>
            </a:lvl4pPr>
            <a:lvl5pPr>
              <a:defRPr sz="2800" b="1">
                <a:solidFill>
                  <a:srgbClr val="B4001B"/>
                </a:solidFill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Step 3</a:t>
            </a:r>
            <a:endParaRPr lang="ru-RU" dirty="0"/>
          </a:p>
        </p:txBody>
      </p:sp>
      <p:sp>
        <p:nvSpPr>
          <p:cNvPr id="82" name="Text Placeholder 67">
            <a:extLst>
              <a:ext uri="{FF2B5EF4-FFF2-40B4-BE49-F238E27FC236}">
                <a16:creationId xmlns:a16="http://schemas.microsoft.com/office/drawing/2014/main" id="{1863E5AC-A2CE-4EFB-9433-5F599B2B061F}"/>
              </a:ext>
            </a:extLst>
          </p:cNvPr>
          <p:cNvSpPr>
            <a:spLocks noGrp="1"/>
          </p:cNvSpPr>
          <p:nvPr userDrawn="1">
            <p:ph type="body" sz="quarter" idx="26"/>
          </p:nvPr>
        </p:nvSpPr>
        <p:spPr>
          <a:xfrm>
            <a:off x="5153990" y="3580663"/>
            <a:ext cx="1697037" cy="1414919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 b="0" i="1">
                <a:solidFill>
                  <a:schemeClr val="accent3"/>
                </a:solidFill>
                <a:latin typeface="+mn-lt"/>
              </a:defRPr>
            </a:lvl1pPr>
            <a:lvl2pPr>
              <a:defRPr sz="2800" b="1">
                <a:solidFill>
                  <a:srgbClr val="B4001B"/>
                </a:solidFill>
                <a:latin typeface="+mj-lt"/>
              </a:defRPr>
            </a:lvl2pPr>
            <a:lvl3pPr>
              <a:defRPr sz="2800" b="1">
                <a:solidFill>
                  <a:srgbClr val="B4001B"/>
                </a:solidFill>
                <a:latin typeface="+mj-lt"/>
              </a:defRPr>
            </a:lvl3pPr>
            <a:lvl4pPr>
              <a:defRPr sz="2800" b="1">
                <a:solidFill>
                  <a:srgbClr val="B4001B"/>
                </a:solidFill>
                <a:latin typeface="+mj-lt"/>
              </a:defRPr>
            </a:lvl4pPr>
            <a:lvl5pPr>
              <a:defRPr sz="2800" b="1">
                <a:solidFill>
                  <a:srgbClr val="B4001B"/>
                </a:solidFill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71" name="Text Placeholder 67">
            <a:extLst>
              <a:ext uri="{FF2B5EF4-FFF2-40B4-BE49-F238E27FC236}">
                <a16:creationId xmlns:a16="http://schemas.microsoft.com/office/drawing/2014/main" id="{166A426C-5268-45E2-8D57-A0DC553E0187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7231051" y="2489256"/>
            <a:ext cx="1697037" cy="450850"/>
          </a:xfrm>
        </p:spPr>
        <p:txBody>
          <a:bodyPr>
            <a:noAutofit/>
          </a:bodyPr>
          <a:lstStyle>
            <a:lvl1pPr marL="0" indent="0">
              <a:buNone/>
              <a:defRPr sz="2800" b="1">
                <a:solidFill>
                  <a:schemeClr val="accent1"/>
                </a:solidFill>
                <a:latin typeface="+mj-lt"/>
              </a:defRPr>
            </a:lvl1pPr>
            <a:lvl2pPr>
              <a:defRPr sz="2800" b="1">
                <a:solidFill>
                  <a:srgbClr val="B4001B"/>
                </a:solidFill>
                <a:latin typeface="+mj-lt"/>
              </a:defRPr>
            </a:lvl2pPr>
            <a:lvl3pPr>
              <a:defRPr sz="2800" b="1">
                <a:solidFill>
                  <a:srgbClr val="B4001B"/>
                </a:solidFill>
                <a:latin typeface="+mj-lt"/>
              </a:defRPr>
            </a:lvl3pPr>
            <a:lvl4pPr>
              <a:defRPr sz="2800" b="1">
                <a:solidFill>
                  <a:srgbClr val="B4001B"/>
                </a:solidFill>
                <a:latin typeface="+mj-lt"/>
              </a:defRPr>
            </a:lvl4pPr>
            <a:lvl5pPr>
              <a:defRPr sz="2800" b="1">
                <a:solidFill>
                  <a:srgbClr val="B4001B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78" name="Text Placeholder 67">
            <a:extLst>
              <a:ext uri="{FF2B5EF4-FFF2-40B4-BE49-F238E27FC236}">
                <a16:creationId xmlns:a16="http://schemas.microsoft.com/office/drawing/2014/main" id="{84AA07B3-267A-4EF3-884B-C7811E2A82E2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7233186" y="3176106"/>
            <a:ext cx="1697037" cy="368946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 b="1">
                <a:solidFill>
                  <a:schemeClr val="accent3"/>
                </a:solidFill>
                <a:latin typeface="+mj-lt"/>
              </a:defRPr>
            </a:lvl1pPr>
            <a:lvl2pPr>
              <a:defRPr sz="2800" b="1">
                <a:solidFill>
                  <a:srgbClr val="B4001B"/>
                </a:solidFill>
                <a:latin typeface="+mj-lt"/>
              </a:defRPr>
            </a:lvl2pPr>
            <a:lvl3pPr>
              <a:defRPr sz="2800" b="1">
                <a:solidFill>
                  <a:srgbClr val="B4001B"/>
                </a:solidFill>
                <a:latin typeface="+mj-lt"/>
              </a:defRPr>
            </a:lvl3pPr>
            <a:lvl4pPr>
              <a:defRPr sz="2800" b="1">
                <a:solidFill>
                  <a:srgbClr val="B4001B"/>
                </a:solidFill>
                <a:latin typeface="+mj-lt"/>
              </a:defRPr>
            </a:lvl4pPr>
            <a:lvl5pPr>
              <a:defRPr sz="2800" b="1">
                <a:solidFill>
                  <a:srgbClr val="B4001B"/>
                </a:solidFill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Step 4</a:t>
            </a:r>
            <a:endParaRPr lang="ru-RU" dirty="0"/>
          </a:p>
        </p:txBody>
      </p:sp>
      <p:sp>
        <p:nvSpPr>
          <p:cNvPr id="83" name="Text Placeholder 67">
            <a:extLst>
              <a:ext uri="{FF2B5EF4-FFF2-40B4-BE49-F238E27FC236}">
                <a16:creationId xmlns:a16="http://schemas.microsoft.com/office/drawing/2014/main" id="{8200DF41-88E6-45EF-AE9D-B56233AD17E6}"/>
              </a:ext>
            </a:extLst>
          </p:cNvPr>
          <p:cNvSpPr>
            <a:spLocks noGrp="1"/>
          </p:cNvSpPr>
          <p:nvPr userDrawn="1">
            <p:ph type="body" sz="quarter" idx="27"/>
          </p:nvPr>
        </p:nvSpPr>
        <p:spPr>
          <a:xfrm>
            <a:off x="7231051" y="3580663"/>
            <a:ext cx="1697037" cy="1414919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 b="0" i="1">
                <a:solidFill>
                  <a:schemeClr val="accent3"/>
                </a:solidFill>
                <a:latin typeface="+mn-lt"/>
              </a:defRPr>
            </a:lvl1pPr>
            <a:lvl2pPr>
              <a:defRPr sz="2800" b="1">
                <a:solidFill>
                  <a:srgbClr val="B4001B"/>
                </a:solidFill>
                <a:latin typeface="+mj-lt"/>
              </a:defRPr>
            </a:lvl2pPr>
            <a:lvl3pPr>
              <a:defRPr sz="2800" b="1">
                <a:solidFill>
                  <a:srgbClr val="B4001B"/>
                </a:solidFill>
                <a:latin typeface="+mj-lt"/>
              </a:defRPr>
            </a:lvl3pPr>
            <a:lvl4pPr>
              <a:defRPr sz="2800" b="1">
                <a:solidFill>
                  <a:srgbClr val="B4001B"/>
                </a:solidFill>
                <a:latin typeface="+mj-lt"/>
              </a:defRPr>
            </a:lvl4pPr>
            <a:lvl5pPr>
              <a:defRPr sz="2800" b="1">
                <a:solidFill>
                  <a:srgbClr val="B4001B"/>
                </a:solidFill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72" name="Text Placeholder 67">
            <a:extLst>
              <a:ext uri="{FF2B5EF4-FFF2-40B4-BE49-F238E27FC236}">
                <a16:creationId xmlns:a16="http://schemas.microsoft.com/office/drawing/2014/main" id="{27F6FCF2-4954-4E07-BD4A-54040E169886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9308112" y="2489256"/>
            <a:ext cx="1697037" cy="450850"/>
          </a:xfrm>
        </p:spPr>
        <p:txBody>
          <a:bodyPr>
            <a:noAutofit/>
          </a:bodyPr>
          <a:lstStyle>
            <a:lvl1pPr marL="0" indent="0">
              <a:buNone/>
              <a:defRPr sz="2800" b="1">
                <a:solidFill>
                  <a:schemeClr val="accent1"/>
                </a:solidFill>
                <a:latin typeface="+mj-lt"/>
              </a:defRPr>
            </a:lvl1pPr>
            <a:lvl2pPr>
              <a:defRPr sz="2800" b="1">
                <a:solidFill>
                  <a:srgbClr val="B4001B"/>
                </a:solidFill>
                <a:latin typeface="+mj-lt"/>
              </a:defRPr>
            </a:lvl2pPr>
            <a:lvl3pPr>
              <a:defRPr sz="2800" b="1">
                <a:solidFill>
                  <a:srgbClr val="B4001B"/>
                </a:solidFill>
                <a:latin typeface="+mj-lt"/>
              </a:defRPr>
            </a:lvl3pPr>
            <a:lvl4pPr>
              <a:defRPr sz="2800" b="1">
                <a:solidFill>
                  <a:srgbClr val="B4001B"/>
                </a:solidFill>
                <a:latin typeface="+mj-lt"/>
              </a:defRPr>
            </a:lvl4pPr>
            <a:lvl5pPr>
              <a:defRPr sz="2800" b="1">
                <a:solidFill>
                  <a:srgbClr val="B4001B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20XX</a:t>
            </a:r>
            <a:endParaRPr lang="ru-RU" dirty="0"/>
          </a:p>
        </p:txBody>
      </p:sp>
      <p:sp>
        <p:nvSpPr>
          <p:cNvPr id="79" name="Text Placeholder 67">
            <a:extLst>
              <a:ext uri="{FF2B5EF4-FFF2-40B4-BE49-F238E27FC236}">
                <a16:creationId xmlns:a16="http://schemas.microsoft.com/office/drawing/2014/main" id="{9752F311-54E4-4A2F-A676-CE541AC3AF22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310247" y="3176106"/>
            <a:ext cx="1697037" cy="368946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 b="1">
                <a:solidFill>
                  <a:schemeClr val="accent3"/>
                </a:solidFill>
                <a:latin typeface="+mj-lt"/>
              </a:defRPr>
            </a:lvl1pPr>
            <a:lvl2pPr>
              <a:defRPr sz="2800" b="1">
                <a:solidFill>
                  <a:srgbClr val="B4001B"/>
                </a:solidFill>
                <a:latin typeface="+mj-lt"/>
              </a:defRPr>
            </a:lvl2pPr>
            <a:lvl3pPr>
              <a:defRPr sz="2800" b="1">
                <a:solidFill>
                  <a:srgbClr val="B4001B"/>
                </a:solidFill>
                <a:latin typeface="+mj-lt"/>
              </a:defRPr>
            </a:lvl3pPr>
            <a:lvl4pPr>
              <a:defRPr sz="2800" b="1">
                <a:solidFill>
                  <a:srgbClr val="B4001B"/>
                </a:solidFill>
                <a:latin typeface="+mj-lt"/>
              </a:defRPr>
            </a:lvl4pPr>
            <a:lvl5pPr>
              <a:defRPr sz="2800" b="1">
                <a:solidFill>
                  <a:srgbClr val="B4001B"/>
                </a:solidFill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Step 5</a:t>
            </a:r>
            <a:endParaRPr lang="ru-RU" dirty="0"/>
          </a:p>
        </p:txBody>
      </p:sp>
      <p:sp>
        <p:nvSpPr>
          <p:cNvPr id="84" name="Text Placeholder 67">
            <a:extLst>
              <a:ext uri="{FF2B5EF4-FFF2-40B4-BE49-F238E27FC236}">
                <a16:creationId xmlns:a16="http://schemas.microsoft.com/office/drawing/2014/main" id="{293395E1-4412-462F-9A23-3BEF7CCC2498}"/>
              </a:ext>
            </a:extLst>
          </p:cNvPr>
          <p:cNvSpPr>
            <a:spLocks noGrp="1"/>
          </p:cNvSpPr>
          <p:nvPr userDrawn="1">
            <p:ph type="body" sz="quarter" idx="28"/>
          </p:nvPr>
        </p:nvSpPr>
        <p:spPr>
          <a:xfrm>
            <a:off x="9308112" y="3580663"/>
            <a:ext cx="1697037" cy="1414919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500" b="0" i="1">
                <a:solidFill>
                  <a:schemeClr val="accent3"/>
                </a:solidFill>
                <a:latin typeface="+mn-lt"/>
              </a:defRPr>
            </a:lvl1pPr>
            <a:lvl2pPr>
              <a:defRPr sz="2800" b="1">
                <a:solidFill>
                  <a:srgbClr val="B4001B"/>
                </a:solidFill>
                <a:latin typeface="+mj-lt"/>
              </a:defRPr>
            </a:lvl2pPr>
            <a:lvl3pPr>
              <a:defRPr sz="2800" b="1">
                <a:solidFill>
                  <a:srgbClr val="B4001B"/>
                </a:solidFill>
                <a:latin typeface="+mj-lt"/>
              </a:defRPr>
            </a:lvl3pPr>
            <a:lvl4pPr>
              <a:defRPr sz="2800" b="1">
                <a:solidFill>
                  <a:srgbClr val="B4001B"/>
                </a:solidFill>
                <a:latin typeface="+mj-lt"/>
              </a:defRPr>
            </a:lvl4pPr>
            <a:lvl5pPr>
              <a:defRPr sz="2800" b="1">
                <a:solidFill>
                  <a:srgbClr val="B4001B"/>
                </a:solidFill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DA423E63-093D-4A99-8C31-28E180F8111E}"/>
              </a:ext>
            </a:extLst>
          </p:cNvPr>
          <p:cNvCxnSpPr>
            <a:cxnSpLocks/>
          </p:cNvCxnSpPr>
          <p:nvPr userDrawn="1"/>
        </p:nvCxnSpPr>
        <p:spPr>
          <a:xfrm>
            <a:off x="919331" y="2404913"/>
            <a:ext cx="11304000" cy="0"/>
          </a:xfrm>
          <a:prstGeom prst="line">
            <a:avLst/>
          </a:prstGeom>
          <a:ln w="19050">
            <a:solidFill>
              <a:srgbClr val="9399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F79A9D-F468-4B5C-9092-EE37C9E345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513CFEE6-155F-4C22-BFC9-BDED101F64A3}" type="datetimeFigureOut">
              <a:rPr lang="ru-RU" smtClean="0"/>
              <a:pPr/>
              <a:t>01.07.2020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650B2E-E157-4C0C-94EB-9A67DEC03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0D0389-9377-4F66-90DE-3BF0280F5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E0FEE-E42D-435A-A441-DBC63D7AFC28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045D4B62-FDA7-488E-8EA0-68805217F9F0}"/>
              </a:ext>
            </a:extLst>
          </p:cNvPr>
          <p:cNvGrpSpPr/>
          <p:nvPr userDrawn="1"/>
        </p:nvGrpSpPr>
        <p:grpSpPr>
          <a:xfrm>
            <a:off x="9128023" y="2331516"/>
            <a:ext cx="137160" cy="2999323"/>
            <a:chOff x="882917" y="2474883"/>
            <a:chExt cx="137160" cy="2999323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EE9FF919-D5B6-40BE-8340-99395C67A80B}"/>
                </a:ext>
              </a:extLst>
            </p:cNvPr>
            <p:cNvCxnSpPr/>
            <p:nvPr userDrawn="1"/>
          </p:nvCxnSpPr>
          <p:spPr>
            <a:xfrm>
              <a:off x="951497" y="2543463"/>
              <a:ext cx="0" cy="289864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4744F83E-0A7E-487F-94AD-18862D8C1DA5}"/>
                </a:ext>
              </a:extLst>
            </p:cNvPr>
            <p:cNvSpPr/>
            <p:nvPr userDrawn="1"/>
          </p:nvSpPr>
          <p:spPr>
            <a:xfrm>
              <a:off x="882917" y="2474883"/>
              <a:ext cx="137160" cy="13716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2604EFAD-8591-44A8-B023-93F6CBAA8FBB}"/>
                </a:ext>
              </a:extLst>
            </p:cNvPr>
            <p:cNvSpPr/>
            <p:nvPr userDrawn="1"/>
          </p:nvSpPr>
          <p:spPr>
            <a:xfrm>
              <a:off x="882917" y="5337046"/>
              <a:ext cx="137160" cy="13716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</p:grp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FCC36F7E-FD23-48F3-A09A-9CC43031B561}"/>
              </a:ext>
            </a:extLst>
          </p:cNvPr>
          <p:cNvCxnSpPr>
            <a:cxnSpLocks/>
          </p:cNvCxnSpPr>
          <p:nvPr userDrawn="1"/>
        </p:nvCxnSpPr>
        <p:spPr>
          <a:xfrm>
            <a:off x="951496" y="3032671"/>
            <a:ext cx="11240503" cy="0"/>
          </a:xfrm>
          <a:prstGeom prst="line">
            <a:avLst/>
          </a:prstGeom>
          <a:ln w="7239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5" name="Group 64">
            <a:extLst>
              <a:ext uri="{FF2B5EF4-FFF2-40B4-BE49-F238E27FC236}">
                <a16:creationId xmlns:a16="http://schemas.microsoft.com/office/drawing/2014/main" id="{6A1B849D-4DD4-48E2-919C-6D027EBF0C55}"/>
              </a:ext>
            </a:extLst>
          </p:cNvPr>
          <p:cNvGrpSpPr/>
          <p:nvPr userDrawn="1"/>
        </p:nvGrpSpPr>
        <p:grpSpPr>
          <a:xfrm>
            <a:off x="813989" y="2331516"/>
            <a:ext cx="137162" cy="2999323"/>
            <a:chOff x="882915" y="2453736"/>
            <a:chExt cx="137162" cy="2999323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735FDD3-D29F-4144-B941-C78FD2EDEC8F}"/>
                </a:ext>
              </a:extLst>
            </p:cNvPr>
            <p:cNvCxnSpPr/>
            <p:nvPr userDrawn="1"/>
          </p:nvCxnSpPr>
          <p:spPr>
            <a:xfrm>
              <a:off x="951497" y="2522316"/>
              <a:ext cx="0" cy="289864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BCCA69E7-7E62-48D3-BECA-3195D6013009}"/>
                </a:ext>
              </a:extLst>
            </p:cNvPr>
            <p:cNvSpPr/>
            <p:nvPr userDrawn="1"/>
          </p:nvSpPr>
          <p:spPr>
            <a:xfrm>
              <a:off x="882915" y="2453736"/>
              <a:ext cx="137160" cy="13716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7372AC68-B45F-427C-BCD5-D1C11A81DEFD}"/>
                </a:ext>
              </a:extLst>
            </p:cNvPr>
            <p:cNvSpPr/>
            <p:nvPr userDrawn="1"/>
          </p:nvSpPr>
          <p:spPr>
            <a:xfrm>
              <a:off x="882917" y="5315899"/>
              <a:ext cx="137160" cy="13716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063908B3-7B94-471C-A3B6-4DD1BAD057EC}"/>
              </a:ext>
            </a:extLst>
          </p:cNvPr>
          <p:cNvGrpSpPr/>
          <p:nvPr userDrawn="1"/>
        </p:nvGrpSpPr>
        <p:grpSpPr>
          <a:xfrm>
            <a:off x="750918" y="2898634"/>
            <a:ext cx="265176" cy="265176"/>
            <a:chOff x="818907" y="3062958"/>
            <a:chExt cx="265176" cy="265176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4EBB9D0A-1778-4373-AD41-62E890959DCF}"/>
                </a:ext>
              </a:extLst>
            </p:cNvPr>
            <p:cNvSpPr/>
            <p:nvPr userDrawn="1"/>
          </p:nvSpPr>
          <p:spPr>
            <a:xfrm>
              <a:off x="818907" y="3062958"/>
              <a:ext cx="265176" cy="26517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5C3271EA-E74D-4A74-B991-5C50166C37A5}"/>
                </a:ext>
              </a:extLst>
            </p:cNvPr>
            <p:cNvSpPr/>
            <p:nvPr userDrawn="1"/>
          </p:nvSpPr>
          <p:spPr>
            <a:xfrm>
              <a:off x="882915" y="3126966"/>
              <a:ext cx="137160" cy="1371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F9A6FF48-4AA4-4CD2-B31D-B7049F9C4092}"/>
              </a:ext>
            </a:extLst>
          </p:cNvPr>
          <p:cNvGrpSpPr/>
          <p:nvPr userDrawn="1"/>
        </p:nvGrpSpPr>
        <p:grpSpPr>
          <a:xfrm>
            <a:off x="2908500" y="2331516"/>
            <a:ext cx="137160" cy="2999323"/>
            <a:chOff x="882917" y="2474883"/>
            <a:chExt cx="137160" cy="2999323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9E7874F7-CC98-4D64-8517-87F53501C42F}"/>
                </a:ext>
              </a:extLst>
            </p:cNvPr>
            <p:cNvCxnSpPr/>
            <p:nvPr userDrawn="1"/>
          </p:nvCxnSpPr>
          <p:spPr>
            <a:xfrm>
              <a:off x="951497" y="2543463"/>
              <a:ext cx="0" cy="289864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86453AEA-ACAA-4861-B099-D90257B9BAF8}"/>
                </a:ext>
              </a:extLst>
            </p:cNvPr>
            <p:cNvSpPr/>
            <p:nvPr userDrawn="1"/>
          </p:nvSpPr>
          <p:spPr>
            <a:xfrm>
              <a:off x="882917" y="2474883"/>
              <a:ext cx="137160" cy="13716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CA8484F9-DBBB-48DB-8CBC-A0E91BBD8207}"/>
                </a:ext>
              </a:extLst>
            </p:cNvPr>
            <p:cNvSpPr/>
            <p:nvPr userDrawn="1"/>
          </p:nvSpPr>
          <p:spPr>
            <a:xfrm>
              <a:off x="882917" y="5337046"/>
              <a:ext cx="137160" cy="13716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787AB91B-1402-478A-9277-84A12987C1FE}"/>
              </a:ext>
            </a:extLst>
          </p:cNvPr>
          <p:cNvGrpSpPr/>
          <p:nvPr userDrawn="1"/>
        </p:nvGrpSpPr>
        <p:grpSpPr>
          <a:xfrm>
            <a:off x="2847246" y="2898634"/>
            <a:ext cx="265176" cy="265176"/>
            <a:chOff x="818907" y="3062958"/>
            <a:chExt cx="265176" cy="265176"/>
          </a:xfrm>
        </p:grpSpPr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BEFCF036-CEA4-48A8-A00F-9F64AE548ED0}"/>
                </a:ext>
              </a:extLst>
            </p:cNvPr>
            <p:cNvSpPr/>
            <p:nvPr userDrawn="1"/>
          </p:nvSpPr>
          <p:spPr>
            <a:xfrm>
              <a:off x="818907" y="3062958"/>
              <a:ext cx="265176" cy="26517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5EE24256-9159-4D60-B60A-3498FC98CD09}"/>
                </a:ext>
              </a:extLst>
            </p:cNvPr>
            <p:cNvSpPr/>
            <p:nvPr userDrawn="1"/>
          </p:nvSpPr>
          <p:spPr>
            <a:xfrm>
              <a:off x="882915" y="3126966"/>
              <a:ext cx="137160" cy="1371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FA8C6DB1-44F7-483A-950F-B873D1D5B8D3}"/>
              </a:ext>
            </a:extLst>
          </p:cNvPr>
          <p:cNvGrpSpPr/>
          <p:nvPr userDrawn="1"/>
        </p:nvGrpSpPr>
        <p:grpSpPr>
          <a:xfrm>
            <a:off x="9064951" y="2898634"/>
            <a:ext cx="265176" cy="265176"/>
            <a:chOff x="818907" y="3062958"/>
            <a:chExt cx="265176" cy="265176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E71AB570-1EDA-457E-B564-1F63367035D0}"/>
                </a:ext>
              </a:extLst>
            </p:cNvPr>
            <p:cNvSpPr/>
            <p:nvPr userDrawn="1"/>
          </p:nvSpPr>
          <p:spPr>
            <a:xfrm>
              <a:off x="818907" y="3062958"/>
              <a:ext cx="265176" cy="26517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01CF7F51-5306-450B-9581-297B7DA95359}"/>
                </a:ext>
              </a:extLst>
            </p:cNvPr>
            <p:cNvSpPr/>
            <p:nvPr userDrawn="1"/>
          </p:nvSpPr>
          <p:spPr>
            <a:xfrm>
              <a:off x="882915" y="3126966"/>
              <a:ext cx="137160" cy="1371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D88F938B-6889-476B-9F04-50877A3FFB94}"/>
              </a:ext>
            </a:extLst>
          </p:cNvPr>
          <p:cNvGrpSpPr/>
          <p:nvPr userDrawn="1"/>
        </p:nvGrpSpPr>
        <p:grpSpPr>
          <a:xfrm>
            <a:off x="5003010" y="2331516"/>
            <a:ext cx="137160" cy="2999323"/>
            <a:chOff x="882917" y="2474883"/>
            <a:chExt cx="137160" cy="2999323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979342DA-D3C1-4717-B6CC-2654C333D29D}"/>
                </a:ext>
              </a:extLst>
            </p:cNvPr>
            <p:cNvCxnSpPr/>
            <p:nvPr userDrawn="1"/>
          </p:nvCxnSpPr>
          <p:spPr>
            <a:xfrm>
              <a:off x="951497" y="2543463"/>
              <a:ext cx="0" cy="289864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8CB6D1AF-ADDB-42D5-BEB9-99A7EE070255}"/>
                </a:ext>
              </a:extLst>
            </p:cNvPr>
            <p:cNvSpPr/>
            <p:nvPr userDrawn="1"/>
          </p:nvSpPr>
          <p:spPr>
            <a:xfrm>
              <a:off x="882917" y="2474883"/>
              <a:ext cx="137160" cy="13716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C986ED45-F31E-4EB9-BB0F-3079602EB4A2}"/>
                </a:ext>
              </a:extLst>
            </p:cNvPr>
            <p:cNvSpPr/>
            <p:nvPr userDrawn="1"/>
          </p:nvSpPr>
          <p:spPr>
            <a:xfrm>
              <a:off x="882917" y="5337046"/>
              <a:ext cx="137160" cy="13716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</p:grpSp>
      <p:sp>
        <p:nvSpPr>
          <p:cNvPr id="57" name="Oval 56">
            <a:extLst>
              <a:ext uri="{FF2B5EF4-FFF2-40B4-BE49-F238E27FC236}">
                <a16:creationId xmlns:a16="http://schemas.microsoft.com/office/drawing/2014/main" id="{923CFC93-94E9-4366-8810-F0ACAFD54CFD}"/>
              </a:ext>
            </a:extLst>
          </p:cNvPr>
          <p:cNvSpPr/>
          <p:nvPr userDrawn="1"/>
        </p:nvSpPr>
        <p:spPr>
          <a:xfrm>
            <a:off x="4938426" y="2898634"/>
            <a:ext cx="265176" cy="26517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0D6790E5-47B0-4794-ADB1-4FC8402D665C}"/>
              </a:ext>
            </a:extLst>
          </p:cNvPr>
          <p:cNvSpPr/>
          <p:nvPr userDrawn="1"/>
        </p:nvSpPr>
        <p:spPr>
          <a:xfrm>
            <a:off x="5002434" y="2962642"/>
            <a:ext cx="137160" cy="13716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596C3237-54C9-480C-AABB-5A95AB84DF38}"/>
              </a:ext>
            </a:extLst>
          </p:cNvPr>
          <p:cNvGrpSpPr/>
          <p:nvPr userDrawn="1"/>
        </p:nvGrpSpPr>
        <p:grpSpPr>
          <a:xfrm>
            <a:off x="7097520" y="2331516"/>
            <a:ext cx="137160" cy="2999323"/>
            <a:chOff x="882917" y="2474883"/>
            <a:chExt cx="137160" cy="2999323"/>
          </a:xfrm>
        </p:grpSpPr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B1C5BC3-88E2-4319-B05B-55A77D959B8C}"/>
                </a:ext>
              </a:extLst>
            </p:cNvPr>
            <p:cNvCxnSpPr/>
            <p:nvPr userDrawn="1"/>
          </p:nvCxnSpPr>
          <p:spPr>
            <a:xfrm>
              <a:off x="951497" y="2543463"/>
              <a:ext cx="0" cy="289864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75AD3DDE-89C5-4CB3-A7C4-52A77D798D0A}"/>
                </a:ext>
              </a:extLst>
            </p:cNvPr>
            <p:cNvSpPr/>
            <p:nvPr userDrawn="1"/>
          </p:nvSpPr>
          <p:spPr>
            <a:xfrm>
              <a:off x="882917" y="2474883"/>
              <a:ext cx="137160" cy="13716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E492ADD7-891E-47B3-B12A-0B729BD59B7C}"/>
                </a:ext>
              </a:extLst>
            </p:cNvPr>
            <p:cNvSpPr/>
            <p:nvPr userDrawn="1"/>
          </p:nvSpPr>
          <p:spPr>
            <a:xfrm>
              <a:off x="882917" y="5337046"/>
              <a:ext cx="137160" cy="13716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46626098-B638-41DE-A19F-347385124AF0}"/>
              </a:ext>
            </a:extLst>
          </p:cNvPr>
          <p:cNvGrpSpPr/>
          <p:nvPr userDrawn="1"/>
        </p:nvGrpSpPr>
        <p:grpSpPr>
          <a:xfrm>
            <a:off x="7036590" y="2898634"/>
            <a:ext cx="265176" cy="265176"/>
            <a:chOff x="821985" y="3062284"/>
            <a:chExt cx="265176" cy="265176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BFDD77FF-4A87-4A8F-9110-8D6977A8ED44}"/>
                </a:ext>
              </a:extLst>
            </p:cNvPr>
            <p:cNvSpPr/>
            <p:nvPr userDrawn="1"/>
          </p:nvSpPr>
          <p:spPr>
            <a:xfrm>
              <a:off x="821985" y="3062284"/>
              <a:ext cx="265176" cy="26517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D6ECC322-F330-4C26-AC6A-506672D90A6F}"/>
                </a:ext>
              </a:extLst>
            </p:cNvPr>
            <p:cNvSpPr/>
            <p:nvPr userDrawn="1"/>
          </p:nvSpPr>
          <p:spPr>
            <a:xfrm>
              <a:off x="885993" y="3126292"/>
              <a:ext cx="137160" cy="1371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846661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72" userDrawn="1">
          <p15:clr>
            <a:srgbClr val="FBAE40"/>
          </p15:clr>
        </p15:guide>
        <p15:guide id="2" pos="551" userDrawn="1">
          <p15:clr>
            <a:srgbClr val="FBAE40"/>
          </p15:clr>
        </p15:guide>
        <p15:guide id="3" pos="7080" userDrawn="1">
          <p15:clr>
            <a:srgbClr val="FBAE40"/>
          </p15:clr>
        </p15:guide>
        <p15:guide id="4" orient="horz" pos="3744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C5685-19F1-49DA-ADE5-D5D32F165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C0A4D-22A1-4554-B5DE-887974F4D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D5CDC-F2CE-410E-AD13-DDC235C71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82EDB8D0-98ED-4B86-9D5F-E61ADC70144D}" type="datetimeFigureOut">
              <a:rPr lang="en-US" smtClean="0"/>
              <a:pPr/>
              <a:t>7/1/2020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0CD45-794A-4BB0-A427-0CE61AEAF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B3AB91-9588-4071-92D2-364F4A6ED0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854181D-6920-4594-9A5D-6CE56DC9F8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080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3">
            <a:extLst>
              <a:ext uri="{FF2B5EF4-FFF2-40B4-BE49-F238E27FC236}">
                <a16:creationId xmlns:a16="http://schemas.microsoft.com/office/drawing/2014/main" id="{23648294-1231-424B-8702-437A9E43ED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53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1" name="Rectangle 10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>
                  <a:alpha val="30000"/>
                </a:schemeClr>
              </a:gs>
              <a:gs pos="33000">
                <a:schemeClr val="bg1">
                  <a:alpha val="2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3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AE7583-20BE-4F9B-BE65-53676536BE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2"/>
            <a:ext cx="4023360" cy="2802219"/>
          </a:xfrm>
        </p:spPr>
        <p:txBody>
          <a:bodyPr anchor="b">
            <a:normAutofit/>
          </a:bodyPr>
          <a:lstStyle/>
          <a:p>
            <a:pPr algn="l"/>
            <a:r>
              <a:rPr lang="en-GB" sz="4600" dirty="0"/>
              <a:t>Understanding and Engaging in the Customer Experience.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A702D8-FBB3-4EDC-B523-9954BBDE1B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3969352"/>
            <a:ext cx="4023359" cy="1208141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Customer Relationship Management within Tesco.</a:t>
            </a:r>
          </a:p>
        </p:txBody>
      </p:sp>
    </p:spTree>
    <p:extLst>
      <p:ext uri="{BB962C8B-B14F-4D97-AF65-F5344CB8AC3E}">
        <p14:creationId xmlns:p14="http://schemas.microsoft.com/office/powerpoint/2010/main" val="13876977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8">
            <a:extLst>
              <a:ext uri="{FF2B5EF4-FFF2-40B4-BE49-F238E27FC236}">
                <a16:creationId xmlns:a16="http://schemas.microsoft.com/office/drawing/2014/main" id="{AE2B703B-46F9-481A-A605-82E2A828C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733928-EBF0-4BC7-865F-05335A2318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9863"/>
            <a:ext cx="10515600" cy="1004594"/>
          </a:xfrm>
        </p:spPr>
        <p:txBody>
          <a:bodyPr>
            <a:normAutofit/>
          </a:bodyPr>
          <a:lstStyle/>
          <a:p>
            <a:pPr algn="ctr"/>
            <a:r>
              <a:rPr lang="en-GB" sz="4100" dirty="0">
                <a:solidFill>
                  <a:srgbClr val="FFFFFF"/>
                </a:solidFill>
              </a:rPr>
              <a:t>‘From Market Stall to UK’s Biggest Supermarket’.</a:t>
            </a:r>
            <a:br>
              <a:rPr lang="en-GB" sz="4100" dirty="0">
                <a:solidFill>
                  <a:srgbClr val="FFFFFF"/>
                </a:solidFill>
              </a:rPr>
            </a:br>
            <a:r>
              <a:rPr lang="en-GB" sz="1600" b="0" i="0" u="none" strike="noStrike" dirty="0">
                <a:solidFill>
                  <a:srgbClr val="000000"/>
                </a:solidFill>
                <a:effectLst/>
                <a:latin typeface="Open Sans"/>
              </a:rPr>
              <a:t>(Home, 2020)</a:t>
            </a:r>
            <a:endParaRPr lang="en-GB" sz="4100" dirty="0">
              <a:solidFill>
                <a:srgbClr val="FFFFFF"/>
              </a:solidFill>
            </a:endParaRPr>
          </a:p>
        </p:txBody>
      </p:sp>
      <p:sp>
        <p:nvSpPr>
          <p:cNvPr id="22" name="Rectangle: Rounded Corners 10">
            <a:extLst>
              <a:ext uri="{FF2B5EF4-FFF2-40B4-BE49-F238E27FC236}">
                <a16:creationId xmlns:a16="http://schemas.microsoft.com/office/drawing/2014/main" id="{F13BE4D7-0C3D-4906-B230-A1C5B4665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496" y="1587970"/>
            <a:ext cx="11033008" cy="4768380"/>
          </a:xfrm>
          <a:prstGeom prst="roundRect">
            <a:avLst>
              <a:gd name="adj" fmla="val 3174"/>
            </a:avLst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9962546F-078C-4CEB-9B0A-43A23632E0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4617698"/>
              </p:ext>
            </p:extLst>
          </p:nvPr>
        </p:nvGraphicFramePr>
        <p:xfrm>
          <a:off x="838200" y="1800911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11048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7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8E1CA0-DA2D-48EE-968A-C1BE7ED7CB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558489" cy="1325563"/>
          </a:xfrm>
        </p:spPr>
        <p:txBody>
          <a:bodyPr>
            <a:normAutofit/>
          </a:bodyPr>
          <a:lstStyle/>
          <a:p>
            <a:r>
              <a:rPr lang="en-GB" dirty="0"/>
              <a:t>What is CRM?</a:t>
            </a:r>
          </a:p>
        </p:txBody>
      </p:sp>
      <p:sp>
        <p:nvSpPr>
          <p:cNvPr id="23" name="Freeform: Shape 9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9C40-024F-41BF-9966-24302B43F0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558489" cy="4351338"/>
          </a:xfrm>
        </p:spPr>
        <p:txBody>
          <a:bodyPr>
            <a:normAutofit/>
          </a:bodyPr>
          <a:lstStyle/>
          <a:p>
            <a:r>
              <a:rPr lang="en-GB" dirty="0"/>
              <a:t>“CRM is the core business strategy that integrates internal processes and functions, external networks, to create and deliver value to targeted customers of a profit. It is grounded on high quality customer related data and enabled by information technology.”</a:t>
            </a:r>
            <a:r>
              <a:rPr lang="en-GB" b="0" i="0" u="none" strike="noStrike" dirty="0">
                <a:effectLst/>
                <a:latin typeface="Open Sans"/>
              </a:rPr>
              <a:t> (Buttle and Maklan, 2015)</a:t>
            </a:r>
            <a:endParaRPr lang="en-GB" dirty="0"/>
          </a:p>
          <a:p>
            <a:endParaRPr lang="en-GB" dirty="0"/>
          </a:p>
        </p:txBody>
      </p:sp>
      <p:sp>
        <p:nvSpPr>
          <p:cNvPr id="25" name="Oval 11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Block Arc 13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18531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Freeform: Shape 15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8" name="Straight Connector 17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reeform: Shape 19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Arc 21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: Shape 23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6265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AFE19-9F80-41B1-A016-8C8C631AB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Operating a CRM within Tesco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91ACC2-73EA-4139-B120-9AC6FCE98A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Benefits					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FDF9A0-EB9C-42F8-B98D-12685101146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Improved customer service</a:t>
            </a:r>
          </a:p>
          <a:p>
            <a:r>
              <a:rPr lang="en-GB" dirty="0"/>
              <a:t>Invaluable feedback</a:t>
            </a:r>
          </a:p>
          <a:p>
            <a:r>
              <a:rPr lang="en-GB" dirty="0"/>
              <a:t>Encourages teamwork within various departments</a:t>
            </a:r>
          </a:p>
          <a:p>
            <a:r>
              <a:rPr lang="en-GB" dirty="0"/>
              <a:t>Effective marketing strategies</a:t>
            </a:r>
          </a:p>
          <a:p>
            <a:r>
              <a:rPr lang="en-GB" dirty="0"/>
              <a:t>Customer database</a:t>
            </a:r>
          </a:p>
          <a:p>
            <a:r>
              <a:rPr lang="en-GB" dirty="0"/>
              <a:t>Sales Growth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42947B-414B-4791-8372-984103AB7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Drawbacks					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B19399-F081-49EE-8831-0A34F73CE0B4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Initial cost implications</a:t>
            </a:r>
          </a:p>
          <a:p>
            <a:r>
              <a:rPr lang="en-GB" dirty="0"/>
              <a:t>GDPR /Customer privacy</a:t>
            </a:r>
          </a:p>
          <a:p>
            <a:r>
              <a:rPr lang="en-GB" dirty="0"/>
              <a:t>Time spent setting up</a:t>
            </a:r>
          </a:p>
          <a:p>
            <a:r>
              <a:rPr lang="en-GB" dirty="0"/>
              <a:t>Staff become too reliant</a:t>
            </a:r>
          </a:p>
          <a:p>
            <a:r>
              <a:rPr lang="en-GB" dirty="0"/>
              <a:t>Customers may miss the more people-based customer service</a:t>
            </a:r>
          </a:p>
        </p:txBody>
      </p:sp>
    </p:spTree>
    <p:extLst>
      <p:ext uri="{BB962C8B-B14F-4D97-AF65-F5344CB8AC3E}">
        <p14:creationId xmlns:p14="http://schemas.microsoft.com/office/powerpoint/2010/main" val="4098737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0AA205-4012-4A5A-8D83-FE8DF4F14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Developing a CRM within Tesco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603FA1-FD5C-43B2-9320-93843AF562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Benefits					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33D915-9AFD-4794-B4ED-0DCD8293D55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Sales Growth</a:t>
            </a:r>
          </a:p>
          <a:p>
            <a:r>
              <a:rPr lang="en-GB" dirty="0"/>
              <a:t>Customer loyalty</a:t>
            </a:r>
          </a:p>
          <a:p>
            <a:r>
              <a:rPr lang="en-GB" dirty="0"/>
              <a:t>Well tailored marketing</a:t>
            </a:r>
          </a:p>
          <a:p>
            <a:r>
              <a:rPr lang="en-GB" dirty="0"/>
              <a:t>Improve customer satisfaction</a:t>
            </a:r>
          </a:p>
          <a:p>
            <a:r>
              <a:rPr lang="en-GB" dirty="0"/>
              <a:t>Keeping UpToDate with customer trends</a:t>
            </a:r>
          </a:p>
          <a:p>
            <a:r>
              <a:rPr lang="en-GB" dirty="0"/>
              <a:t>Reputation as being the best</a:t>
            </a:r>
          </a:p>
          <a:p>
            <a:r>
              <a:rPr lang="en-GB" dirty="0"/>
              <a:t>Retaining and increasing customers</a:t>
            </a:r>
          </a:p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FB29AB-6197-4785-8138-5631F7E9D4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Drawbacks						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0968F9A-24FC-41C4-8B31-0EEF3E0C585D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Cost of further developments</a:t>
            </a:r>
          </a:p>
          <a:p>
            <a:r>
              <a:rPr lang="en-GB" dirty="0"/>
              <a:t>Constantly changing laws around privacy and data</a:t>
            </a:r>
          </a:p>
          <a:p>
            <a:r>
              <a:rPr lang="en-GB" dirty="0"/>
              <a:t>Technology</a:t>
            </a:r>
          </a:p>
          <a:p>
            <a:r>
              <a:rPr lang="en-GB" dirty="0"/>
              <a:t>Customer trends</a:t>
            </a:r>
          </a:p>
          <a:p>
            <a:r>
              <a:rPr lang="en-GB" dirty="0"/>
              <a:t>Time consuming process</a:t>
            </a:r>
          </a:p>
          <a:p>
            <a:r>
              <a:rPr lang="en-GB" dirty="0"/>
              <a:t>Further staff training</a:t>
            </a:r>
          </a:p>
        </p:txBody>
      </p:sp>
    </p:spTree>
    <p:extLst>
      <p:ext uri="{BB962C8B-B14F-4D97-AF65-F5344CB8AC3E}">
        <p14:creationId xmlns:p14="http://schemas.microsoft.com/office/powerpoint/2010/main" val="36105933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712C13-109D-4535-8DAB-DF21AE77B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Customers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105AB2-1648-4B93-91BE-CA496900FA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Benefits					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61626A-27E4-435D-939E-7B0B6CF4683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Tailor made promotions</a:t>
            </a:r>
          </a:p>
          <a:p>
            <a:r>
              <a:rPr lang="en-GB" dirty="0"/>
              <a:t>Shopping made easier</a:t>
            </a:r>
          </a:p>
          <a:p>
            <a:r>
              <a:rPr lang="en-GB" dirty="0"/>
              <a:t>Segmentation</a:t>
            </a:r>
          </a:p>
          <a:p>
            <a:r>
              <a:rPr lang="en-GB" dirty="0"/>
              <a:t>Engagement</a:t>
            </a:r>
          </a:p>
          <a:p>
            <a:r>
              <a:rPr lang="en-GB" dirty="0"/>
              <a:t>Trust the organisation and receiving RAVE</a:t>
            </a:r>
          </a:p>
          <a:p>
            <a:r>
              <a:rPr lang="en-GB" dirty="0"/>
              <a:t>Excellent customer service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FC04C3-E5C3-4820-AFA9-6E01257D10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Drawbacks					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C008AA-6A67-4568-B3A5-BFF8D65B6BAB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/>
              <a:t>Unwanted communication.</a:t>
            </a:r>
          </a:p>
          <a:p>
            <a:r>
              <a:rPr lang="en-GB" dirty="0"/>
              <a:t>Robotic way of shopping</a:t>
            </a:r>
          </a:p>
        </p:txBody>
      </p:sp>
    </p:spTree>
    <p:extLst>
      <p:ext uri="{BB962C8B-B14F-4D97-AF65-F5344CB8AC3E}">
        <p14:creationId xmlns:p14="http://schemas.microsoft.com/office/powerpoint/2010/main" val="33568472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712C13-109D-4535-8DAB-DF21AE77B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Shareholders.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105AB2-1648-4B93-91BE-CA496900FA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Benefits					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61626A-27E4-435D-939E-7B0B6CF4683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Investing in a reputable organisation</a:t>
            </a:r>
          </a:p>
          <a:p>
            <a:r>
              <a:rPr lang="en-GB" dirty="0"/>
              <a:t>Profit growth</a:t>
            </a:r>
          </a:p>
          <a:p>
            <a:r>
              <a:rPr lang="en-GB" dirty="0"/>
              <a:t>Potential for greater investments	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FC04C3-E5C3-4820-AFA9-6E01257D10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Drawbacks					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C008AA-6A67-4568-B3A5-BFF8D65B6BAB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/>
              <a:t>Take longer to see return as </a:t>
            </a:r>
            <a:r>
              <a:rPr lang="en-GB"/>
              <a:t>continuously developing</a:t>
            </a:r>
          </a:p>
        </p:txBody>
      </p:sp>
    </p:spTree>
    <p:extLst>
      <p:ext uri="{BB962C8B-B14F-4D97-AF65-F5344CB8AC3E}">
        <p14:creationId xmlns:p14="http://schemas.microsoft.com/office/powerpoint/2010/main" val="42704461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712C13-109D-4535-8DAB-DF21AE77B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Employees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105AB2-1648-4B93-91BE-CA496900FA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Benefits					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61626A-27E4-435D-939E-7B0B6CF4683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Better trained staff</a:t>
            </a:r>
          </a:p>
          <a:p>
            <a:r>
              <a:rPr lang="en-GB" dirty="0"/>
              <a:t>Cross department interaction</a:t>
            </a:r>
          </a:p>
          <a:p>
            <a:r>
              <a:rPr lang="en-GB" dirty="0"/>
              <a:t>Boosted morale</a:t>
            </a:r>
          </a:p>
          <a:p>
            <a:r>
              <a:rPr lang="en-GB" dirty="0"/>
              <a:t>Excellent customer reviews</a:t>
            </a:r>
          </a:p>
          <a:p>
            <a:r>
              <a:rPr lang="en-GB" dirty="0"/>
              <a:t>Customer recognition</a:t>
            </a:r>
          </a:p>
          <a:p>
            <a:r>
              <a:rPr lang="en-GB" dirty="0"/>
              <a:t>Loyalty</a:t>
            </a:r>
          </a:p>
          <a:p>
            <a:r>
              <a:rPr lang="en-GB" dirty="0"/>
              <a:t>Job security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FC04C3-E5C3-4820-AFA9-6E01257D10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Drawbacks					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C008AA-6A67-4568-B3A5-BFF8D65B6BAB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/>
              <a:t>Too reliant on the technology</a:t>
            </a:r>
          </a:p>
          <a:p>
            <a:r>
              <a:rPr lang="en-GB" dirty="0"/>
              <a:t>Less inclined to do more</a:t>
            </a:r>
          </a:p>
          <a:p>
            <a:r>
              <a:rPr lang="en-GB" dirty="0"/>
              <a:t>Boredom</a:t>
            </a:r>
          </a:p>
          <a:p>
            <a:r>
              <a:rPr lang="en-GB" dirty="0"/>
              <a:t>Lack of social skills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56248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70D94-04B1-44BE-946F-C850340BD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52D18B58-E409-41A4-9FFE-4C295CD5E20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4"/>
          <a:ext cx="10515600" cy="397825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1529116128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4202344664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854782028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958495761"/>
                    </a:ext>
                  </a:extLst>
                </a:gridCol>
              </a:tblGrid>
              <a:tr h="553690">
                <a:tc>
                  <a:txBody>
                    <a:bodyPr/>
                    <a:lstStyle/>
                    <a:p>
                      <a:r>
                        <a:rPr lang="en-GB" dirty="0"/>
                        <a:t>STRENGTHS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WEAKNESSES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OPPURTUNITIES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THREATS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9954552"/>
                  </a:ext>
                </a:extLst>
              </a:tr>
              <a:tr h="955684">
                <a:tc>
                  <a:txBody>
                    <a:bodyPr/>
                    <a:lstStyle/>
                    <a:p>
                      <a:r>
                        <a:rPr lang="en-GB" dirty="0"/>
                        <a:t>Increased sales growth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Gaining new customers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Covid-19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7188804"/>
                  </a:ext>
                </a:extLst>
              </a:tr>
              <a:tr h="553690">
                <a:tc>
                  <a:txBody>
                    <a:bodyPr/>
                    <a:lstStyle/>
                    <a:p>
                      <a:r>
                        <a:rPr lang="en-GB" dirty="0"/>
                        <a:t>Customer Loyalty</a:t>
                      </a:r>
                    </a:p>
                    <a:p>
                      <a:r>
                        <a:rPr lang="en-GB" dirty="0"/>
                        <a:t>Skilled Staff</a:t>
                      </a:r>
                    </a:p>
                    <a:p>
                      <a:r>
                        <a:rPr lang="en-GB" dirty="0"/>
                        <a:t>Trusted data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Long time goals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GDPR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3277004"/>
                  </a:ext>
                </a:extLst>
              </a:tr>
              <a:tr h="553690">
                <a:tc>
                  <a:txBody>
                    <a:bodyPr/>
                    <a:lstStyle/>
                    <a:p>
                      <a:r>
                        <a:rPr lang="en-GB" dirty="0"/>
                        <a:t>Marketing Strategies</a:t>
                      </a:r>
                    </a:p>
                    <a:p>
                      <a:r>
                        <a:rPr lang="en-GB" dirty="0"/>
                        <a:t>Segmentation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Leadership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Mergers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Cyber net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9088772"/>
                  </a:ext>
                </a:extLst>
              </a:tr>
              <a:tr h="553690">
                <a:tc>
                  <a:txBody>
                    <a:bodyPr/>
                    <a:lstStyle/>
                    <a:p>
                      <a:r>
                        <a:rPr lang="en-GB" dirty="0"/>
                        <a:t>Clubcard</a:t>
                      </a:r>
                    </a:p>
                    <a:p>
                      <a:r>
                        <a:rPr lang="en-GB" dirty="0"/>
                        <a:t>Recognised Brand</a:t>
                      </a:r>
                    </a:p>
                    <a:p>
                      <a:r>
                        <a:rPr lang="en-GB" dirty="0"/>
                        <a:t>Customer Satisfaction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Their current tax-relief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Competition</a:t>
                      </a:r>
                    </a:p>
                    <a:p>
                      <a:r>
                        <a:rPr lang="en-GB" dirty="0"/>
                        <a:t>Policies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04861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80096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1B848-0FE7-4F70-B90D-0C9F764E8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Citations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17E0A-B683-4AD4-BC21-1FEDBB4EA5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 u="none" strike="noStrike" dirty="0">
                <a:solidFill>
                  <a:srgbClr val="000000"/>
                </a:solidFill>
                <a:effectLst/>
                <a:latin typeface="Open Sans"/>
              </a:rPr>
              <a:t>Buttle, F. and Maklan, S., 2015. </a:t>
            </a:r>
            <a:r>
              <a:rPr lang="en-GB" b="0" i="1" u="none" strike="noStrike" dirty="0">
                <a:solidFill>
                  <a:srgbClr val="000000"/>
                </a:solidFill>
                <a:effectLst/>
                <a:latin typeface="&amp;quot"/>
              </a:rPr>
              <a:t>Customer Relationship Management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Open Sans"/>
              </a:rPr>
              <a:t>. 3rd ed. London: Routledge, p.16.</a:t>
            </a:r>
          </a:p>
          <a:p>
            <a:r>
              <a:rPr lang="en-GB" b="0" i="0" u="none" strike="noStrike" dirty="0">
                <a:solidFill>
                  <a:srgbClr val="000000"/>
                </a:solidFill>
                <a:effectLst/>
                <a:latin typeface="Open Sans"/>
              </a:rPr>
              <a:t>Tesco PLC. 2020. </a:t>
            </a:r>
            <a:r>
              <a:rPr lang="en-GB" b="0" i="1" u="none" strike="noStrike" dirty="0">
                <a:solidFill>
                  <a:srgbClr val="000000"/>
                </a:solidFill>
                <a:effectLst/>
                <a:latin typeface="&amp;quot"/>
              </a:rPr>
              <a:t>Home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Open Sans"/>
              </a:rPr>
              <a:t>. [online] Available at: &lt;https://www.tescoplc.com/&gt; [Accessed 28 June 2020].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3502501"/>
      </p:ext>
    </p:extLst>
  </p:cSld>
  <p:clrMapOvr>
    <a:masterClrMapping/>
  </p:clrMapOvr>
</p:sld>
</file>

<file path=ppt/theme/theme1.xml><?xml version="1.0" encoding="utf-8"?>
<a:theme xmlns:a="http://schemas.openxmlformats.org/drawingml/2006/main" name="ShapesVTI">
  <a:themeElements>
    <a:clrScheme name="AnalogousFromRegularSeedRightStep">
      <a:dk1>
        <a:srgbClr val="000000"/>
      </a:dk1>
      <a:lt1>
        <a:srgbClr val="FFFFFF"/>
      </a:lt1>
      <a:dk2>
        <a:srgbClr val="413C24"/>
      </a:dk2>
      <a:lt2>
        <a:srgbClr val="EBEDEF"/>
      </a:lt2>
      <a:accent1>
        <a:srgbClr val="E77B29"/>
      </a:accent1>
      <a:accent2>
        <a:srgbClr val="B9A014"/>
      </a:accent2>
      <a:accent3>
        <a:srgbClr val="87AD1F"/>
      </a:accent3>
      <a:accent4>
        <a:srgbClr val="49BA14"/>
      </a:accent4>
      <a:accent5>
        <a:srgbClr val="21BC31"/>
      </a:accent5>
      <a:accent6>
        <a:srgbClr val="14BA6A"/>
      </a:accent6>
      <a:hlink>
        <a:srgbClr val="478CC1"/>
      </a:hlink>
      <a:folHlink>
        <a:srgbClr val="878787"/>
      </a:folHlink>
    </a:clrScheme>
    <a:fontScheme name="Festival">
      <a:majorFont>
        <a:latin typeface="Tw Cen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apesVTI" id="{C78D20FD-A872-4243-8597-B534C62538FF}" vid="{7CAFCCF9-7834-41D6-B6AB-7D225A18A4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532</Words>
  <Application>Microsoft Office PowerPoint</Application>
  <PresentationFormat>Widescreen</PresentationFormat>
  <Paragraphs>107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&amp;quot</vt:lpstr>
      <vt:lpstr>Arial</vt:lpstr>
      <vt:lpstr>Avenir Next LT Pro</vt:lpstr>
      <vt:lpstr>Calibri</vt:lpstr>
      <vt:lpstr>Open Sans</vt:lpstr>
      <vt:lpstr>Tw Cen MT</vt:lpstr>
      <vt:lpstr>ShapesVTI</vt:lpstr>
      <vt:lpstr>Understanding and Engaging in the Customer Experience.</vt:lpstr>
      <vt:lpstr>‘From Market Stall to UK’s Biggest Supermarket’. (Home, 2020)</vt:lpstr>
      <vt:lpstr>What is CRM?</vt:lpstr>
      <vt:lpstr>Operating a CRM within Tesco</vt:lpstr>
      <vt:lpstr>Developing a CRM within Tesco </vt:lpstr>
      <vt:lpstr>Customers</vt:lpstr>
      <vt:lpstr>Shareholders.</vt:lpstr>
      <vt:lpstr>Employees</vt:lpstr>
      <vt:lpstr>Conclusion</vt:lpstr>
      <vt:lpstr>Citations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Understanding and Engaging in the Customer Experience.</dc:title>
  <dc:creator>Acer</dc:creator>
  <cp:lastModifiedBy>Acer</cp:lastModifiedBy>
  <cp:revision>1</cp:revision>
  <dcterms:created xsi:type="dcterms:W3CDTF">2020-07-01T11:10:49Z</dcterms:created>
  <dcterms:modified xsi:type="dcterms:W3CDTF">2020-07-01T11:16:31Z</dcterms:modified>
</cp:coreProperties>
</file>